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theme/theme8.xml" ContentType="application/vnd.openxmlformats-officedocument.theme+xml"/>
  <Override PartName="/ppt/slideLayouts/slideLayout12.xml" ContentType="application/vnd.openxmlformats-officedocument.presentationml.slideLayout+xml"/>
  <Override PartName="/ppt/theme/theme9.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10.xml" ContentType="application/vnd.openxmlformats-officedocument.theme+xml"/>
  <Override PartName="/ppt/slideLayouts/slideLayout16.xml" ContentType="application/vnd.openxmlformats-officedocument.presentationml.slideLayout+xml"/>
  <Override PartName="/ppt/theme/theme11.xml" ContentType="application/vnd.openxmlformats-officedocument.theme+xml"/>
  <Override PartName="/ppt/slideLayouts/slideLayout17.xml" ContentType="application/vnd.openxmlformats-officedocument.presentationml.slideLayout+xml"/>
  <Override PartName="/ppt/theme/theme12.xml" ContentType="application/vnd.openxmlformats-officedocument.theme+xml"/>
  <Override PartName="/ppt/slideLayouts/slideLayout1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660" r:id="rId2"/>
    <p:sldMasterId id="2147483662" r:id="rId3"/>
    <p:sldMasterId id="2147483672" r:id="rId4"/>
    <p:sldMasterId id="2147483699" r:id="rId5"/>
    <p:sldMasterId id="2147483664" r:id="rId6"/>
    <p:sldMasterId id="2147483666" r:id="rId7"/>
    <p:sldMasterId id="2147483675" r:id="rId8"/>
    <p:sldMasterId id="2147483697" r:id="rId9"/>
    <p:sldMasterId id="2147483681" r:id="rId10"/>
    <p:sldMasterId id="2147483683" r:id="rId11"/>
    <p:sldMasterId id="2147483685" r:id="rId12"/>
    <p:sldMasterId id="2147483688" r:id="rId13"/>
  </p:sldMasterIdLst>
  <p:notesMasterIdLst>
    <p:notesMasterId r:id="rId66"/>
  </p:notesMasterIdLst>
  <p:sldIdLst>
    <p:sldId id="256" r:id="rId14"/>
    <p:sldId id="708" r:id="rId15"/>
    <p:sldId id="709" r:id="rId16"/>
    <p:sldId id="699" r:id="rId17"/>
    <p:sldId id="700" r:id="rId18"/>
    <p:sldId id="710" r:id="rId19"/>
    <p:sldId id="711" r:id="rId20"/>
    <p:sldId id="712" r:id="rId21"/>
    <p:sldId id="713" r:id="rId22"/>
    <p:sldId id="714" r:id="rId23"/>
    <p:sldId id="715" r:id="rId24"/>
    <p:sldId id="716" r:id="rId25"/>
    <p:sldId id="717" r:id="rId26"/>
    <p:sldId id="718" r:id="rId27"/>
    <p:sldId id="719" r:id="rId28"/>
    <p:sldId id="720" r:id="rId29"/>
    <p:sldId id="725" r:id="rId30"/>
    <p:sldId id="728" r:id="rId31"/>
    <p:sldId id="721" r:id="rId32"/>
    <p:sldId id="722" r:id="rId33"/>
    <p:sldId id="723" r:id="rId34"/>
    <p:sldId id="684" r:id="rId35"/>
    <p:sldId id="408" r:id="rId36"/>
    <p:sldId id="685" r:id="rId37"/>
    <p:sldId id="686" r:id="rId38"/>
    <p:sldId id="413" r:id="rId39"/>
    <p:sldId id="414" r:id="rId40"/>
    <p:sldId id="687" r:id="rId41"/>
    <p:sldId id="688" r:id="rId42"/>
    <p:sldId id="276" r:id="rId43"/>
    <p:sldId id="384" r:id="rId44"/>
    <p:sldId id="690" r:id="rId45"/>
    <p:sldId id="422" r:id="rId46"/>
    <p:sldId id="424" r:id="rId47"/>
    <p:sldId id="724" r:id="rId48"/>
    <p:sldId id="666" r:id="rId49"/>
    <p:sldId id="428" r:id="rId50"/>
    <p:sldId id="430" r:id="rId51"/>
    <p:sldId id="397" r:id="rId52"/>
    <p:sldId id="277" r:id="rId53"/>
    <p:sldId id="433" r:id="rId54"/>
    <p:sldId id="691" r:id="rId55"/>
    <p:sldId id="385" r:id="rId56"/>
    <p:sldId id="279" r:id="rId57"/>
    <p:sldId id="692" r:id="rId58"/>
    <p:sldId id="693" r:id="rId59"/>
    <p:sldId id="726" r:id="rId60"/>
    <p:sldId id="696" r:id="rId61"/>
    <p:sldId id="442" r:id="rId62"/>
    <p:sldId id="667" r:id="rId63"/>
    <p:sldId id="703" r:id="rId64"/>
    <p:sldId id="727" r:id="rId6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AED3"/>
    <a:srgbClr val="B9DDF1"/>
    <a:srgbClr val="EFE889"/>
    <a:srgbClr val="D4BE49"/>
    <a:srgbClr val="FCBF05"/>
    <a:srgbClr val="015196"/>
    <a:srgbClr val="D2BA3E"/>
    <a:srgbClr val="D9C453"/>
    <a:srgbClr val="FFE699"/>
    <a:srgbClr val="024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82877" autoAdjust="0"/>
  </p:normalViewPr>
  <p:slideViewPr>
    <p:cSldViewPr snapToGrid="0">
      <p:cViewPr varScale="1">
        <p:scale>
          <a:sx n="100" d="100"/>
          <a:sy n="100" d="100"/>
        </p:scale>
        <p:origin x="112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presProps" Target="pres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136BAF-1273-4720-9EFF-BB5DA4A34174}" type="doc">
      <dgm:prSet loTypeId="urn:microsoft.com/office/officeart/2005/8/layout/vList3" loCatId="picture" qsTypeId="urn:microsoft.com/office/officeart/2005/8/quickstyle/simple1" qsCatId="simple" csTypeId="urn:microsoft.com/office/officeart/2005/8/colors/accent1_4" csCatId="accent1" phldr="1"/>
      <dgm:spPr/>
      <dgm:t>
        <a:bodyPr/>
        <a:lstStyle/>
        <a:p>
          <a:endParaRPr lang="it-IT"/>
        </a:p>
      </dgm:t>
    </dgm:pt>
    <dgm:pt modelId="{EA58E61B-4CAB-4772-8EA9-FBAE537246F5}">
      <dgm:prSet phldrT="[Testo]" custT="1"/>
      <dgm:spPr/>
      <dgm:t>
        <a:bodyPr/>
        <a:lstStyle/>
        <a:p>
          <a:r>
            <a:rPr lang="it-IT" sz="1200" dirty="0">
              <a:latin typeface="Verdana" panose="020B0604030504040204" pitchFamily="34" charset="0"/>
              <a:ea typeface="Verdana" panose="020B0604030504040204" pitchFamily="34" charset="0"/>
            </a:rPr>
            <a:t>N. PROVE CARTACEE: </a:t>
          </a:r>
        </a:p>
        <a:p>
          <a:r>
            <a:rPr lang="it-IT" sz="1200" b="1" dirty="0">
              <a:latin typeface="Verdana" panose="020B0604030504040204" pitchFamily="34" charset="0"/>
              <a:ea typeface="Verdana" panose="020B0604030504040204" pitchFamily="34" charset="0"/>
            </a:rPr>
            <a:t>oltre 2.600.000</a:t>
          </a:r>
          <a:endParaRPr lang="it-IT" sz="1200" dirty="0">
            <a:latin typeface="Verdana" panose="020B0604030504040204" pitchFamily="34" charset="0"/>
            <a:ea typeface="Verdana" panose="020B0604030504040204" pitchFamily="34" charset="0"/>
          </a:endParaRPr>
        </a:p>
      </dgm:t>
    </dgm:pt>
    <dgm:pt modelId="{627BA2B3-A522-40EE-90B9-3398A2170C64}" type="parTrans" cxnId="{40B03B16-1C71-48B0-9B46-E098EE961AE6}">
      <dgm:prSet/>
      <dgm:spPr/>
      <dgm:t>
        <a:bodyPr/>
        <a:lstStyle/>
        <a:p>
          <a:endParaRPr lang="it-IT" sz="1200">
            <a:latin typeface="Verdana" panose="020B0604030504040204" pitchFamily="34" charset="0"/>
            <a:ea typeface="Verdana" panose="020B0604030504040204" pitchFamily="34" charset="0"/>
          </a:endParaRPr>
        </a:p>
      </dgm:t>
    </dgm:pt>
    <dgm:pt modelId="{133F888A-081C-4778-A0BE-9B20C82E7C20}" type="sibTrans" cxnId="{40B03B16-1C71-48B0-9B46-E098EE961AE6}">
      <dgm:prSet/>
      <dgm:spPr/>
      <dgm:t>
        <a:bodyPr/>
        <a:lstStyle/>
        <a:p>
          <a:endParaRPr lang="it-IT" sz="1200">
            <a:latin typeface="Verdana" panose="020B0604030504040204" pitchFamily="34" charset="0"/>
            <a:ea typeface="Verdana" panose="020B0604030504040204" pitchFamily="34" charset="0"/>
          </a:endParaRPr>
        </a:p>
      </dgm:t>
    </dgm:pt>
    <dgm:pt modelId="{36BECF35-D1B5-434B-B26D-DF6B4F2C1D2D}">
      <dgm:prSet phldrT="[Testo]" custT="1"/>
      <dgm:spPr/>
      <dgm:t>
        <a:bodyPr/>
        <a:lstStyle/>
        <a:p>
          <a:r>
            <a:rPr lang="it-IT" sz="1200" dirty="0">
              <a:latin typeface="Verdana" panose="020B0604030504040204" pitchFamily="34" charset="0"/>
              <a:ea typeface="Verdana" panose="020B0604030504040204" pitchFamily="34" charset="0"/>
            </a:rPr>
            <a:t>N. PROVE COMPUTERIZZATE (CBT): </a:t>
          </a:r>
          <a:r>
            <a:rPr lang="it-IT" sz="1200" b="1" dirty="0">
              <a:latin typeface="Verdana" panose="020B0604030504040204" pitchFamily="34" charset="0"/>
              <a:ea typeface="Verdana" panose="020B0604030504040204" pitchFamily="34" charset="0"/>
            </a:rPr>
            <a:t>oltre 5.200.000</a:t>
          </a:r>
          <a:endParaRPr lang="it-IT" sz="1200" dirty="0">
            <a:latin typeface="Verdana" panose="020B0604030504040204" pitchFamily="34" charset="0"/>
            <a:ea typeface="Verdana" panose="020B0604030504040204" pitchFamily="34" charset="0"/>
          </a:endParaRPr>
        </a:p>
      </dgm:t>
    </dgm:pt>
    <dgm:pt modelId="{864CBE31-599E-4E14-B3A3-C79F9AB32AD0}" type="parTrans" cxnId="{E80EE2C8-D4DA-4370-A660-F777186BBEBA}">
      <dgm:prSet/>
      <dgm:spPr/>
      <dgm:t>
        <a:bodyPr/>
        <a:lstStyle/>
        <a:p>
          <a:endParaRPr lang="it-IT" sz="1200">
            <a:latin typeface="Verdana" panose="020B0604030504040204" pitchFamily="34" charset="0"/>
            <a:ea typeface="Verdana" panose="020B0604030504040204" pitchFamily="34" charset="0"/>
          </a:endParaRPr>
        </a:p>
      </dgm:t>
    </dgm:pt>
    <dgm:pt modelId="{1A8CA999-B6D2-4EA8-97B9-D89D1723412A}" type="sibTrans" cxnId="{E80EE2C8-D4DA-4370-A660-F777186BBEBA}">
      <dgm:prSet/>
      <dgm:spPr/>
      <dgm:t>
        <a:bodyPr/>
        <a:lstStyle/>
        <a:p>
          <a:endParaRPr lang="it-IT" sz="1200">
            <a:latin typeface="Verdana" panose="020B0604030504040204" pitchFamily="34" charset="0"/>
            <a:ea typeface="Verdana" panose="020B0604030504040204" pitchFamily="34" charset="0"/>
          </a:endParaRPr>
        </a:p>
      </dgm:t>
    </dgm:pt>
    <dgm:pt modelId="{C55BCA89-3BA7-40BE-AD22-E6EE3B4B037F}">
      <dgm:prSet phldrT="[Testo]" custT="1"/>
      <dgm:spPr/>
      <dgm:t>
        <a:bodyPr/>
        <a:lstStyle/>
        <a:p>
          <a:pPr>
            <a:spcAft>
              <a:spcPts val="0"/>
            </a:spcAft>
          </a:pPr>
          <a:r>
            <a:rPr lang="it-IT" sz="1200" dirty="0">
              <a:latin typeface="Verdana" panose="020B0604030504040204" pitchFamily="34" charset="0"/>
              <a:ea typeface="Verdana" panose="020B0604030504040204" pitchFamily="34" charset="0"/>
            </a:rPr>
            <a:t>5 MACROAREE: </a:t>
          </a:r>
          <a:r>
            <a:rPr lang="it-IT" sz="1200" b="1" dirty="0">
              <a:latin typeface="Verdana" panose="020B0604030504040204" pitchFamily="34" charset="0"/>
              <a:ea typeface="Verdana" panose="020B0604030504040204" pitchFamily="34" charset="0"/>
            </a:rPr>
            <a:t>NORD-EST, NORD-OVEST, CENTRO, SUD, </a:t>
          </a:r>
        </a:p>
        <a:p>
          <a:pPr>
            <a:spcAft>
              <a:spcPts val="0"/>
            </a:spcAft>
          </a:pPr>
          <a:r>
            <a:rPr lang="it-IT" sz="1200" b="1" dirty="0">
              <a:latin typeface="Verdana" panose="020B0604030504040204" pitchFamily="34" charset="0"/>
              <a:ea typeface="Verdana" panose="020B0604030504040204" pitchFamily="34" charset="0"/>
            </a:rPr>
            <a:t>SUD E ISOLE</a:t>
          </a:r>
          <a:endParaRPr lang="it-IT" sz="1200" dirty="0">
            <a:latin typeface="Verdana" panose="020B0604030504040204" pitchFamily="34" charset="0"/>
            <a:ea typeface="Verdana" panose="020B0604030504040204" pitchFamily="34" charset="0"/>
          </a:endParaRPr>
        </a:p>
      </dgm:t>
    </dgm:pt>
    <dgm:pt modelId="{500A490B-4DFC-4B81-927B-01B05C3BCDA5}" type="parTrans" cxnId="{B9660D13-D5CF-44FF-A98F-FBCA22B3335F}">
      <dgm:prSet/>
      <dgm:spPr/>
      <dgm:t>
        <a:bodyPr/>
        <a:lstStyle/>
        <a:p>
          <a:endParaRPr lang="it-IT" sz="1200">
            <a:latin typeface="Verdana" panose="020B0604030504040204" pitchFamily="34" charset="0"/>
            <a:ea typeface="Verdana" panose="020B0604030504040204" pitchFamily="34" charset="0"/>
          </a:endParaRPr>
        </a:p>
      </dgm:t>
    </dgm:pt>
    <dgm:pt modelId="{20A0D5BC-6EA2-461C-8717-C54F0812423F}" type="sibTrans" cxnId="{B9660D13-D5CF-44FF-A98F-FBCA22B3335F}">
      <dgm:prSet/>
      <dgm:spPr/>
      <dgm:t>
        <a:bodyPr/>
        <a:lstStyle/>
        <a:p>
          <a:endParaRPr lang="it-IT" sz="1200">
            <a:latin typeface="Verdana" panose="020B0604030504040204" pitchFamily="34" charset="0"/>
            <a:ea typeface="Verdana" panose="020B0604030504040204" pitchFamily="34" charset="0"/>
          </a:endParaRPr>
        </a:p>
      </dgm:t>
    </dgm:pt>
    <dgm:pt modelId="{080C7AC7-DE36-4DCF-AF9C-F78B0857F78F}">
      <dgm:prSet custT="1"/>
      <dgm:spPr/>
      <dgm:t>
        <a:bodyPr/>
        <a:lstStyle/>
        <a:p>
          <a:r>
            <a:rPr lang="it-IT" sz="1200" dirty="0">
              <a:latin typeface="Verdana" panose="020B0604030504040204" pitchFamily="34" charset="0"/>
              <a:ea typeface="Verdana" panose="020B0604030504040204" pitchFamily="34" charset="0"/>
            </a:rPr>
            <a:t>MATERIE: </a:t>
          </a:r>
          <a:r>
            <a:rPr lang="it-IT" sz="1200" b="1" dirty="0">
              <a:latin typeface="Verdana" panose="020B0604030504040204" pitchFamily="34" charset="0"/>
              <a:ea typeface="Verdana" panose="020B0604030504040204" pitchFamily="34" charset="0"/>
            </a:rPr>
            <a:t>ITALIANO MATEMATICA INGLESE (GRADO 5, 8 E 13)</a:t>
          </a:r>
          <a:endParaRPr lang="it-IT" sz="1200" dirty="0">
            <a:latin typeface="Verdana" panose="020B0604030504040204" pitchFamily="34" charset="0"/>
            <a:ea typeface="Verdana" panose="020B0604030504040204" pitchFamily="34" charset="0"/>
          </a:endParaRPr>
        </a:p>
      </dgm:t>
    </dgm:pt>
    <dgm:pt modelId="{162826F8-240C-4775-A604-FDF72AECBDFF}" type="parTrans" cxnId="{843E0AD9-5A2C-4924-B3A4-D65906F8640E}">
      <dgm:prSet/>
      <dgm:spPr/>
      <dgm:t>
        <a:bodyPr/>
        <a:lstStyle/>
        <a:p>
          <a:endParaRPr lang="it-IT">
            <a:latin typeface="Verdana" panose="020B0604030504040204" pitchFamily="34" charset="0"/>
            <a:ea typeface="Verdana" panose="020B0604030504040204" pitchFamily="34" charset="0"/>
          </a:endParaRPr>
        </a:p>
      </dgm:t>
    </dgm:pt>
    <dgm:pt modelId="{A23B8580-9B05-4720-B6AF-D96D0BD22D18}" type="sibTrans" cxnId="{843E0AD9-5A2C-4924-B3A4-D65906F8640E}">
      <dgm:prSet/>
      <dgm:spPr/>
      <dgm:t>
        <a:bodyPr/>
        <a:lstStyle/>
        <a:p>
          <a:endParaRPr lang="it-IT">
            <a:latin typeface="Verdana" panose="020B0604030504040204" pitchFamily="34" charset="0"/>
            <a:ea typeface="Verdana" panose="020B0604030504040204" pitchFamily="34" charset="0"/>
          </a:endParaRPr>
        </a:p>
      </dgm:t>
    </dgm:pt>
    <dgm:pt modelId="{FD98A050-4B72-4A01-8020-C0D416C22A86}">
      <dgm:prSet custT="1"/>
      <dgm:spPr/>
      <dgm:t>
        <a:bodyPr/>
        <a:lstStyle/>
        <a:p>
          <a:r>
            <a:rPr lang="it-IT" sz="1200" dirty="0">
              <a:latin typeface="Verdana" panose="020B0604030504040204" pitchFamily="34" charset="0"/>
              <a:ea typeface="Verdana" panose="020B0604030504040204" pitchFamily="34" charset="0"/>
            </a:rPr>
            <a:t>N. CERTIFICAZIONI GRADO 8 E 13:</a:t>
          </a:r>
        </a:p>
        <a:p>
          <a:r>
            <a:rPr lang="it-IT" sz="1200" b="1" dirty="0">
              <a:latin typeface="Verdana" panose="020B0604030504040204" pitchFamily="34" charset="0"/>
              <a:ea typeface="Verdana" panose="020B0604030504040204" pitchFamily="34" charset="0"/>
            </a:rPr>
            <a:t>oltre 4.000.000</a:t>
          </a:r>
        </a:p>
      </dgm:t>
    </dgm:pt>
    <dgm:pt modelId="{B817A539-7D0D-41CB-9665-9874E71DB5DC}" type="parTrans" cxnId="{A7D9865B-5B0C-4773-A350-77D771B64126}">
      <dgm:prSet/>
      <dgm:spPr/>
      <dgm:t>
        <a:bodyPr/>
        <a:lstStyle/>
        <a:p>
          <a:endParaRPr lang="it-IT"/>
        </a:p>
      </dgm:t>
    </dgm:pt>
    <dgm:pt modelId="{77515A1C-3097-4C4E-BA04-078F638D6452}" type="sibTrans" cxnId="{A7D9865B-5B0C-4773-A350-77D771B64126}">
      <dgm:prSet/>
      <dgm:spPr/>
      <dgm:t>
        <a:bodyPr/>
        <a:lstStyle/>
        <a:p>
          <a:endParaRPr lang="it-IT"/>
        </a:p>
      </dgm:t>
    </dgm:pt>
    <dgm:pt modelId="{C4A63E6C-F396-4823-AC51-CA68DC14DF39}" type="pres">
      <dgm:prSet presAssocID="{AC136BAF-1273-4720-9EFF-BB5DA4A34174}" presName="linearFlow" presStyleCnt="0">
        <dgm:presLayoutVars>
          <dgm:dir/>
          <dgm:resizeHandles val="exact"/>
        </dgm:presLayoutVars>
      </dgm:prSet>
      <dgm:spPr/>
    </dgm:pt>
    <dgm:pt modelId="{F4DDC8DF-C25F-4757-A224-FBD52607F89E}" type="pres">
      <dgm:prSet presAssocID="{EA58E61B-4CAB-4772-8EA9-FBAE537246F5}" presName="composite" presStyleCnt="0"/>
      <dgm:spPr/>
    </dgm:pt>
    <dgm:pt modelId="{FD8FD326-47F3-4EEB-BA76-E4BB51D07BB6}" type="pres">
      <dgm:prSet presAssocID="{EA58E61B-4CAB-4772-8EA9-FBAE537246F5}" presName="imgShp" presStyleLbl="fgImgPlace1" presStyleIdx="0" presStyleCnt="5" custScaleX="127723" custScaleY="127723"/>
      <dgm:spPr>
        <a:solidFill>
          <a:srgbClr val="C0C9E4"/>
        </a:solidFill>
      </dgm:spPr>
    </dgm:pt>
    <dgm:pt modelId="{D45BA169-DAC1-44FE-9663-F3B05C520562}" type="pres">
      <dgm:prSet presAssocID="{EA58E61B-4CAB-4772-8EA9-FBAE537246F5}" presName="txShp" presStyleLbl="node1" presStyleIdx="0" presStyleCnt="5">
        <dgm:presLayoutVars>
          <dgm:bulletEnabled val="1"/>
        </dgm:presLayoutVars>
      </dgm:prSet>
      <dgm:spPr/>
    </dgm:pt>
    <dgm:pt modelId="{058D50D0-92A9-43AD-857B-AE7396465FAC}" type="pres">
      <dgm:prSet presAssocID="{133F888A-081C-4778-A0BE-9B20C82E7C20}" presName="spacing" presStyleCnt="0"/>
      <dgm:spPr/>
    </dgm:pt>
    <dgm:pt modelId="{2FEB7263-AF30-4F3E-9F27-14E35F7DA9ED}" type="pres">
      <dgm:prSet presAssocID="{36BECF35-D1B5-434B-B26D-DF6B4F2C1D2D}" presName="composite" presStyleCnt="0"/>
      <dgm:spPr/>
    </dgm:pt>
    <dgm:pt modelId="{1B34C292-2A01-4E34-9F1A-493A405EF2C1}" type="pres">
      <dgm:prSet presAssocID="{36BECF35-D1B5-434B-B26D-DF6B4F2C1D2D}" presName="imgShp" presStyleLbl="fgImgPlace1" presStyleIdx="1" presStyleCnt="5" custScaleX="125941" custScaleY="125941" custLinFactNeighborX="58256" custLinFactNeighborY="1294"/>
      <dgm:spPr>
        <a:solidFill>
          <a:srgbClr val="C0C9E4"/>
        </a:solidFill>
      </dgm:spPr>
    </dgm:pt>
    <dgm:pt modelId="{44FAA7C3-90C9-4BD8-91B4-F9D9CAE9E2EC}" type="pres">
      <dgm:prSet presAssocID="{36BECF35-D1B5-434B-B26D-DF6B4F2C1D2D}" presName="txShp" presStyleLbl="node1" presStyleIdx="1" presStyleCnt="5" custLinFactNeighborX="33984" custLinFactNeighborY="-1295">
        <dgm:presLayoutVars>
          <dgm:bulletEnabled val="1"/>
        </dgm:presLayoutVars>
      </dgm:prSet>
      <dgm:spPr/>
    </dgm:pt>
    <dgm:pt modelId="{2DE6AC77-7A15-467A-AA92-478F5C7DA08D}" type="pres">
      <dgm:prSet presAssocID="{1A8CA999-B6D2-4EA8-97B9-D89D1723412A}" presName="spacing" presStyleCnt="0"/>
      <dgm:spPr/>
    </dgm:pt>
    <dgm:pt modelId="{318CD532-1BF9-4FB0-AD0D-618179AF6468}" type="pres">
      <dgm:prSet presAssocID="{C55BCA89-3BA7-40BE-AD22-E6EE3B4B037F}" presName="composite" presStyleCnt="0"/>
      <dgm:spPr/>
    </dgm:pt>
    <dgm:pt modelId="{6AE03DDE-DE52-477A-B609-712FFD5CF34C}" type="pres">
      <dgm:prSet presAssocID="{C55BCA89-3BA7-40BE-AD22-E6EE3B4B037F}" presName="imgShp" presStyleLbl="fgImgPlace1" presStyleIdx="2" presStyleCnt="5" custScaleX="123868" custScaleY="123868"/>
      <dgm:spPr>
        <a:xfrm>
          <a:off x="624729" y="1783319"/>
          <a:ext cx="685763" cy="685763"/>
        </a:xfrm>
        <a:prstGeom prst="ellipse">
          <a:avLst/>
        </a:prstGeom>
        <a:solidFill>
          <a:srgbClr val="C0C9E4"/>
        </a:solidFill>
        <a:ln w="12700" cap="flat" cmpd="sng" algn="ctr">
          <a:solidFill>
            <a:prstClr val="white">
              <a:hueOff val="0"/>
              <a:satOff val="0"/>
              <a:lumOff val="0"/>
              <a:alphaOff val="0"/>
            </a:prstClr>
          </a:solidFill>
          <a:prstDash val="solid"/>
          <a:miter lim="800000"/>
        </a:ln>
        <a:effectLst/>
      </dgm:spPr>
    </dgm:pt>
    <dgm:pt modelId="{3DC17B23-FE7F-4289-8DA5-E97CA02FD7C1}" type="pres">
      <dgm:prSet presAssocID="{C55BCA89-3BA7-40BE-AD22-E6EE3B4B037F}" presName="txShp" presStyleLbl="node1" presStyleIdx="2" presStyleCnt="5">
        <dgm:presLayoutVars>
          <dgm:bulletEnabled val="1"/>
        </dgm:presLayoutVars>
      </dgm:prSet>
      <dgm:spPr/>
    </dgm:pt>
    <dgm:pt modelId="{97E78383-628A-45B3-815E-C44D20C84267}" type="pres">
      <dgm:prSet presAssocID="{20A0D5BC-6EA2-461C-8717-C54F0812423F}" presName="spacing" presStyleCnt="0"/>
      <dgm:spPr/>
    </dgm:pt>
    <dgm:pt modelId="{3E4263D5-8EA1-4D67-92E9-0C163784EB35}" type="pres">
      <dgm:prSet presAssocID="{080C7AC7-DE36-4DCF-AF9C-F78B0857F78F}" presName="composite" presStyleCnt="0"/>
      <dgm:spPr/>
    </dgm:pt>
    <dgm:pt modelId="{CBB96C2D-C8A4-498C-A73E-8F70A08F04B9}" type="pres">
      <dgm:prSet presAssocID="{080C7AC7-DE36-4DCF-AF9C-F78B0857F78F}" presName="imgShp" presStyleLbl="fgImgPlace1" presStyleIdx="3" presStyleCnt="5" custScaleX="122690" custScaleY="122690" custLinFactNeighborX="-99682" custLinFactNeighborY="1294"/>
      <dgm:spPr>
        <a:xfrm>
          <a:off x="0" y="2682662"/>
          <a:ext cx="685763" cy="685763"/>
        </a:xfrm>
        <a:prstGeom prst="ellipse">
          <a:avLst/>
        </a:prstGeom>
        <a:solidFill>
          <a:srgbClr val="C0C9E4"/>
        </a:solidFill>
        <a:ln w="12700" cap="flat" cmpd="sng" algn="ctr">
          <a:solidFill>
            <a:prstClr val="white">
              <a:hueOff val="0"/>
              <a:satOff val="0"/>
              <a:lumOff val="0"/>
              <a:alphaOff val="0"/>
            </a:prstClr>
          </a:solidFill>
          <a:prstDash val="solid"/>
          <a:miter lim="800000"/>
        </a:ln>
        <a:effectLst/>
      </dgm:spPr>
    </dgm:pt>
    <dgm:pt modelId="{14BE128D-21B4-42B1-B9A6-253C213EC3C4}" type="pres">
      <dgm:prSet presAssocID="{080C7AC7-DE36-4DCF-AF9C-F78B0857F78F}" presName="txShp" presStyleLbl="node1" presStyleIdx="3" presStyleCnt="5" custLinFactNeighborX="-19379">
        <dgm:presLayoutVars>
          <dgm:bulletEnabled val="1"/>
        </dgm:presLayoutVars>
      </dgm:prSet>
      <dgm:spPr/>
    </dgm:pt>
    <dgm:pt modelId="{4C1AC9D9-5FE1-4D42-889D-AFFC8E88EBF2}" type="pres">
      <dgm:prSet presAssocID="{A23B8580-9B05-4720-B6AF-D96D0BD22D18}" presName="spacing" presStyleCnt="0"/>
      <dgm:spPr/>
    </dgm:pt>
    <dgm:pt modelId="{A7C148F6-1541-4042-ABC0-8578B05F7DB7}" type="pres">
      <dgm:prSet presAssocID="{FD98A050-4B72-4A01-8020-C0D416C22A86}" presName="composite" presStyleCnt="0"/>
      <dgm:spPr/>
    </dgm:pt>
    <dgm:pt modelId="{8218F4C4-4E94-4661-AA2B-55BA68F7DC04}" type="pres">
      <dgm:prSet presAssocID="{FD98A050-4B72-4A01-8020-C0D416C22A86}" presName="imgShp" presStyleLbl="fgImgPlace1" presStyleIdx="4" presStyleCnt="5" custScaleX="121293" custScaleY="121293"/>
      <dgm:spPr>
        <a:xfrm>
          <a:off x="624729" y="3564257"/>
          <a:ext cx="685763" cy="685763"/>
        </a:xfrm>
        <a:prstGeom prst="ellipse">
          <a:avLst/>
        </a:prstGeom>
        <a:solidFill>
          <a:srgbClr val="C0C9E4"/>
        </a:solidFill>
        <a:ln w="12700" cap="flat" cmpd="sng" algn="ctr">
          <a:solidFill>
            <a:prstClr val="white">
              <a:hueOff val="0"/>
              <a:satOff val="0"/>
              <a:lumOff val="0"/>
              <a:alphaOff val="0"/>
            </a:prstClr>
          </a:solidFill>
          <a:prstDash val="solid"/>
          <a:miter lim="800000"/>
        </a:ln>
        <a:effectLst/>
      </dgm:spPr>
    </dgm:pt>
    <dgm:pt modelId="{5B6DF632-5D4A-42AC-B94D-7D07D57A3698}" type="pres">
      <dgm:prSet presAssocID="{FD98A050-4B72-4A01-8020-C0D416C22A86}" presName="txShp" presStyleLbl="node1" presStyleIdx="4" presStyleCnt="5">
        <dgm:presLayoutVars>
          <dgm:bulletEnabled val="1"/>
        </dgm:presLayoutVars>
      </dgm:prSet>
      <dgm:spPr/>
    </dgm:pt>
  </dgm:ptLst>
  <dgm:cxnLst>
    <dgm:cxn modelId="{23BB8610-1DBB-4855-BCA8-08FBC07A27BA}" type="presOf" srcId="{AC136BAF-1273-4720-9EFF-BB5DA4A34174}" destId="{C4A63E6C-F396-4823-AC51-CA68DC14DF39}" srcOrd="0" destOrd="0" presId="urn:microsoft.com/office/officeart/2005/8/layout/vList3"/>
    <dgm:cxn modelId="{B9660D13-D5CF-44FF-A98F-FBCA22B3335F}" srcId="{AC136BAF-1273-4720-9EFF-BB5DA4A34174}" destId="{C55BCA89-3BA7-40BE-AD22-E6EE3B4B037F}" srcOrd="2" destOrd="0" parTransId="{500A490B-4DFC-4B81-927B-01B05C3BCDA5}" sibTransId="{20A0D5BC-6EA2-461C-8717-C54F0812423F}"/>
    <dgm:cxn modelId="{40B03B16-1C71-48B0-9B46-E098EE961AE6}" srcId="{AC136BAF-1273-4720-9EFF-BB5DA4A34174}" destId="{EA58E61B-4CAB-4772-8EA9-FBAE537246F5}" srcOrd="0" destOrd="0" parTransId="{627BA2B3-A522-40EE-90B9-3398A2170C64}" sibTransId="{133F888A-081C-4778-A0BE-9B20C82E7C20}"/>
    <dgm:cxn modelId="{E6FC4118-3ED3-4BF1-B271-D40B4AAD486F}" type="presOf" srcId="{36BECF35-D1B5-434B-B26D-DF6B4F2C1D2D}" destId="{44FAA7C3-90C9-4BD8-91B4-F9D9CAE9E2EC}" srcOrd="0" destOrd="0" presId="urn:microsoft.com/office/officeart/2005/8/layout/vList3"/>
    <dgm:cxn modelId="{76221638-0EC4-4BCE-BBF7-6F69CAAD7836}" type="presOf" srcId="{EA58E61B-4CAB-4772-8EA9-FBAE537246F5}" destId="{D45BA169-DAC1-44FE-9663-F3B05C520562}" srcOrd="0" destOrd="0" presId="urn:microsoft.com/office/officeart/2005/8/layout/vList3"/>
    <dgm:cxn modelId="{43B9C944-DB0F-4E06-9C08-6BE3C4E2AA33}" type="presOf" srcId="{C55BCA89-3BA7-40BE-AD22-E6EE3B4B037F}" destId="{3DC17B23-FE7F-4289-8DA5-E97CA02FD7C1}" srcOrd="0" destOrd="0" presId="urn:microsoft.com/office/officeart/2005/8/layout/vList3"/>
    <dgm:cxn modelId="{10EC835A-19D7-4BA6-8881-DC1311B30E54}" type="presOf" srcId="{080C7AC7-DE36-4DCF-AF9C-F78B0857F78F}" destId="{14BE128D-21B4-42B1-B9A6-253C213EC3C4}" srcOrd="0" destOrd="0" presId="urn:microsoft.com/office/officeart/2005/8/layout/vList3"/>
    <dgm:cxn modelId="{A7D9865B-5B0C-4773-A350-77D771B64126}" srcId="{AC136BAF-1273-4720-9EFF-BB5DA4A34174}" destId="{FD98A050-4B72-4A01-8020-C0D416C22A86}" srcOrd="4" destOrd="0" parTransId="{B817A539-7D0D-41CB-9665-9874E71DB5DC}" sibTransId="{77515A1C-3097-4C4E-BA04-078F638D6452}"/>
    <dgm:cxn modelId="{1DCB6498-6C0D-479B-B33D-F36661969D3E}" type="presOf" srcId="{FD98A050-4B72-4A01-8020-C0D416C22A86}" destId="{5B6DF632-5D4A-42AC-B94D-7D07D57A3698}" srcOrd="0" destOrd="0" presId="urn:microsoft.com/office/officeart/2005/8/layout/vList3"/>
    <dgm:cxn modelId="{E80EE2C8-D4DA-4370-A660-F777186BBEBA}" srcId="{AC136BAF-1273-4720-9EFF-BB5DA4A34174}" destId="{36BECF35-D1B5-434B-B26D-DF6B4F2C1D2D}" srcOrd="1" destOrd="0" parTransId="{864CBE31-599E-4E14-B3A3-C79F9AB32AD0}" sibTransId="{1A8CA999-B6D2-4EA8-97B9-D89D1723412A}"/>
    <dgm:cxn modelId="{843E0AD9-5A2C-4924-B3A4-D65906F8640E}" srcId="{AC136BAF-1273-4720-9EFF-BB5DA4A34174}" destId="{080C7AC7-DE36-4DCF-AF9C-F78B0857F78F}" srcOrd="3" destOrd="0" parTransId="{162826F8-240C-4775-A604-FDF72AECBDFF}" sibTransId="{A23B8580-9B05-4720-B6AF-D96D0BD22D18}"/>
    <dgm:cxn modelId="{A8FA9AED-B21B-4718-9B4E-43156E13EB26}" type="presParOf" srcId="{C4A63E6C-F396-4823-AC51-CA68DC14DF39}" destId="{F4DDC8DF-C25F-4757-A224-FBD52607F89E}" srcOrd="0" destOrd="0" presId="urn:microsoft.com/office/officeart/2005/8/layout/vList3"/>
    <dgm:cxn modelId="{2429A2EB-11FB-435B-AD8A-8FED6B8F17E4}" type="presParOf" srcId="{F4DDC8DF-C25F-4757-A224-FBD52607F89E}" destId="{FD8FD326-47F3-4EEB-BA76-E4BB51D07BB6}" srcOrd="0" destOrd="0" presId="urn:microsoft.com/office/officeart/2005/8/layout/vList3"/>
    <dgm:cxn modelId="{A7AE675D-1CB9-4153-91EA-86D3DA772EB1}" type="presParOf" srcId="{F4DDC8DF-C25F-4757-A224-FBD52607F89E}" destId="{D45BA169-DAC1-44FE-9663-F3B05C520562}" srcOrd="1" destOrd="0" presId="urn:microsoft.com/office/officeart/2005/8/layout/vList3"/>
    <dgm:cxn modelId="{6F19EFD7-E038-479B-A4CA-D1C87A249A4B}" type="presParOf" srcId="{C4A63E6C-F396-4823-AC51-CA68DC14DF39}" destId="{058D50D0-92A9-43AD-857B-AE7396465FAC}" srcOrd="1" destOrd="0" presId="urn:microsoft.com/office/officeart/2005/8/layout/vList3"/>
    <dgm:cxn modelId="{F319FDC0-FDC3-4D4B-A1C2-B2CF6028C870}" type="presParOf" srcId="{C4A63E6C-F396-4823-AC51-CA68DC14DF39}" destId="{2FEB7263-AF30-4F3E-9F27-14E35F7DA9ED}" srcOrd="2" destOrd="0" presId="urn:microsoft.com/office/officeart/2005/8/layout/vList3"/>
    <dgm:cxn modelId="{D45E81F9-A149-4E3D-B415-E98CA40FD6BA}" type="presParOf" srcId="{2FEB7263-AF30-4F3E-9F27-14E35F7DA9ED}" destId="{1B34C292-2A01-4E34-9F1A-493A405EF2C1}" srcOrd="0" destOrd="0" presId="urn:microsoft.com/office/officeart/2005/8/layout/vList3"/>
    <dgm:cxn modelId="{FB212B3F-3C58-4067-A7A6-7C8E722B27B2}" type="presParOf" srcId="{2FEB7263-AF30-4F3E-9F27-14E35F7DA9ED}" destId="{44FAA7C3-90C9-4BD8-91B4-F9D9CAE9E2EC}" srcOrd="1" destOrd="0" presId="urn:microsoft.com/office/officeart/2005/8/layout/vList3"/>
    <dgm:cxn modelId="{D087593D-51EB-4AE0-973D-944A1B0F96C3}" type="presParOf" srcId="{C4A63E6C-F396-4823-AC51-CA68DC14DF39}" destId="{2DE6AC77-7A15-467A-AA92-478F5C7DA08D}" srcOrd="3" destOrd="0" presId="urn:microsoft.com/office/officeart/2005/8/layout/vList3"/>
    <dgm:cxn modelId="{05A3D9A8-D834-48A8-A0B0-DD6D472060B8}" type="presParOf" srcId="{C4A63E6C-F396-4823-AC51-CA68DC14DF39}" destId="{318CD532-1BF9-4FB0-AD0D-618179AF6468}" srcOrd="4" destOrd="0" presId="urn:microsoft.com/office/officeart/2005/8/layout/vList3"/>
    <dgm:cxn modelId="{9F665F30-2A5A-4CFE-8B47-B682221A9733}" type="presParOf" srcId="{318CD532-1BF9-4FB0-AD0D-618179AF6468}" destId="{6AE03DDE-DE52-477A-B609-712FFD5CF34C}" srcOrd="0" destOrd="0" presId="urn:microsoft.com/office/officeart/2005/8/layout/vList3"/>
    <dgm:cxn modelId="{1764750C-6C22-4648-9F6E-D8131350B6BC}" type="presParOf" srcId="{318CD532-1BF9-4FB0-AD0D-618179AF6468}" destId="{3DC17B23-FE7F-4289-8DA5-E97CA02FD7C1}" srcOrd="1" destOrd="0" presId="urn:microsoft.com/office/officeart/2005/8/layout/vList3"/>
    <dgm:cxn modelId="{985502B3-2087-4563-BFAE-03F228D8A36E}" type="presParOf" srcId="{C4A63E6C-F396-4823-AC51-CA68DC14DF39}" destId="{97E78383-628A-45B3-815E-C44D20C84267}" srcOrd="5" destOrd="0" presId="urn:microsoft.com/office/officeart/2005/8/layout/vList3"/>
    <dgm:cxn modelId="{DB25C605-7F2F-47B7-A011-4E60874F73D4}" type="presParOf" srcId="{C4A63E6C-F396-4823-AC51-CA68DC14DF39}" destId="{3E4263D5-8EA1-4D67-92E9-0C163784EB35}" srcOrd="6" destOrd="0" presId="urn:microsoft.com/office/officeart/2005/8/layout/vList3"/>
    <dgm:cxn modelId="{9DD23CAE-AAE7-4A55-BDA9-7600168C0D7B}" type="presParOf" srcId="{3E4263D5-8EA1-4D67-92E9-0C163784EB35}" destId="{CBB96C2D-C8A4-498C-A73E-8F70A08F04B9}" srcOrd="0" destOrd="0" presId="urn:microsoft.com/office/officeart/2005/8/layout/vList3"/>
    <dgm:cxn modelId="{C5D0C584-EF5A-4653-B5EB-6D268579F4BA}" type="presParOf" srcId="{3E4263D5-8EA1-4D67-92E9-0C163784EB35}" destId="{14BE128D-21B4-42B1-B9A6-253C213EC3C4}" srcOrd="1" destOrd="0" presId="urn:microsoft.com/office/officeart/2005/8/layout/vList3"/>
    <dgm:cxn modelId="{95024DB4-E1BC-4FBC-A1CB-EEE9FAC1EB7A}" type="presParOf" srcId="{C4A63E6C-F396-4823-AC51-CA68DC14DF39}" destId="{4C1AC9D9-5FE1-4D42-889D-AFFC8E88EBF2}" srcOrd="7" destOrd="0" presId="urn:microsoft.com/office/officeart/2005/8/layout/vList3"/>
    <dgm:cxn modelId="{7BFBE82A-DF30-4AAC-9E3E-2CDDBDC44572}" type="presParOf" srcId="{C4A63E6C-F396-4823-AC51-CA68DC14DF39}" destId="{A7C148F6-1541-4042-ABC0-8578B05F7DB7}" srcOrd="8" destOrd="0" presId="urn:microsoft.com/office/officeart/2005/8/layout/vList3"/>
    <dgm:cxn modelId="{70152C43-4B61-4FE9-9175-3B5038C74553}" type="presParOf" srcId="{A7C148F6-1541-4042-ABC0-8578B05F7DB7}" destId="{8218F4C4-4E94-4661-AA2B-55BA68F7DC04}" srcOrd="0" destOrd="0" presId="urn:microsoft.com/office/officeart/2005/8/layout/vList3"/>
    <dgm:cxn modelId="{8856962F-BD43-409A-9955-3FF34B27EB4A}" type="presParOf" srcId="{A7C148F6-1541-4042-ABC0-8578B05F7DB7}" destId="{5B6DF632-5D4A-42AC-B94D-7D07D57A3698}" srcOrd="1" destOrd="0" presId="urn:microsoft.com/office/officeart/2005/8/layout/v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136BAF-1273-4720-9EFF-BB5DA4A34174}" type="doc">
      <dgm:prSet loTypeId="urn:microsoft.com/office/officeart/2005/8/layout/vList3" loCatId="picture" qsTypeId="urn:microsoft.com/office/officeart/2005/8/quickstyle/simple1" qsCatId="simple" csTypeId="urn:microsoft.com/office/officeart/2005/8/colors/accent1_3" csCatId="accent1" phldr="1"/>
      <dgm:spPr/>
      <dgm:t>
        <a:bodyPr/>
        <a:lstStyle/>
        <a:p>
          <a:endParaRPr lang="it-IT"/>
        </a:p>
      </dgm:t>
    </dgm:pt>
    <dgm:pt modelId="{EA58E61B-4CAB-4772-8EA9-FBAE537246F5}">
      <dgm:prSet phldrT="[Testo]" custT="1"/>
      <dgm:spPr/>
      <dgm:t>
        <a:bodyPr/>
        <a:lstStyle/>
        <a:p>
          <a:r>
            <a:rPr lang="it-IT" sz="1200" dirty="0">
              <a:latin typeface="Verdana" panose="020B0604030504040204" pitchFamily="34" charset="0"/>
              <a:ea typeface="Verdana" panose="020B0604030504040204" pitchFamily="34" charset="0"/>
            </a:rPr>
            <a:t>N. </a:t>
          </a:r>
          <a:r>
            <a:rPr lang="it-IT" sz="1200" i="1" dirty="0">
              <a:latin typeface="Verdana" panose="020B0604030504040204" pitchFamily="34" charset="0"/>
              <a:ea typeface="Verdana" panose="020B0604030504040204" pitchFamily="34" charset="0"/>
            </a:rPr>
            <a:t>OPEN BADGE </a:t>
          </a:r>
          <a:r>
            <a:rPr lang="it-IT" sz="1200" dirty="0">
              <a:latin typeface="Verdana" panose="020B0604030504040204" pitchFamily="34" charset="0"/>
              <a:ea typeface="Verdana" panose="020B0604030504040204" pitchFamily="34" charset="0"/>
            </a:rPr>
            <a:t>SCARICATI DAGLI STUDENTI MAGGIORENNI: </a:t>
          </a:r>
        </a:p>
        <a:p>
          <a:r>
            <a:rPr lang="it-IT" sz="1200" b="1" dirty="0">
              <a:latin typeface="Verdana" panose="020B0604030504040204" pitchFamily="34" charset="0"/>
              <a:ea typeface="Verdana" panose="020B0604030504040204" pitchFamily="34" charset="0"/>
            </a:rPr>
            <a:t>circa 140.000</a:t>
          </a:r>
          <a:endParaRPr lang="it-IT" sz="1200" dirty="0">
            <a:latin typeface="Verdana" panose="020B0604030504040204" pitchFamily="34" charset="0"/>
            <a:ea typeface="Verdana" panose="020B0604030504040204" pitchFamily="34" charset="0"/>
          </a:endParaRPr>
        </a:p>
      </dgm:t>
    </dgm:pt>
    <dgm:pt modelId="{627BA2B3-A522-40EE-90B9-3398A2170C64}" type="parTrans" cxnId="{40B03B16-1C71-48B0-9B46-E098EE961AE6}">
      <dgm:prSet/>
      <dgm:spPr/>
      <dgm:t>
        <a:bodyPr/>
        <a:lstStyle/>
        <a:p>
          <a:endParaRPr lang="it-IT" sz="1200">
            <a:latin typeface="Verdana" panose="020B0604030504040204" pitchFamily="34" charset="0"/>
            <a:ea typeface="Verdana" panose="020B0604030504040204" pitchFamily="34" charset="0"/>
          </a:endParaRPr>
        </a:p>
      </dgm:t>
    </dgm:pt>
    <dgm:pt modelId="{133F888A-081C-4778-A0BE-9B20C82E7C20}" type="sibTrans" cxnId="{40B03B16-1C71-48B0-9B46-E098EE961AE6}">
      <dgm:prSet/>
      <dgm:spPr/>
      <dgm:t>
        <a:bodyPr/>
        <a:lstStyle/>
        <a:p>
          <a:endParaRPr lang="it-IT" sz="1200">
            <a:latin typeface="Verdana" panose="020B0604030504040204" pitchFamily="34" charset="0"/>
            <a:ea typeface="Verdana" panose="020B0604030504040204" pitchFamily="34" charset="0"/>
          </a:endParaRPr>
        </a:p>
      </dgm:t>
    </dgm:pt>
    <dgm:pt modelId="{36BECF35-D1B5-434B-B26D-DF6B4F2C1D2D}">
      <dgm:prSet phldrT="[Testo]" custT="1"/>
      <dgm:spPr/>
      <dgm:t>
        <a:bodyPr/>
        <a:lstStyle/>
        <a:p>
          <a:r>
            <a:rPr lang="it-IT" sz="1200" dirty="0">
              <a:latin typeface="Verdana" panose="020B0604030504040204" pitchFamily="34" charset="0"/>
              <a:ea typeface="Verdana" panose="020B0604030504040204" pitchFamily="34" charset="0"/>
            </a:rPr>
            <a:t>N. SCUOLE COINVOLTE: </a:t>
          </a:r>
          <a:r>
            <a:rPr lang="it-IT" sz="1200" b="1" dirty="0">
              <a:latin typeface="Verdana" panose="020B0604030504040204" pitchFamily="34" charset="0"/>
              <a:ea typeface="Verdana" panose="020B0604030504040204" pitchFamily="34" charset="0"/>
            </a:rPr>
            <a:t>12.067</a:t>
          </a:r>
          <a:endParaRPr lang="it-IT" sz="1200" dirty="0">
            <a:latin typeface="Verdana" panose="020B0604030504040204" pitchFamily="34" charset="0"/>
            <a:ea typeface="Verdana" panose="020B0604030504040204" pitchFamily="34" charset="0"/>
          </a:endParaRPr>
        </a:p>
      </dgm:t>
    </dgm:pt>
    <dgm:pt modelId="{864CBE31-599E-4E14-B3A3-C79F9AB32AD0}" type="parTrans" cxnId="{E80EE2C8-D4DA-4370-A660-F777186BBEBA}">
      <dgm:prSet/>
      <dgm:spPr/>
      <dgm:t>
        <a:bodyPr/>
        <a:lstStyle/>
        <a:p>
          <a:endParaRPr lang="it-IT" sz="1200">
            <a:latin typeface="Verdana" panose="020B0604030504040204" pitchFamily="34" charset="0"/>
            <a:ea typeface="Verdana" panose="020B0604030504040204" pitchFamily="34" charset="0"/>
          </a:endParaRPr>
        </a:p>
      </dgm:t>
    </dgm:pt>
    <dgm:pt modelId="{1A8CA999-B6D2-4EA8-97B9-D89D1723412A}" type="sibTrans" cxnId="{E80EE2C8-D4DA-4370-A660-F777186BBEBA}">
      <dgm:prSet/>
      <dgm:spPr/>
      <dgm:t>
        <a:bodyPr/>
        <a:lstStyle/>
        <a:p>
          <a:endParaRPr lang="it-IT" sz="1200">
            <a:latin typeface="Verdana" panose="020B0604030504040204" pitchFamily="34" charset="0"/>
            <a:ea typeface="Verdana" panose="020B0604030504040204" pitchFamily="34" charset="0"/>
          </a:endParaRPr>
        </a:p>
      </dgm:t>
    </dgm:pt>
    <dgm:pt modelId="{C55BCA89-3BA7-40BE-AD22-E6EE3B4B037F}">
      <dgm:prSet phldrT="[Testo]" custT="1"/>
      <dgm:spPr/>
      <dgm:t>
        <a:bodyPr/>
        <a:lstStyle/>
        <a:p>
          <a:r>
            <a:rPr lang="it-IT" sz="1200" dirty="0">
              <a:latin typeface="Verdana" panose="020B0604030504040204" pitchFamily="34" charset="0"/>
              <a:ea typeface="Verdana" panose="020B0604030504040204" pitchFamily="34" charset="0"/>
            </a:rPr>
            <a:t>SCUOLA PRIMARIA: GRADO 2 E 5 </a:t>
          </a:r>
          <a:r>
            <a:rPr lang="it-IT" sz="1200" b="1" dirty="0">
              <a:latin typeface="Verdana" panose="020B0604030504040204" pitchFamily="34" charset="0"/>
              <a:ea typeface="Verdana" panose="020B0604030504040204" pitchFamily="34" charset="0"/>
            </a:rPr>
            <a:t>oltre 1.000.000 studenti</a:t>
          </a:r>
          <a:endParaRPr lang="it-IT" sz="1200" dirty="0">
            <a:latin typeface="Verdana" panose="020B0604030504040204" pitchFamily="34" charset="0"/>
            <a:ea typeface="Verdana" panose="020B0604030504040204" pitchFamily="34" charset="0"/>
          </a:endParaRPr>
        </a:p>
      </dgm:t>
    </dgm:pt>
    <dgm:pt modelId="{500A490B-4DFC-4B81-927B-01B05C3BCDA5}" type="parTrans" cxnId="{B9660D13-D5CF-44FF-A98F-FBCA22B3335F}">
      <dgm:prSet/>
      <dgm:spPr/>
      <dgm:t>
        <a:bodyPr/>
        <a:lstStyle/>
        <a:p>
          <a:endParaRPr lang="it-IT" sz="1200">
            <a:latin typeface="Verdana" panose="020B0604030504040204" pitchFamily="34" charset="0"/>
            <a:ea typeface="Verdana" panose="020B0604030504040204" pitchFamily="34" charset="0"/>
          </a:endParaRPr>
        </a:p>
      </dgm:t>
    </dgm:pt>
    <dgm:pt modelId="{20A0D5BC-6EA2-461C-8717-C54F0812423F}" type="sibTrans" cxnId="{B9660D13-D5CF-44FF-A98F-FBCA22B3335F}">
      <dgm:prSet/>
      <dgm:spPr/>
      <dgm:t>
        <a:bodyPr/>
        <a:lstStyle/>
        <a:p>
          <a:endParaRPr lang="it-IT" sz="1200">
            <a:latin typeface="Verdana" panose="020B0604030504040204" pitchFamily="34" charset="0"/>
            <a:ea typeface="Verdana" panose="020B0604030504040204" pitchFamily="34" charset="0"/>
          </a:endParaRPr>
        </a:p>
      </dgm:t>
    </dgm:pt>
    <dgm:pt modelId="{080C7AC7-DE36-4DCF-AF9C-F78B0857F78F}">
      <dgm:prSet custT="1"/>
      <dgm:spPr/>
      <dgm:t>
        <a:bodyPr/>
        <a:lstStyle/>
        <a:p>
          <a:r>
            <a:rPr lang="it-IT" sz="1200" dirty="0">
              <a:latin typeface="Verdana" panose="020B0604030504040204" pitchFamily="34" charset="0"/>
              <a:ea typeface="Verdana" panose="020B0604030504040204" pitchFamily="34" charset="0"/>
            </a:rPr>
            <a:t>SCUOLA SECONDARIA I GRADO: GRADO 8 </a:t>
          </a:r>
        </a:p>
        <a:p>
          <a:r>
            <a:rPr lang="it-IT" sz="1200" b="1" dirty="0">
              <a:latin typeface="Verdana" panose="020B0604030504040204" pitchFamily="34" charset="0"/>
              <a:ea typeface="Verdana" panose="020B0604030504040204" pitchFamily="34" charset="0"/>
            </a:rPr>
            <a:t>circa 570.000 studenti</a:t>
          </a:r>
          <a:endParaRPr lang="it-IT" sz="1200" dirty="0">
            <a:latin typeface="Verdana" panose="020B0604030504040204" pitchFamily="34" charset="0"/>
            <a:ea typeface="Verdana" panose="020B0604030504040204" pitchFamily="34" charset="0"/>
          </a:endParaRPr>
        </a:p>
      </dgm:t>
    </dgm:pt>
    <dgm:pt modelId="{162826F8-240C-4775-A604-FDF72AECBDFF}" type="parTrans" cxnId="{843E0AD9-5A2C-4924-B3A4-D65906F8640E}">
      <dgm:prSet/>
      <dgm:spPr/>
      <dgm:t>
        <a:bodyPr/>
        <a:lstStyle/>
        <a:p>
          <a:endParaRPr lang="it-IT">
            <a:latin typeface="Verdana" panose="020B0604030504040204" pitchFamily="34" charset="0"/>
            <a:ea typeface="Verdana" panose="020B0604030504040204" pitchFamily="34" charset="0"/>
          </a:endParaRPr>
        </a:p>
      </dgm:t>
    </dgm:pt>
    <dgm:pt modelId="{A23B8580-9B05-4720-B6AF-D96D0BD22D18}" type="sibTrans" cxnId="{843E0AD9-5A2C-4924-B3A4-D65906F8640E}">
      <dgm:prSet/>
      <dgm:spPr/>
      <dgm:t>
        <a:bodyPr/>
        <a:lstStyle/>
        <a:p>
          <a:endParaRPr lang="it-IT">
            <a:latin typeface="Verdana" panose="020B0604030504040204" pitchFamily="34" charset="0"/>
            <a:ea typeface="Verdana" panose="020B0604030504040204" pitchFamily="34" charset="0"/>
          </a:endParaRPr>
        </a:p>
      </dgm:t>
    </dgm:pt>
    <dgm:pt modelId="{BA7107B3-1B23-4E72-BA4A-B24783CF053F}">
      <dgm:prSet/>
      <dgm:spPr/>
      <dgm:t>
        <a:bodyPr/>
        <a:lstStyle/>
        <a:p>
          <a:r>
            <a:rPr lang="it-IT" dirty="0">
              <a:latin typeface="Verdana" panose="020B0604030504040204" pitchFamily="34" charset="0"/>
              <a:ea typeface="Verdana" panose="020B0604030504040204" pitchFamily="34" charset="0"/>
            </a:rPr>
            <a:t>SCUOLA SECONDARIA II GRADO: GRADO 10 E 13 </a:t>
          </a:r>
        </a:p>
        <a:p>
          <a:r>
            <a:rPr lang="it-IT" b="1" dirty="0">
              <a:latin typeface="Verdana" panose="020B0604030504040204" pitchFamily="34" charset="0"/>
              <a:ea typeface="Verdana" panose="020B0604030504040204" pitchFamily="34" charset="0"/>
            </a:rPr>
            <a:t>oltre 1.000.000 studenti</a:t>
          </a:r>
        </a:p>
      </dgm:t>
    </dgm:pt>
    <dgm:pt modelId="{0A0EAC49-DE3F-4786-A381-2550CE769DD2}" type="parTrans" cxnId="{3EBF820C-ACC4-44F9-8AC3-60C4F1757859}">
      <dgm:prSet/>
      <dgm:spPr/>
      <dgm:t>
        <a:bodyPr/>
        <a:lstStyle/>
        <a:p>
          <a:endParaRPr lang="it-IT"/>
        </a:p>
      </dgm:t>
    </dgm:pt>
    <dgm:pt modelId="{353ACFAD-BA0D-4387-8116-60D4D0A8B5BF}" type="sibTrans" cxnId="{3EBF820C-ACC4-44F9-8AC3-60C4F1757859}">
      <dgm:prSet/>
      <dgm:spPr/>
      <dgm:t>
        <a:bodyPr/>
        <a:lstStyle/>
        <a:p>
          <a:endParaRPr lang="it-IT"/>
        </a:p>
      </dgm:t>
    </dgm:pt>
    <dgm:pt modelId="{C4A63E6C-F396-4823-AC51-CA68DC14DF39}" type="pres">
      <dgm:prSet presAssocID="{AC136BAF-1273-4720-9EFF-BB5DA4A34174}" presName="linearFlow" presStyleCnt="0">
        <dgm:presLayoutVars>
          <dgm:dir/>
          <dgm:resizeHandles val="exact"/>
        </dgm:presLayoutVars>
      </dgm:prSet>
      <dgm:spPr/>
    </dgm:pt>
    <dgm:pt modelId="{F4DDC8DF-C25F-4757-A224-FBD52607F89E}" type="pres">
      <dgm:prSet presAssocID="{EA58E61B-4CAB-4772-8EA9-FBAE537246F5}" presName="composite" presStyleCnt="0"/>
      <dgm:spPr/>
    </dgm:pt>
    <dgm:pt modelId="{FD8FD326-47F3-4EEB-BA76-E4BB51D07BB6}" type="pres">
      <dgm:prSet presAssocID="{EA58E61B-4CAB-4772-8EA9-FBAE537246F5}" presName="imgShp" presStyleLbl="fgImgPlace1" presStyleIdx="0" presStyleCnt="5" custScaleX="108155" custScaleY="108155"/>
      <dgm:spPr>
        <a:xfrm>
          <a:off x="624729" y="2381"/>
          <a:ext cx="685763" cy="685763"/>
        </a:xfrm>
        <a:prstGeom prst="ellipse">
          <a:avLst/>
        </a:prstGeom>
        <a:solidFill>
          <a:srgbClr val="C0C9E4"/>
        </a:solidFill>
        <a:ln w="12700" cap="flat" cmpd="sng" algn="ctr">
          <a:solidFill>
            <a:prstClr val="white">
              <a:hueOff val="0"/>
              <a:satOff val="0"/>
              <a:lumOff val="0"/>
              <a:alphaOff val="0"/>
            </a:prstClr>
          </a:solidFill>
          <a:prstDash val="solid"/>
          <a:miter lim="800000"/>
        </a:ln>
        <a:effectLst/>
      </dgm:spPr>
    </dgm:pt>
    <dgm:pt modelId="{D45BA169-DAC1-44FE-9663-F3B05C520562}" type="pres">
      <dgm:prSet presAssocID="{EA58E61B-4CAB-4772-8EA9-FBAE537246F5}" presName="txShp" presStyleLbl="node1" presStyleIdx="0" presStyleCnt="5">
        <dgm:presLayoutVars>
          <dgm:bulletEnabled val="1"/>
        </dgm:presLayoutVars>
      </dgm:prSet>
      <dgm:spPr/>
    </dgm:pt>
    <dgm:pt modelId="{058D50D0-92A9-43AD-857B-AE7396465FAC}" type="pres">
      <dgm:prSet presAssocID="{133F888A-081C-4778-A0BE-9B20C82E7C20}" presName="spacing" presStyleCnt="0"/>
      <dgm:spPr/>
    </dgm:pt>
    <dgm:pt modelId="{2FEB7263-AF30-4F3E-9F27-14E35F7DA9ED}" type="pres">
      <dgm:prSet presAssocID="{36BECF35-D1B5-434B-B26D-DF6B4F2C1D2D}" presName="composite" presStyleCnt="0"/>
      <dgm:spPr/>
    </dgm:pt>
    <dgm:pt modelId="{1B34C292-2A01-4E34-9F1A-493A405EF2C1}" type="pres">
      <dgm:prSet presAssocID="{36BECF35-D1B5-434B-B26D-DF6B4F2C1D2D}" presName="imgShp" presStyleLbl="fgImgPlace1" presStyleIdx="1" presStyleCnt="5" custScaleX="109796" custScaleY="109796" custLinFactNeighborX="64728" custLinFactNeighborY="1295"/>
      <dgm:spPr>
        <a:xfrm>
          <a:off x="1068610" y="901731"/>
          <a:ext cx="685763" cy="685763"/>
        </a:xfrm>
        <a:prstGeom prst="ellipse">
          <a:avLst/>
        </a:prstGeom>
        <a:solidFill>
          <a:srgbClr val="C0C9E4"/>
        </a:solidFill>
        <a:ln w="12700" cap="flat" cmpd="sng" algn="ctr">
          <a:solidFill>
            <a:prstClr val="white">
              <a:hueOff val="0"/>
              <a:satOff val="0"/>
              <a:lumOff val="0"/>
              <a:alphaOff val="0"/>
            </a:prstClr>
          </a:solidFill>
          <a:prstDash val="solid"/>
          <a:miter lim="800000"/>
        </a:ln>
        <a:effectLst/>
      </dgm:spPr>
    </dgm:pt>
    <dgm:pt modelId="{44FAA7C3-90C9-4BD8-91B4-F9D9CAE9E2EC}" type="pres">
      <dgm:prSet presAssocID="{36BECF35-D1B5-434B-B26D-DF6B4F2C1D2D}" presName="txShp" presStyleLbl="node1" presStyleIdx="1" presStyleCnt="5" custLinFactNeighborX="20783" custLinFactNeighborY="-1295">
        <dgm:presLayoutVars>
          <dgm:bulletEnabled val="1"/>
        </dgm:presLayoutVars>
      </dgm:prSet>
      <dgm:spPr/>
    </dgm:pt>
    <dgm:pt modelId="{2DE6AC77-7A15-467A-AA92-478F5C7DA08D}" type="pres">
      <dgm:prSet presAssocID="{1A8CA999-B6D2-4EA8-97B9-D89D1723412A}" presName="spacing" presStyleCnt="0"/>
      <dgm:spPr/>
    </dgm:pt>
    <dgm:pt modelId="{318CD532-1BF9-4FB0-AD0D-618179AF6468}" type="pres">
      <dgm:prSet presAssocID="{C55BCA89-3BA7-40BE-AD22-E6EE3B4B037F}" presName="composite" presStyleCnt="0"/>
      <dgm:spPr/>
    </dgm:pt>
    <dgm:pt modelId="{6AE03DDE-DE52-477A-B609-712FFD5CF34C}" type="pres">
      <dgm:prSet presAssocID="{C55BCA89-3BA7-40BE-AD22-E6EE3B4B037F}" presName="imgShp" presStyleLbl="fgImgPlace1" presStyleIdx="2" presStyleCnt="5" custScaleX="111885" custScaleY="111885"/>
      <dgm:spPr>
        <a:xfrm>
          <a:off x="624729" y="1783319"/>
          <a:ext cx="685763" cy="685763"/>
        </a:xfrm>
        <a:prstGeom prst="ellipse">
          <a:avLst/>
        </a:prstGeom>
        <a:solidFill>
          <a:srgbClr val="C0C9E4"/>
        </a:solidFill>
        <a:ln w="12700" cap="flat" cmpd="sng" algn="ctr">
          <a:solidFill>
            <a:prstClr val="white">
              <a:hueOff val="0"/>
              <a:satOff val="0"/>
              <a:lumOff val="0"/>
              <a:alphaOff val="0"/>
            </a:prstClr>
          </a:solidFill>
          <a:prstDash val="solid"/>
          <a:miter lim="800000"/>
        </a:ln>
        <a:effectLst/>
      </dgm:spPr>
    </dgm:pt>
    <dgm:pt modelId="{3DC17B23-FE7F-4289-8DA5-E97CA02FD7C1}" type="pres">
      <dgm:prSet presAssocID="{C55BCA89-3BA7-40BE-AD22-E6EE3B4B037F}" presName="txShp" presStyleLbl="node1" presStyleIdx="2" presStyleCnt="5">
        <dgm:presLayoutVars>
          <dgm:bulletEnabled val="1"/>
        </dgm:presLayoutVars>
      </dgm:prSet>
      <dgm:spPr/>
    </dgm:pt>
    <dgm:pt modelId="{97E78383-628A-45B3-815E-C44D20C84267}" type="pres">
      <dgm:prSet presAssocID="{20A0D5BC-6EA2-461C-8717-C54F0812423F}" presName="spacing" presStyleCnt="0"/>
      <dgm:spPr/>
    </dgm:pt>
    <dgm:pt modelId="{3E4263D5-8EA1-4D67-92E9-0C163784EB35}" type="pres">
      <dgm:prSet presAssocID="{080C7AC7-DE36-4DCF-AF9C-F78B0857F78F}" presName="composite" presStyleCnt="0"/>
      <dgm:spPr/>
    </dgm:pt>
    <dgm:pt modelId="{CBB96C2D-C8A4-498C-A73E-8F70A08F04B9}" type="pres">
      <dgm:prSet presAssocID="{080C7AC7-DE36-4DCF-AF9C-F78B0857F78F}" presName="imgShp" presStyleLbl="fgImgPlace1" presStyleIdx="3" presStyleCnt="5" custScaleX="114332" custScaleY="114332" custLinFactNeighborX="-89325" custLinFactNeighborY="-1295"/>
      <dgm:spPr>
        <a:xfrm>
          <a:off x="12170" y="2664908"/>
          <a:ext cx="685763" cy="685763"/>
        </a:xfrm>
        <a:prstGeom prst="ellipse">
          <a:avLst/>
        </a:prstGeom>
        <a:solidFill>
          <a:srgbClr val="C0C9E4"/>
        </a:solidFill>
        <a:ln w="12700" cap="flat" cmpd="sng" algn="ctr">
          <a:solidFill>
            <a:prstClr val="white">
              <a:hueOff val="0"/>
              <a:satOff val="0"/>
              <a:lumOff val="0"/>
              <a:alphaOff val="0"/>
            </a:prstClr>
          </a:solidFill>
          <a:prstDash val="solid"/>
          <a:miter lim="800000"/>
        </a:ln>
        <a:effectLst/>
      </dgm:spPr>
    </dgm:pt>
    <dgm:pt modelId="{14BE128D-21B4-42B1-B9A6-253C213EC3C4}" type="pres">
      <dgm:prSet presAssocID="{080C7AC7-DE36-4DCF-AF9C-F78B0857F78F}" presName="txShp" presStyleLbl="node1" presStyleIdx="3" presStyleCnt="5" custLinFactNeighborX="-20783" custLinFactNeighborY="-2589">
        <dgm:presLayoutVars>
          <dgm:bulletEnabled val="1"/>
        </dgm:presLayoutVars>
      </dgm:prSet>
      <dgm:spPr/>
    </dgm:pt>
    <dgm:pt modelId="{4C1AC9D9-5FE1-4D42-889D-AFFC8E88EBF2}" type="pres">
      <dgm:prSet presAssocID="{A23B8580-9B05-4720-B6AF-D96D0BD22D18}" presName="spacing" presStyleCnt="0"/>
      <dgm:spPr/>
    </dgm:pt>
    <dgm:pt modelId="{AFEFEDC1-BA6D-45FB-AFDB-EFFCB6C6FC0D}" type="pres">
      <dgm:prSet presAssocID="{BA7107B3-1B23-4E72-BA4A-B24783CF053F}" presName="composite" presStyleCnt="0"/>
      <dgm:spPr/>
    </dgm:pt>
    <dgm:pt modelId="{E79C97DC-8DD3-44AB-869A-6044CD87D181}" type="pres">
      <dgm:prSet presAssocID="{BA7107B3-1B23-4E72-BA4A-B24783CF053F}" presName="imgShp" presStyleLbl="fgImgPlace1" presStyleIdx="4" presStyleCnt="5" custScaleX="117325" custScaleY="117325"/>
      <dgm:spPr>
        <a:xfrm>
          <a:off x="624729" y="3564257"/>
          <a:ext cx="685763" cy="685763"/>
        </a:xfrm>
        <a:prstGeom prst="ellipse">
          <a:avLst/>
        </a:prstGeom>
        <a:solidFill>
          <a:srgbClr val="C0C9E4"/>
        </a:solidFill>
        <a:ln w="12700" cap="flat" cmpd="sng" algn="ctr">
          <a:solidFill>
            <a:prstClr val="white">
              <a:hueOff val="0"/>
              <a:satOff val="0"/>
              <a:lumOff val="0"/>
              <a:alphaOff val="0"/>
            </a:prstClr>
          </a:solidFill>
          <a:prstDash val="solid"/>
          <a:miter lim="800000"/>
        </a:ln>
        <a:effectLst/>
      </dgm:spPr>
    </dgm:pt>
    <dgm:pt modelId="{B11815CE-51AF-4FA2-9D4A-E38D1192B336}" type="pres">
      <dgm:prSet presAssocID="{BA7107B3-1B23-4E72-BA4A-B24783CF053F}" presName="txShp" presStyleLbl="node1" presStyleIdx="4" presStyleCnt="5">
        <dgm:presLayoutVars>
          <dgm:bulletEnabled val="1"/>
        </dgm:presLayoutVars>
      </dgm:prSet>
      <dgm:spPr/>
    </dgm:pt>
  </dgm:ptLst>
  <dgm:cxnLst>
    <dgm:cxn modelId="{7BFB7307-ED5E-4893-9D05-81495B2EFA24}" type="presOf" srcId="{BA7107B3-1B23-4E72-BA4A-B24783CF053F}" destId="{B11815CE-51AF-4FA2-9D4A-E38D1192B336}" srcOrd="0" destOrd="0" presId="urn:microsoft.com/office/officeart/2005/8/layout/vList3"/>
    <dgm:cxn modelId="{3EBF820C-ACC4-44F9-8AC3-60C4F1757859}" srcId="{AC136BAF-1273-4720-9EFF-BB5DA4A34174}" destId="{BA7107B3-1B23-4E72-BA4A-B24783CF053F}" srcOrd="4" destOrd="0" parTransId="{0A0EAC49-DE3F-4786-A381-2550CE769DD2}" sibTransId="{353ACFAD-BA0D-4387-8116-60D4D0A8B5BF}"/>
    <dgm:cxn modelId="{23BB8610-1DBB-4855-BCA8-08FBC07A27BA}" type="presOf" srcId="{AC136BAF-1273-4720-9EFF-BB5DA4A34174}" destId="{C4A63E6C-F396-4823-AC51-CA68DC14DF39}" srcOrd="0" destOrd="0" presId="urn:microsoft.com/office/officeart/2005/8/layout/vList3"/>
    <dgm:cxn modelId="{B9660D13-D5CF-44FF-A98F-FBCA22B3335F}" srcId="{AC136BAF-1273-4720-9EFF-BB5DA4A34174}" destId="{C55BCA89-3BA7-40BE-AD22-E6EE3B4B037F}" srcOrd="2" destOrd="0" parTransId="{500A490B-4DFC-4B81-927B-01B05C3BCDA5}" sibTransId="{20A0D5BC-6EA2-461C-8717-C54F0812423F}"/>
    <dgm:cxn modelId="{40B03B16-1C71-48B0-9B46-E098EE961AE6}" srcId="{AC136BAF-1273-4720-9EFF-BB5DA4A34174}" destId="{EA58E61B-4CAB-4772-8EA9-FBAE537246F5}" srcOrd="0" destOrd="0" parTransId="{627BA2B3-A522-40EE-90B9-3398A2170C64}" sibTransId="{133F888A-081C-4778-A0BE-9B20C82E7C20}"/>
    <dgm:cxn modelId="{E6FC4118-3ED3-4BF1-B271-D40B4AAD486F}" type="presOf" srcId="{36BECF35-D1B5-434B-B26D-DF6B4F2C1D2D}" destId="{44FAA7C3-90C9-4BD8-91B4-F9D9CAE9E2EC}" srcOrd="0" destOrd="0" presId="urn:microsoft.com/office/officeart/2005/8/layout/vList3"/>
    <dgm:cxn modelId="{76221638-0EC4-4BCE-BBF7-6F69CAAD7836}" type="presOf" srcId="{EA58E61B-4CAB-4772-8EA9-FBAE537246F5}" destId="{D45BA169-DAC1-44FE-9663-F3B05C520562}" srcOrd="0" destOrd="0" presId="urn:microsoft.com/office/officeart/2005/8/layout/vList3"/>
    <dgm:cxn modelId="{43B9C944-DB0F-4E06-9C08-6BE3C4E2AA33}" type="presOf" srcId="{C55BCA89-3BA7-40BE-AD22-E6EE3B4B037F}" destId="{3DC17B23-FE7F-4289-8DA5-E97CA02FD7C1}" srcOrd="0" destOrd="0" presId="urn:microsoft.com/office/officeart/2005/8/layout/vList3"/>
    <dgm:cxn modelId="{10EC835A-19D7-4BA6-8881-DC1311B30E54}" type="presOf" srcId="{080C7AC7-DE36-4DCF-AF9C-F78B0857F78F}" destId="{14BE128D-21B4-42B1-B9A6-253C213EC3C4}" srcOrd="0" destOrd="0" presId="urn:microsoft.com/office/officeart/2005/8/layout/vList3"/>
    <dgm:cxn modelId="{E80EE2C8-D4DA-4370-A660-F777186BBEBA}" srcId="{AC136BAF-1273-4720-9EFF-BB5DA4A34174}" destId="{36BECF35-D1B5-434B-B26D-DF6B4F2C1D2D}" srcOrd="1" destOrd="0" parTransId="{864CBE31-599E-4E14-B3A3-C79F9AB32AD0}" sibTransId="{1A8CA999-B6D2-4EA8-97B9-D89D1723412A}"/>
    <dgm:cxn modelId="{843E0AD9-5A2C-4924-B3A4-D65906F8640E}" srcId="{AC136BAF-1273-4720-9EFF-BB5DA4A34174}" destId="{080C7AC7-DE36-4DCF-AF9C-F78B0857F78F}" srcOrd="3" destOrd="0" parTransId="{162826F8-240C-4775-A604-FDF72AECBDFF}" sibTransId="{A23B8580-9B05-4720-B6AF-D96D0BD22D18}"/>
    <dgm:cxn modelId="{A8FA9AED-B21B-4718-9B4E-43156E13EB26}" type="presParOf" srcId="{C4A63E6C-F396-4823-AC51-CA68DC14DF39}" destId="{F4DDC8DF-C25F-4757-A224-FBD52607F89E}" srcOrd="0" destOrd="0" presId="urn:microsoft.com/office/officeart/2005/8/layout/vList3"/>
    <dgm:cxn modelId="{2429A2EB-11FB-435B-AD8A-8FED6B8F17E4}" type="presParOf" srcId="{F4DDC8DF-C25F-4757-A224-FBD52607F89E}" destId="{FD8FD326-47F3-4EEB-BA76-E4BB51D07BB6}" srcOrd="0" destOrd="0" presId="urn:microsoft.com/office/officeart/2005/8/layout/vList3"/>
    <dgm:cxn modelId="{A7AE675D-1CB9-4153-91EA-86D3DA772EB1}" type="presParOf" srcId="{F4DDC8DF-C25F-4757-A224-FBD52607F89E}" destId="{D45BA169-DAC1-44FE-9663-F3B05C520562}" srcOrd="1" destOrd="0" presId="urn:microsoft.com/office/officeart/2005/8/layout/vList3"/>
    <dgm:cxn modelId="{6F19EFD7-E038-479B-A4CA-D1C87A249A4B}" type="presParOf" srcId="{C4A63E6C-F396-4823-AC51-CA68DC14DF39}" destId="{058D50D0-92A9-43AD-857B-AE7396465FAC}" srcOrd="1" destOrd="0" presId="urn:microsoft.com/office/officeart/2005/8/layout/vList3"/>
    <dgm:cxn modelId="{F319FDC0-FDC3-4D4B-A1C2-B2CF6028C870}" type="presParOf" srcId="{C4A63E6C-F396-4823-AC51-CA68DC14DF39}" destId="{2FEB7263-AF30-4F3E-9F27-14E35F7DA9ED}" srcOrd="2" destOrd="0" presId="urn:microsoft.com/office/officeart/2005/8/layout/vList3"/>
    <dgm:cxn modelId="{D45E81F9-A149-4E3D-B415-E98CA40FD6BA}" type="presParOf" srcId="{2FEB7263-AF30-4F3E-9F27-14E35F7DA9ED}" destId="{1B34C292-2A01-4E34-9F1A-493A405EF2C1}" srcOrd="0" destOrd="0" presId="urn:microsoft.com/office/officeart/2005/8/layout/vList3"/>
    <dgm:cxn modelId="{FB212B3F-3C58-4067-A7A6-7C8E722B27B2}" type="presParOf" srcId="{2FEB7263-AF30-4F3E-9F27-14E35F7DA9ED}" destId="{44FAA7C3-90C9-4BD8-91B4-F9D9CAE9E2EC}" srcOrd="1" destOrd="0" presId="urn:microsoft.com/office/officeart/2005/8/layout/vList3"/>
    <dgm:cxn modelId="{D087593D-51EB-4AE0-973D-944A1B0F96C3}" type="presParOf" srcId="{C4A63E6C-F396-4823-AC51-CA68DC14DF39}" destId="{2DE6AC77-7A15-467A-AA92-478F5C7DA08D}" srcOrd="3" destOrd="0" presId="urn:microsoft.com/office/officeart/2005/8/layout/vList3"/>
    <dgm:cxn modelId="{05A3D9A8-D834-48A8-A0B0-DD6D472060B8}" type="presParOf" srcId="{C4A63E6C-F396-4823-AC51-CA68DC14DF39}" destId="{318CD532-1BF9-4FB0-AD0D-618179AF6468}" srcOrd="4" destOrd="0" presId="urn:microsoft.com/office/officeart/2005/8/layout/vList3"/>
    <dgm:cxn modelId="{9F665F30-2A5A-4CFE-8B47-B682221A9733}" type="presParOf" srcId="{318CD532-1BF9-4FB0-AD0D-618179AF6468}" destId="{6AE03DDE-DE52-477A-B609-712FFD5CF34C}" srcOrd="0" destOrd="0" presId="urn:microsoft.com/office/officeart/2005/8/layout/vList3"/>
    <dgm:cxn modelId="{1764750C-6C22-4648-9F6E-D8131350B6BC}" type="presParOf" srcId="{318CD532-1BF9-4FB0-AD0D-618179AF6468}" destId="{3DC17B23-FE7F-4289-8DA5-E97CA02FD7C1}" srcOrd="1" destOrd="0" presId="urn:microsoft.com/office/officeart/2005/8/layout/vList3"/>
    <dgm:cxn modelId="{985502B3-2087-4563-BFAE-03F228D8A36E}" type="presParOf" srcId="{C4A63E6C-F396-4823-AC51-CA68DC14DF39}" destId="{97E78383-628A-45B3-815E-C44D20C84267}" srcOrd="5" destOrd="0" presId="urn:microsoft.com/office/officeart/2005/8/layout/vList3"/>
    <dgm:cxn modelId="{DB25C605-7F2F-47B7-A011-4E60874F73D4}" type="presParOf" srcId="{C4A63E6C-F396-4823-AC51-CA68DC14DF39}" destId="{3E4263D5-8EA1-4D67-92E9-0C163784EB35}" srcOrd="6" destOrd="0" presId="urn:microsoft.com/office/officeart/2005/8/layout/vList3"/>
    <dgm:cxn modelId="{9DD23CAE-AAE7-4A55-BDA9-7600168C0D7B}" type="presParOf" srcId="{3E4263D5-8EA1-4D67-92E9-0C163784EB35}" destId="{CBB96C2D-C8A4-498C-A73E-8F70A08F04B9}" srcOrd="0" destOrd="0" presId="urn:microsoft.com/office/officeart/2005/8/layout/vList3"/>
    <dgm:cxn modelId="{C5D0C584-EF5A-4653-B5EB-6D268579F4BA}" type="presParOf" srcId="{3E4263D5-8EA1-4D67-92E9-0C163784EB35}" destId="{14BE128D-21B4-42B1-B9A6-253C213EC3C4}" srcOrd="1" destOrd="0" presId="urn:microsoft.com/office/officeart/2005/8/layout/vList3"/>
    <dgm:cxn modelId="{95024DB4-E1BC-4FBC-A1CB-EEE9FAC1EB7A}" type="presParOf" srcId="{C4A63E6C-F396-4823-AC51-CA68DC14DF39}" destId="{4C1AC9D9-5FE1-4D42-889D-AFFC8E88EBF2}" srcOrd="7" destOrd="0" presId="urn:microsoft.com/office/officeart/2005/8/layout/vList3"/>
    <dgm:cxn modelId="{B8348838-8D4D-4A15-BD4B-0F16FBFAE5A0}" type="presParOf" srcId="{C4A63E6C-F396-4823-AC51-CA68DC14DF39}" destId="{AFEFEDC1-BA6D-45FB-AFDB-EFFCB6C6FC0D}" srcOrd="8" destOrd="0" presId="urn:microsoft.com/office/officeart/2005/8/layout/vList3"/>
    <dgm:cxn modelId="{B1650F9F-5672-4EDF-B964-D9039D7E3972}" type="presParOf" srcId="{AFEFEDC1-BA6D-45FB-AFDB-EFFCB6C6FC0D}" destId="{E79C97DC-8DD3-44AB-869A-6044CD87D181}" srcOrd="0" destOrd="0" presId="urn:microsoft.com/office/officeart/2005/8/layout/vList3"/>
    <dgm:cxn modelId="{4AF61B34-1A97-4D5C-9483-301AE781B65C}" type="presParOf" srcId="{AFEFEDC1-BA6D-45FB-AFDB-EFFCB6C6FC0D}" destId="{B11815CE-51AF-4FA2-9D4A-E38D1192B336}"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AC136BAF-1273-4720-9EFF-BB5DA4A34174}"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it-IT"/>
        </a:p>
      </dgm:t>
    </dgm:pt>
    <dgm:pt modelId="{EA58E61B-4CAB-4772-8EA9-FBAE537246F5}">
      <dgm:prSet phldrT="[Testo]" custT="1"/>
      <dgm:spPr/>
      <dgm:t>
        <a:bodyPr/>
        <a:lstStyle/>
        <a:p>
          <a:r>
            <a:rPr lang="it-IT" sz="1600" dirty="0">
              <a:latin typeface="Verdana" panose="020B0604030504040204" pitchFamily="34" charset="0"/>
              <a:ea typeface="Verdana" panose="020B0604030504040204" pitchFamily="34" charset="0"/>
            </a:rPr>
            <a:t>N. STUDENTI CHE HANNO SVOLTO LE PROVE: </a:t>
          </a:r>
        </a:p>
        <a:p>
          <a:r>
            <a:rPr lang="it-IT" sz="1600" b="1" dirty="0">
              <a:latin typeface="Verdana" panose="020B0604030504040204" pitchFamily="34" charset="0"/>
              <a:ea typeface="Verdana" panose="020B0604030504040204" pitchFamily="34" charset="0"/>
            </a:rPr>
            <a:t>circa 2.700.000</a:t>
          </a:r>
          <a:endParaRPr lang="it-IT" sz="1600" dirty="0">
            <a:latin typeface="Verdana" panose="020B0604030504040204" pitchFamily="34" charset="0"/>
            <a:ea typeface="Verdana" panose="020B0604030504040204" pitchFamily="34" charset="0"/>
          </a:endParaRPr>
        </a:p>
      </dgm:t>
    </dgm:pt>
    <dgm:pt modelId="{627BA2B3-A522-40EE-90B9-3398A2170C64}" type="parTrans" cxnId="{40B03B16-1C71-48B0-9B46-E098EE961AE6}">
      <dgm:prSet/>
      <dgm:spPr/>
      <dgm:t>
        <a:bodyPr/>
        <a:lstStyle/>
        <a:p>
          <a:endParaRPr lang="it-IT" sz="1200">
            <a:latin typeface="Verdana" panose="020B0604030504040204" pitchFamily="34" charset="0"/>
            <a:ea typeface="Verdana" panose="020B0604030504040204" pitchFamily="34" charset="0"/>
          </a:endParaRPr>
        </a:p>
      </dgm:t>
    </dgm:pt>
    <dgm:pt modelId="{133F888A-081C-4778-A0BE-9B20C82E7C20}" type="sibTrans" cxnId="{40B03B16-1C71-48B0-9B46-E098EE961AE6}">
      <dgm:prSet/>
      <dgm:spPr/>
      <dgm:t>
        <a:bodyPr/>
        <a:lstStyle/>
        <a:p>
          <a:endParaRPr lang="it-IT" sz="1200">
            <a:latin typeface="Verdana" panose="020B0604030504040204" pitchFamily="34" charset="0"/>
            <a:ea typeface="Verdana" panose="020B0604030504040204" pitchFamily="34" charset="0"/>
          </a:endParaRPr>
        </a:p>
      </dgm:t>
    </dgm:pt>
    <dgm:pt modelId="{C4A63E6C-F396-4823-AC51-CA68DC14DF39}" type="pres">
      <dgm:prSet presAssocID="{AC136BAF-1273-4720-9EFF-BB5DA4A34174}" presName="linearFlow" presStyleCnt="0">
        <dgm:presLayoutVars>
          <dgm:dir/>
          <dgm:resizeHandles val="exact"/>
        </dgm:presLayoutVars>
      </dgm:prSet>
      <dgm:spPr/>
    </dgm:pt>
    <dgm:pt modelId="{F4DDC8DF-C25F-4757-A224-FBD52607F89E}" type="pres">
      <dgm:prSet presAssocID="{EA58E61B-4CAB-4772-8EA9-FBAE537246F5}" presName="composite" presStyleCnt="0"/>
      <dgm:spPr/>
    </dgm:pt>
    <dgm:pt modelId="{FD8FD326-47F3-4EEB-BA76-E4BB51D07BB6}" type="pres">
      <dgm:prSet presAssocID="{EA58E61B-4CAB-4772-8EA9-FBAE537246F5}" presName="imgShp" presStyleLbl="fgImgPlace1" presStyleIdx="0" presStyleCnt="1"/>
      <dgm:spPr>
        <a:xfrm>
          <a:off x="841225" y="0"/>
          <a:ext cx="884806" cy="884806"/>
        </a:xfrm>
        <a:prstGeom prst="ellipse">
          <a:avLst/>
        </a:prstGeom>
        <a:solidFill>
          <a:srgbClr val="C0C9E4"/>
        </a:solidFill>
        <a:ln w="12700" cap="flat" cmpd="sng" algn="ctr">
          <a:solidFill>
            <a:prstClr val="white">
              <a:hueOff val="0"/>
              <a:satOff val="0"/>
              <a:lumOff val="0"/>
              <a:alphaOff val="0"/>
            </a:prstClr>
          </a:solidFill>
          <a:prstDash val="solid"/>
          <a:miter lim="800000"/>
        </a:ln>
        <a:effectLst/>
      </dgm:spPr>
    </dgm:pt>
    <dgm:pt modelId="{D45BA169-DAC1-44FE-9663-F3B05C520562}" type="pres">
      <dgm:prSet presAssocID="{EA58E61B-4CAB-4772-8EA9-FBAE537246F5}" presName="txShp" presStyleLbl="node1" presStyleIdx="0" presStyleCnt="1" custLinFactY="23748" custLinFactNeighborX="-936" custLinFactNeighborY="100000">
        <dgm:presLayoutVars>
          <dgm:bulletEnabled val="1"/>
        </dgm:presLayoutVars>
      </dgm:prSet>
      <dgm:spPr/>
    </dgm:pt>
  </dgm:ptLst>
  <dgm:cxnLst>
    <dgm:cxn modelId="{23BB8610-1DBB-4855-BCA8-08FBC07A27BA}" type="presOf" srcId="{AC136BAF-1273-4720-9EFF-BB5DA4A34174}" destId="{C4A63E6C-F396-4823-AC51-CA68DC14DF39}" srcOrd="0" destOrd="0" presId="urn:microsoft.com/office/officeart/2005/8/layout/vList3"/>
    <dgm:cxn modelId="{40B03B16-1C71-48B0-9B46-E098EE961AE6}" srcId="{AC136BAF-1273-4720-9EFF-BB5DA4A34174}" destId="{EA58E61B-4CAB-4772-8EA9-FBAE537246F5}" srcOrd="0" destOrd="0" parTransId="{627BA2B3-A522-40EE-90B9-3398A2170C64}" sibTransId="{133F888A-081C-4778-A0BE-9B20C82E7C20}"/>
    <dgm:cxn modelId="{76221638-0EC4-4BCE-BBF7-6F69CAAD7836}" type="presOf" srcId="{EA58E61B-4CAB-4772-8EA9-FBAE537246F5}" destId="{D45BA169-DAC1-44FE-9663-F3B05C520562}" srcOrd="0" destOrd="0" presId="urn:microsoft.com/office/officeart/2005/8/layout/vList3"/>
    <dgm:cxn modelId="{A8FA9AED-B21B-4718-9B4E-43156E13EB26}" type="presParOf" srcId="{C4A63E6C-F396-4823-AC51-CA68DC14DF39}" destId="{F4DDC8DF-C25F-4757-A224-FBD52607F89E}" srcOrd="0" destOrd="0" presId="urn:microsoft.com/office/officeart/2005/8/layout/vList3"/>
    <dgm:cxn modelId="{2429A2EB-11FB-435B-AD8A-8FED6B8F17E4}" type="presParOf" srcId="{F4DDC8DF-C25F-4757-A224-FBD52607F89E}" destId="{FD8FD326-47F3-4EEB-BA76-E4BB51D07BB6}" srcOrd="0" destOrd="0" presId="urn:microsoft.com/office/officeart/2005/8/layout/vList3"/>
    <dgm:cxn modelId="{A7AE675D-1CB9-4153-91EA-86D3DA772EB1}" type="presParOf" srcId="{F4DDC8DF-C25F-4757-A224-FBD52607F89E}" destId="{D45BA169-DAC1-44FE-9663-F3B05C520562}"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BA169-DAC1-44FE-9663-F3B05C520562}">
      <dsp:nvSpPr>
        <dsp:cNvPr id="0" name=""/>
        <dsp:cNvSpPr/>
      </dsp:nvSpPr>
      <dsp:spPr>
        <a:xfrm rot="10800000">
          <a:off x="1076197" y="86115"/>
          <a:ext cx="3500864" cy="608818"/>
        </a:xfrm>
        <a:prstGeom prst="homePlate">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472" tIns="45720" rIns="85344" bIns="45720" numCol="1" spcCol="1270" anchor="ctr" anchorCtr="0">
          <a:noAutofit/>
        </a:bodyPr>
        <a:lstStyle/>
        <a:p>
          <a:pPr marL="0" lvl="0" indent="0" algn="ctr" defTabSz="533400">
            <a:lnSpc>
              <a:spcPct val="90000"/>
            </a:lnSpc>
            <a:spcBef>
              <a:spcPct val="0"/>
            </a:spcBef>
            <a:spcAft>
              <a:spcPct val="35000"/>
            </a:spcAft>
            <a:buNone/>
          </a:pPr>
          <a:r>
            <a:rPr lang="it-IT" sz="1200" kern="1200" dirty="0">
              <a:latin typeface="Verdana" panose="020B0604030504040204" pitchFamily="34" charset="0"/>
              <a:ea typeface="Verdana" panose="020B0604030504040204" pitchFamily="34" charset="0"/>
            </a:rPr>
            <a:t>N. PROVE CARTACEE: </a:t>
          </a:r>
        </a:p>
        <a:p>
          <a:pPr marL="0" lvl="0" indent="0" algn="ctr" defTabSz="533400">
            <a:lnSpc>
              <a:spcPct val="90000"/>
            </a:lnSpc>
            <a:spcBef>
              <a:spcPct val="0"/>
            </a:spcBef>
            <a:spcAft>
              <a:spcPct val="35000"/>
            </a:spcAft>
            <a:buNone/>
          </a:pPr>
          <a:r>
            <a:rPr lang="it-IT" sz="1200" b="1" kern="1200" dirty="0">
              <a:latin typeface="Verdana" panose="020B0604030504040204" pitchFamily="34" charset="0"/>
              <a:ea typeface="Verdana" panose="020B0604030504040204" pitchFamily="34" charset="0"/>
            </a:rPr>
            <a:t>oltre 2.600.000</a:t>
          </a:r>
          <a:endParaRPr lang="it-IT" sz="1200" kern="1200" dirty="0">
            <a:latin typeface="Verdana" panose="020B0604030504040204" pitchFamily="34" charset="0"/>
            <a:ea typeface="Verdana" panose="020B0604030504040204" pitchFamily="34" charset="0"/>
          </a:endParaRPr>
        </a:p>
      </dsp:txBody>
      <dsp:txXfrm rot="10800000">
        <a:off x="1228401" y="86115"/>
        <a:ext cx="3348660" cy="608818"/>
      </dsp:txXfrm>
    </dsp:sp>
    <dsp:sp modelId="{FD8FD326-47F3-4EEB-BA76-E4BB51D07BB6}">
      <dsp:nvSpPr>
        <dsp:cNvPr id="0" name=""/>
        <dsp:cNvSpPr/>
      </dsp:nvSpPr>
      <dsp:spPr>
        <a:xfrm>
          <a:off x="687396" y="1724"/>
          <a:ext cx="777601" cy="777601"/>
        </a:xfrm>
        <a:prstGeom prst="ellipse">
          <a:avLst/>
        </a:prstGeom>
        <a:solidFill>
          <a:srgbClr val="C0C9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FAA7C3-90C9-4BD8-91B4-F9D9CAE9E2EC}">
      <dsp:nvSpPr>
        <dsp:cNvPr id="0" name=""/>
        <dsp:cNvSpPr/>
      </dsp:nvSpPr>
      <dsp:spPr>
        <a:xfrm rot="10800000">
          <a:off x="1763593" y="1032145"/>
          <a:ext cx="3500864" cy="608818"/>
        </a:xfrm>
        <a:prstGeom prst="homePlate">
          <a:avLst/>
        </a:prstGeom>
        <a:solidFill>
          <a:schemeClr val="accent1">
            <a:shade val="50000"/>
            <a:hueOff val="160997"/>
            <a:satOff val="-3921"/>
            <a:lumOff val="17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472" tIns="45720" rIns="85344" bIns="45720" numCol="1" spcCol="1270" anchor="ctr" anchorCtr="0">
          <a:noAutofit/>
        </a:bodyPr>
        <a:lstStyle/>
        <a:p>
          <a:pPr marL="0" lvl="0" indent="0" algn="ctr" defTabSz="533400">
            <a:lnSpc>
              <a:spcPct val="90000"/>
            </a:lnSpc>
            <a:spcBef>
              <a:spcPct val="0"/>
            </a:spcBef>
            <a:spcAft>
              <a:spcPct val="35000"/>
            </a:spcAft>
            <a:buNone/>
          </a:pPr>
          <a:r>
            <a:rPr lang="it-IT" sz="1200" kern="1200" dirty="0">
              <a:latin typeface="Verdana" panose="020B0604030504040204" pitchFamily="34" charset="0"/>
              <a:ea typeface="Verdana" panose="020B0604030504040204" pitchFamily="34" charset="0"/>
            </a:rPr>
            <a:t>N. PROVE COMPUTERIZZATE (CBT): </a:t>
          </a:r>
          <a:r>
            <a:rPr lang="it-IT" sz="1200" b="1" kern="1200" dirty="0">
              <a:latin typeface="Verdana" panose="020B0604030504040204" pitchFamily="34" charset="0"/>
              <a:ea typeface="Verdana" panose="020B0604030504040204" pitchFamily="34" charset="0"/>
            </a:rPr>
            <a:t>oltre 5.200.000</a:t>
          </a:r>
          <a:endParaRPr lang="it-IT" sz="1200" kern="1200" dirty="0">
            <a:latin typeface="Verdana" panose="020B0604030504040204" pitchFamily="34" charset="0"/>
            <a:ea typeface="Verdana" panose="020B0604030504040204" pitchFamily="34" charset="0"/>
          </a:endParaRPr>
        </a:p>
      </dsp:txBody>
      <dsp:txXfrm rot="10800000">
        <a:off x="1915797" y="1032145"/>
        <a:ext cx="3348660" cy="608818"/>
      </dsp:txXfrm>
    </dsp:sp>
    <dsp:sp modelId="{1B34C292-2A01-4E34-9F1A-493A405EF2C1}">
      <dsp:nvSpPr>
        <dsp:cNvPr id="0" name=""/>
        <dsp:cNvSpPr/>
      </dsp:nvSpPr>
      <dsp:spPr>
        <a:xfrm>
          <a:off x="1044782" y="968940"/>
          <a:ext cx="766752" cy="766752"/>
        </a:xfrm>
        <a:prstGeom prst="ellipse">
          <a:avLst/>
        </a:prstGeom>
        <a:solidFill>
          <a:srgbClr val="C0C9E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C17B23-FE7F-4289-8DA5-E97CA02FD7C1}">
      <dsp:nvSpPr>
        <dsp:cNvPr id="0" name=""/>
        <dsp:cNvSpPr/>
      </dsp:nvSpPr>
      <dsp:spPr>
        <a:xfrm rot="10800000">
          <a:off x="1070329" y="1982208"/>
          <a:ext cx="3500864" cy="608818"/>
        </a:xfrm>
        <a:prstGeom prst="homePlate">
          <a:avLst/>
        </a:prstGeom>
        <a:solidFill>
          <a:schemeClr val="accent1">
            <a:shade val="50000"/>
            <a:hueOff val="321995"/>
            <a:satOff val="-7842"/>
            <a:lumOff val="34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472" tIns="45720" rIns="85344" bIns="45720" numCol="1" spcCol="1270" anchor="ctr" anchorCtr="0">
          <a:noAutofit/>
        </a:bodyPr>
        <a:lstStyle/>
        <a:p>
          <a:pPr marL="0" lvl="0" indent="0" algn="ctr" defTabSz="533400">
            <a:lnSpc>
              <a:spcPct val="90000"/>
            </a:lnSpc>
            <a:spcBef>
              <a:spcPct val="0"/>
            </a:spcBef>
            <a:spcAft>
              <a:spcPts val="0"/>
            </a:spcAft>
            <a:buNone/>
          </a:pPr>
          <a:r>
            <a:rPr lang="it-IT" sz="1200" kern="1200" dirty="0">
              <a:latin typeface="Verdana" panose="020B0604030504040204" pitchFamily="34" charset="0"/>
              <a:ea typeface="Verdana" panose="020B0604030504040204" pitchFamily="34" charset="0"/>
            </a:rPr>
            <a:t>5 MACROAREE: </a:t>
          </a:r>
          <a:r>
            <a:rPr lang="it-IT" sz="1200" b="1" kern="1200" dirty="0">
              <a:latin typeface="Verdana" panose="020B0604030504040204" pitchFamily="34" charset="0"/>
              <a:ea typeface="Verdana" panose="020B0604030504040204" pitchFamily="34" charset="0"/>
            </a:rPr>
            <a:t>NORD-EST, NORD-OVEST, CENTRO, SUD, </a:t>
          </a:r>
        </a:p>
        <a:p>
          <a:pPr marL="0" lvl="0" indent="0" algn="ctr" defTabSz="533400">
            <a:lnSpc>
              <a:spcPct val="90000"/>
            </a:lnSpc>
            <a:spcBef>
              <a:spcPct val="0"/>
            </a:spcBef>
            <a:spcAft>
              <a:spcPts val="0"/>
            </a:spcAft>
            <a:buNone/>
          </a:pPr>
          <a:r>
            <a:rPr lang="it-IT" sz="1200" b="1" kern="1200" dirty="0">
              <a:latin typeface="Verdana" panose="020B0604030504040204" pitchFamily="34" charset="0"/>
              <a:ea typeface="Verdana" panose="020B0604030504040204" pitchFamily="34" charset="0"/>
            </a:rPr>
            <a:t>SUD E ISOLE</a:t>
          </a:r>
          <a:endParaRPr lang="it-IT" sz="1200" kern="1200" dirty="0">
            <a:latin typeface="Verdana" panose="020B0604030504040204" pitchFamily="34" charset="0"/>
            <a:ea typeface="Verdana" panose="020B0604030504040204" pitchFamily="34" charset="0"/>
          </a:endParaRPr>
        </a:p>
      </dsp:txBody>
      <dsp:txXfrm rot="10800000">
        <a:off x="1222533" y="1982208"/>
        <a:ext cx="3348660" cy="608818"/>
      </dsp:txXfrm>
    </dsp:sp>
    <dsp:sp modelId="{6AE03DDE-DE52-477A-B609-712FFD5CF34C}">
      <dsp:nvSpPr>
        <dsp:cNvPr id="0" name=""/>
        <dsp:cNvSpPr/>
      </dsp:nvSpPr>
      <dsp:spPr>
        <a:xfrm>
          <a:off x="693263" y="1909551"/>
          <a:ext cx="754131" cy="754131"/>
        </a:xfrm>
        <a:prstGeom prst="ellipse">
          <a:avLst/>
        </a:prstGeom>
        <a:solidFill>
          <a:srgbClr val="C0C9E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sp>
    <dsp:sp modelId="{14BE128D-21B4-42B1-B9A6-253C213EC3C4}">
      <dsp:nvSpPr>
        <dsp:cNvPr id="0" name=""/>
        <dsp:cNvSpPr/>
      </dsp:nvSpPr>
      <dsp:spPr>
        <a:xfrm rot="10800000">
          <a:off x="390104" y="2914490"/>
          <a:ext cx="3500864" cy="608818"/>
        </a:xfrm>
        <a:prstGeom prst="homePlate">
          <a:avLst/>
        </a:prstGeom>
        <a:solidFill>
          <a:schemeClr val="accent1">
            <a:shade val="50000"/>
            <a:hueOff val="321995"/>
            <a:satOff val="-7842"/>
            <a:lumOff val="34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472" tIns="45720" rIns="85344" bIns="45720" numCol="1" spcCol="1270" anchor="ctr" anchorCtr="0">
          <a:noAutofit/>
        </a:bodyPr>
        <a:lstStyle/>
        <a:p>
          <a:pPr marL="0" lvl="0" indent="0" algn="ctr" defTabSz="533400">
            <a:lnSpc>
              <a:spcPct val="90000"/>
            </a:lnSpc>
            <a:spcBef>
              <a:spcPct val="0"/>
            </a:spcBef>
            <a:spcAft>
              <a:spcPct val="35000"/>
            </a:spcAft>
            <a:buNone/>
          </a:pPr>
          <a:r>
            <a:rPr lang="it-IT" sz="1200" kern="1200" dirty="0">
              <a:latin typeface="Verdana" panose="020B0604030504040204" pitchFamily="34" charset="0"/>
              <a:ea typeface="Verdana" panose="020B0604030504040204" pitchFamily="34" charset="0"/>
            </a:rPr>
            <a:t>MATERIE: </a:t>
          </a:r>
          <a:r>
            <a:rPr lang="it-IT" sz="1200" b="1" kern="1200" dirty="0">
              <a:latin typeface="Verdana" panose="020B0604030504040204" pitchFamily="34" charset="0"/>
              <a:ea typeface="Verdana" panose="020B0604030504040204" pitchFamily="34" charset="0"/>
            </a:rPr>
            <a:t>ITALIANO MATEMATICA INGLESE (GRADO 5, 8 E 13)</a:t>
          </a:r>
          <a:endParaRPr lang="it-IT" sz="1200" kern="1200" dirty="0">
            <a:latin typeface="Verdana" panose="020B0604030504040204" pitchFamily="34" charset="0"/>
            <a:ea typeface="Verdana" panose="020B0604030504040204" pitchFamily="34" charset="0"/>
          </a:endParaRPr>
        </a:p>
      </dsp:txBody>
      <dsp:txXfrm rot="10800000">
        <a:off x="542308" y="2914490"/>
        <a:ext cx="3348660" cy="608818"/>
      </dsp:txXfrm>
    </dsp:sp>
    <dsp:sp modelId="{CBB96C2D-C8A4-498C-A73E-8F70A08F04B9}">
      <dsp:nvSpPr>
        <dsp:cNvPr id="0" name=""/>
        <dsp:cNvSpPr/>
      </dsp:nvSpPr>
      <dsp:spPr>
        <a:xfrm>
          <a:off x="88174" y="2853298"/>
          <a:ext cx="746959" cy="746959"/>
        </a:xfrm>
        <a:prstGeom prst="ellipse">
          <a:avLst/>
        </a:prstGeom>
        <a:solidFill>
          <a:srgbClr val="C0C9E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sp>
    <dsp:sp modelId="{5B6DF632-5D4A-42AC-B94D-7D07D57A3698}">
      <dsp:nvSpPr>
        <dsp:cNvPr id="0" name=""/>
        <dsp:cNvSpPr/>
      </dsp:nvSpPr>
      <dsp:spPr>
        <a:xfrm rot="10800000">
          <a:off x="1066410" y="3838934"/>
          <a:ext cx="3500864" cy="608818"/>
        </a:xfrm>
        <a:prstGeom prst="homePlate">
          <a:avLst/>
        </a:prstGeom>
        <a:solidFill>
          <a:schemeClr val="accent1">
            <a:shade val="50000"/>
            <a:hueOff val="160997"/>
            <a:satOff val="-3921"/>
            <a:lumOff val="17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472" tIns="45720" rIns="85344" bIns="45720" numCol="1" spcCol="1270" anchor="ctr" anchorCtr="0">
          <a:noAutofit/>
        </a:bodyPr>
        <a:lstStyle/>
        <a:p>
          <a:pPr marL="0" lvl="0" indent="0" algn="ctr" defTabSz="533400">
            <a:lnSpc>
              <a:spcPct val="90000"/>
            </a:lnSpc>
            <a:spcBef>
              <a:spcPct val="0"/>
            </a:spcBef>
            <a:spcAft>
              <a:spcPct val="35000"/>
            </a:spcAft>
            <a:buNone/>
          </a:pPr>
          <a:r>
            <a:rPr lang="it-IT" sz="1200" kern="1200" dirty="0">
              <a:latin typeface="Verdana" panose="020B0604030504040204" pitchFamily="34" charset="0"/>
              <a:ea typeface="Verdana" panose="020B0604030504040204" pitchFamily="34" charset="0"/>
            </a:rPr>
            <a:t>N. CERTIFICAZIONI GRADO 8 E 13:</a:t>
          </a:r>
        </a:p>
        <a:p>
          <a:pPr marL="0" lvl="0" indent="0" algn="ctr" defTabSz="533400">
            <a:lnSpc>
              <a:spcPct val="90000"/>
            </a:lnSpc>
            <a:spcBef>
              <a:spcPct val="0"/>
            </a:spcBef>
            <a:spcAft>
              <a:spcPct val="35000"/>
            </a:spcAft>
            <a:buNone/>
          </a:pPr>
          <a:r>
            <a:rPr lang="it-IT" sz="1200" b="1" kern="1200" dirty="0">
              <a:latin typeface="Verdana" panose="020B0604030504040204" pitchFamily="34" charset="0"/>
              <a:ea typeface="Verdana" panose="020B0604030504040204" pitchFamily="34" charset="0"/>
            </a:rPr>
            <a:t>oltre 4.000.000</a:t>
          </a:r>
        </a:p>
      </dsp:txBody>
      <dsp:txXfrm rot="10800000">
        <a:off x="1218614" y="3838934"/>
        <a:ext cx="3348660" cy="608818"/>
      </dsp:txXfrm>
    </dsp:sp>
    <dsp:sp modelId="{8218F4C4-4E94-4661-AA2B-55BA68F7DC04}">
      <dsp:nvSpPr>
        <dsp:cNvPr id="0" name=""/>
        <dsp:cNvSpPr/>
      </dsp:nvSpPr>
      <dsp:spPr>
        <a:xfrm>
          <a:off x="697183" y="3774116"/>
          <a:ext cx="738454" cy="738454"/>
        </a:xfrm>
        <a:prstGeom prst="ellipse">
          <a:avLst/>
        </a:prstGeom>
        <a:solidFill>
          <a:srgbClr val="C0C9E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BA169-DAC1-44FE-9663-F3B05C520562}">
      <dsp:nvSpPr>
        <dsp:cNvPr id="0" name=""/>
        <dsp:cNvSpPr/>
      </dsp:nvSpPr>
      <dsp:spPr>
        <a:xfrm rot="10800000">
          <a:off x="1025437" y="27777"/>
          <a:ext cx="3359669" cy="662772"/>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264" tIns="45720" rIns="85344" bIns="45720" numCol="1" spcCol="1270" anchor="ctr" anchorCtr="0">
          <a:noAutofit/>
        </a:bodyPr>
        <a:lstStyle/>
        <a:p>
          <a:pPr marL="0" lvl="0" indent="0" algn="ctr" defTabSz="533400">
            <a:lnSpc>
              <a:spcPct val="90000"/>
            </a:lnSpc>
            <a:spcBef>
              <a:spcPct val="0"/>
            </a:spcBef>
            <a:spcAft>
              <a:spcPct val="35000"/>
            </a:spcAft>
            <a:buNone/>
          </a:pPr>
          <a:r>
            <a:rPr lang="it-IT" sz="1200" kern="1200" dirty="0">
              <a:latin typeface="Verdana" panose="020B0604030504040204" pitchFamily="34" charset="0"/>
              <a:ea typeface="Verdana" panose="020B0604030504040204" pitchFamily="34" charset="0"/>
            </a:rPr>
            <a:t>N. </a:t>
          </a:r>
          <a:r>
            <a:rPr lang="it-IT" sz="1200" i="1" kern="1200" dirty="0">
              <a:latin typeface="Verdana" panose="020B0604030504040204" pitchFamily="34" charset="0"/>
              <a:ea typeface="Verdana" panose="020B0604030504040204" pitchFamily="34" charset="0"/>
            </a:rPr>
            <a:t>OPEN BADGE </a:t>
          </a:r>
          <a:r>
            <a:rPr lang="it-IT" sz="1200" kern="1200" dirty="0">
              <a:latin typeface="Verdana" panose="020B0604030504040204" pitchFamily="34" charset="0"/>
              <a:ea typeface="Verdana" panose="020B0604030504040204" pitchFamily="34" charset="0"/>
            </a:rPr>
            <a:t>SCARICATI DAGLI STUDENTI MAGGIORENNI: </a:t>
          </a:r>
        </a:p>
        <a:p>
          <a:pPr marL="0" lvl="0" indent="0" algn="ctr" defTabSz="533400">
            <a:lnSpc>
              <a:spcPct val="90000"/>
            </a:lnSpc>
            <a:spcBef>
              <a:spcPct val="0"/>
            </a:spcBef>
            <a:spcAft>
              <a:spcPct val="35000"/>
            </a:spcAft>
            <a:buNone/>
          </a:pPr>
          <a:r>
            <a:rPr lang="it-IT" sz="1200" b="1" kern="1200" dirty="0">
              <a:latin typeface="Verdana" panose="020B0604030504040204" pitchFamily="34" charset="0"/>
              <a:ea typeface="Verdana" panose="020B0604030504040204" pitchFamily="34" charset="0"/>
            </a:rPr>
            <a:t>circa 140.000</a:t>
          </a:r>
          <a:endParaRPr lang="it-IT" sz="1200" kern="1200" dirty="0">
            <a:latin typeface="Verdana" panose="020B0604030504040204" pitchFamily="34" charset="0"/>
            <a:ea typeface="Verdana" panose="020B0604030504040204" pitchFamily="34" charset="0"/>
          </a:endParaRPr>
        </a:p>
      </dsp:txBody>
      <dsp:txXfrm rot="10800000">
        <a:off x="1191130" y="27777"/>
        <a:ext cx="3193976" cy="662772"/>
      </dsp:txXfrm>
    </dsp:sp>
    <dsp:sp modelId="{FD8FD326-47F3-4EEB-BA76-E4BB51D07BB6}">
      <dsp:nvSpPr>
        <dsp:cNvPr id="0" name=""/>
        <dsp:cNvSpPr/>
      </dsp:nvSpPr>
      <dsp:spPr>
        <a:xfrm>
          <a:off x="667027" y="753"/>
          <a:ext cx="716821" cy="716821"/>
        </a:xfrm>
        <a:prstGeom prst="ellipse">
          <a:avLst/>
        </a:prstGeom>
        <a:solidFill>
          <a:srgbClr val="C0C9E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sp>
    <dsp:sp modelId="{44FAA7C3-90C9-4BD8-91B4-F9D9CAE9E2EC}">
      <dsp:nvSpPr>
        <dsp:cNvPr id="0" name=""/>
        <dsp:cNvSpPr/>
      </dsp:nvSpPr>
      <dsp:spPr>
        <a:xfrm rot="10800000">
          <a:off x="1692465" y="939296"/>
          <a:ext cx="3359669" cy="662772"/>
        </a:xfrm>
        <a:prstGeom prst="homePlate">
          <a:avLst/>
        </a:prstGeom>
        <a:solidFill>
          <a:schemeClr val="accent1">
            <a:shade val="80000"/>
            <a:hueOff val="87321"/>
            <a:satOff val="-1564"/>
            <a:lumOff val="66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264" tIns="45720" rIns="85344" bIns="45720" numCol="1" spcCol="1270" anchor="ctr" anchorCtr="0">
          <a:noAutofit/>
        </a:bodyPr>
        <a:lstStyle/>
        <a:p>
          <a:pPr marL="0" lvl="0" indent="0" algn="ctr" defTabSz="533400">
            <a:lnSpc>
              <a:spcPct val="90000"/>
            </a:lnSpc>
            <a:spcBef>
              <a:spcPct val="0"/>
            </a:spcBef>
            <a:spcAft>
              <a:spcPct val="35000"/>
            </a:spcAft>
            <a:buNone/>
          </a:pPr>
          <a:r>
            <a:rPr lang="it-IT" sz="1200" kern="1200" dirty="0">
              <a:latin typeface="Verdana" panose="020B0604030504040204" pitchFamily="34" charset="0"/>
              <a:ea typeface="Verdana" panose="020B0604030504040204" pitchFamily="34" charset="0"/>
            </a:rPr>
            <a:t>N. SCUOLE COINVOLTE: </a:t>
          </a:r>
          <a:r>
            <a:rPr lang="it-IT" sz="1200" b="1" kern="1200" dirty="0">
              <a:latin typeface="Verdana" panose="020B0604030504040204" pitchFamily="34" charset="0"/>
              <a:ea typeface="Verdana" panose="020B0604030504040204" pitchFamily="34" charset="0"/>
            </a:rPr>
            <a:t>12.067</a:t>
          </a:r>
          <a:endParaRPr lang="it-IT" sz="1200" kern="1200" dirty="0">
            <a:latin typeface="Verdana" panose="020B0604030504040204" pitchFamily="34" charset="0"/>
            <a:ea typeface="Verdana" panose="020B0604030504040204" pitchFamily="34" charset="0"/>
          </a:endParaRPr>
        </a:p>
      </dsp:txBody>
      <dsp:txXfrm rot="10800000">
        <a:off x="1858158" y="939296"/>
        <a:ext cx="3193976" cy="662772"/>
      </dsp:txXfrm>
    </dsp:sp>
    <dsp:sp modelId="{1B34C292-2A01-4E34-9F1A-493A405EF2C1}">
      <dsp:nvSpPr>
        <dsp:cNvPr id="0" name=""/>
        <dsp:cNvSpPr/>
      </dsp:nvSpPr>
      <dsp:spPr>
        <a:xfrm>
          <a:off x="1093307" y="923999"/>
          <a:ext cx="727697" cy="727697"/>
        </a:xfrm>
        <a:prstGeom prst="ellipse">
          <a:avLst/>
        </a:prstGeom>
        <a:solidFill>
          <a:srgbClr val="C0C9E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sp>
    <dsp:sp modelId="{3DC17B23-FE7F-4289-8DA5-E97CA02FD7C1}">
      <dsp:nvSpPr>
        <dsp:cNvPr id="0" name=""/>
        <dsp:cNvSpPr/>
      </dsp:nvSpPr>
      <dsp:spPr>
        <a:xfrm rot="10800000">
          <a:off x="1031618" y="1880341"/>
          <a:ext cx="3359669" cy="662772"/>
        </a:xfrm>
        <a:prstGeom prst="homePlate">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264" tIns="45720" rIns="85344" bIns="45720" numCol="1" spcCol="1270" anchor="ctr" anchorCtr="0">
          <a:noAutofit/>
        </a:bodyPr>
        <a:lstStyle/>
        <a:p>
          <a:pPr marL="0" lvl="0" indent="0" algn="ctr" defTabSz="533400">
            <a:lnSpc>
              <a:spcPct val="90000"/>
            </a:lnSpc>
            <a:spcBef>
              <a:spcPct val="0"/>
            </a:spcBef>
            <a:spcAft>
              <a:spcPct val="35000"/>
            </a:spcAft>
            <a:buNone/>
          </a:pPr>
          <a:r>
            <a:rPr lang="it-IT" sz="1200" kern="1200" dirty="0">
              <a:latin typeface="Verdana" panose="020B0604030504040204" pitchFamily="34" charset="0"/>
              <a:ea typeface="Verdana" panose="020B0604030504040204" pitchFamily="34" charset="0"/>
            </a:rPr>
            <a:t>SCUOLA PRIMARIA: GRADO 2 E 5 </a:t>
          </a:r>
          <a:r>
            <a:rPr lang="it-IT" sz="1200" b="1" kern="1200" dirty="0">
              <a:latin typeface="Verdana" panose="020B0604030504040204" pitchFamily="34" charset="0"/>
              <a:ea typeface="Verdana" panose="020B0604030504040204" pitchFamily="34" charset="0"/>
            </a:rPr>
            <a:t>oltre 1.000.000 studenti</a:t>
          </a:r>
          <a:endParaRPr lang="it-IT" sz="1200" kern="1200" dirty="0">
            <a:latin typeface="Verdana" panose="020B0604030504040204" pitchFamily="34" charset="0"/>
            <a:ea typeface="Verdana" panose="020B0604030504040204" pitchFamily="34" charset="0"/>
          </a:endParaRPr>
        </a:p>
      </dsp:txBody>
      <dsp:txXfrm rot="10800000">
        <a:off x="1197311" y="1880341"/>
        <a:ext cx="3193976" cy="662772"/>
      </dsp:txXfrm>
    </dsp:sp>
    <dsp:sp modelId="{6AE03DDE-DE52-477A-B609-712FFD5CF34C}">
      <dsp:nvSpPr>
        <dsp:cNvPr id="0" name=""/>
        <dsp:cNvSpPr/>
      </dsp:nvSpPr>
      <dsp:spPr>
        <a:xfrm>
          <a:off x="660846" y="1840956"/>
          <a:ext cx="741542" cy="741542"/>
        </a:xfrm>
        <a:prstGeom prst="ellipse">
          <a:avLst/>
        </a:prstGeom>
        <a:solidFill>
          <a:srgbClr val="C0C9E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sp>
    <dsp:sp modelId="{14BE128D-21B4-42B1-B9A6-253C213EC3C4}">
      <dsp:nvSpPr>
        <dsp:cNvPr id="0" name=""/>
        <dsp:cNvSpPr/>
      </dsp:nvSpPr>
      <dsp:spPr>
        <a:xfrm rot="10800000">
          <a:off x="337432" y="2810676"/>
          <a:ext cx="3359669" cy="662772"/>
        </a:xfrm>
        <a:prstGeom prst="homePlate">
          <a:avLst/>
        </a:prstGeom>
        <a:solidFill>
          <a:schemeClr val="accent1">
            <a:shade val="80000"/>
            <a:hueOff val="261962"/>
            <a:satOff val="-4692"/>
            <a:lumOff val="199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264" tIns="45720" rIns="85344" bIns="45720" numCol="1" spcCol="1270" anchor="ctr" anchorCtr="0">
          <a:noAutofit/>
        </a:bodyPr>
        <a:lstStyle/>
        <a:p>
          <a:pPr marL="0" lvl="0" indent="0" algn="ctr" defTabSz="533400">
            <a:lnSpc>
              <a:spcPct val="90000"/>
            </a:lnSpc>
            <a:spcBef>
              <a:spcPct val="0"/>
            </a:spcBef>
            <a:spcAft>
              <a:spcPct val="35000"/>
            </a:spcAft>
            <a:buNone/>
          </a:pPr>
          <a:r>
            <a:rPr lang="it-IT" sz="1200" kern="1200" dirty="0">
              <a:latin typeface="Verdana" panose="020B0604030504040204" pitchFamily="34" charset="0"/>
              <a:ea typeface="Verdana" panose="020B0604030504040204" pitchFamily="34" charset="0"/>
            </a:rPr>
            <a:t>SCUOLA SECONDARIA I GRADO: GRADO 8 </a:t>
          </a:r>
        </a:p>
        <a:p>
          <a:pPr marL="0" lvl="0" indent="0" algn="ctr" defTabSz="533400">
            <a:lnSpc>
              <a:spcPct val="90000"/>
            </a:lnSpc>
            <a:spcBef>
              <a:spcPct val="0"/>
            </a:spcBef>
            <a:spcAft>
              <a:spcPct val="35000"/>
            </a:spcAft>
            <a:buNone/>
          </a:pPr>
          <a:r>
            <a:rPr lang="it-IT" sz="1200" b="1" kern="1200" dirty="0">
              <a:latin typeface="Verdana" panose="020B0604030504040204" pitchFamily="34" charset="0"/>
              <a:ea typeface="Verdana" panose="020B0604030504040204" pitchFamily="34" charset="0"/>
            </a:rPr>
            <a:t>circa 570.000 studenti</a:t>
          </a:r>
          <a:endParaRPr lang="it-IT" sz="1200" kern="1200" dirty="0">
            <a:latin typeface="Verdana" panose="020B0604030504040204" pitchFamily="34" charset="0"/>
            <a:ea typeface="Verdana" panose="020B0604030504040204" pitchFamily="34" charset="0"/>
          </a:endParaRPr>
        </a:p>
      </dsp:txBody>
      <dsp:txXfrm rot="10800000">
        <a:off x="503125" y="2810676"/>
        <a:ext cx="3193976" cy="662772"/>
      </dsp:txXfrm>
    </dsp:sp>
    <dsp:sp modelId="{CBB96C2D-C8A4-498C-A73E-8F70A08F04B9}">
      <dsp:nvSpPr>
        <dsp:cNvPr id="0" name=""/>
        <dsp:cNvSpPr/>
      </dsp:nvSpPr>
      <dsp:spPr>
        <a:xfrm>
          <a:off x="64771" y="2771758"/>
          <a:ext cx="757760" cy="757760"/>
        </a:xfrm>
        <a:prstGeom prst="ellipse">
          <a:avLst/>
        </a:prstGeom>
        <a:solidFill>
          <a:srgbClr val="C0C9E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sp>
    <dsp:sp modelId="{B11815CE-51AF-4FA2-9D4A-E38D1192B336}">
      <dsp:nvSpPr>
        <dsp:cNvPr id="0" name=""/>
        <dsp:cNvSpPr/>
      </dsp:nvSpPr>
      <dsp:spPr>
        <a:xfrm rot="10800000">
          <a:off x="1040631" y="3793356"/>
          <a:ext cx="3359669" cy="662772"/>
        </a:xfrm>
        <a:prstGeom prst="homePlate">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264" tIns="45720" rIns="85344" bIns="45720" numCol="1" spcCol="1270" anchor="ctr" anchorCtr="0">
          <a:noAutofit/>
        </a:bodyPr>
        <a:lstStyle/>
        <a:p>
          <a:pPr marL="0" lvl="0" indent="0" algn="ctr" defTabSz="533400">
            <a:lnSpc>
              <a:spcPct val="90000"/>
            </a:lnSpc>
            <a:spcBef>
              <a:spcPct val="0"/>
            </a:spcBef>
            <a:spcAft>
              <a:spcPct val="35000"/>
            </a:spcAft>
            <a:buNone/>
          </a:pPr>
          <a:r>
            <a:rPr lang="it-IT" sz="1200" kern="1200" dirty="0">
              <a:latin typeface="Verdana" panose="020B0604030504040204" pitchFamily="34" charset="0"/>
              <a:ea typeface="Verdana" panose="020B0604030504040204" pitchFamily="34" charset="0"/>
            </a:rPr>
            <a:t>SCUOLA SECONDARIA II GRADO: GRADO 10 E 13 </a:t>
          </a:r>
        </a:p>
        <a:p>
          <a:pPr marL="0" lvl="0" indent="0" algn="ctr" defTabSz="533400">
            <a:lnSpc>
              <a:spcPct val="90000"/>
            </a:lnSpc>
            <a:spcBef>
              <a:spcPct val="0"/>
            </a:spcBef>
            <a:spcAft>
              <a:spcPct val="35000"/>
            </a:spcAft>
            <a:buNone/>
          </a:pPr>
          <a:r>
            <a:rPr lang="it-IT" sz="1200" b="1" kern="1200" dirty="0">
              <a:latin typeface="Verdana" panose="020B0604030504040204" pitchFamily="34" charset="0"/>
              <a:ea typeface="Verdana" panose="020B0604030504040204" pitchFamily="34" charset="0"/>
            </a:rPr>
            <a:t>oltre 1.000.000 studenti</a:t>
          </a:r>
        </a:p>
      </dsp:txBody>
      <dsp:txXfrm rot="10800000">
        <a:off x="1206324" y="3793356"/>
        <a:ext cx="3193976" cy="662772"/>
      </dsp:txXfrm>
    </dsp:sp>
    <dsp:sp modelId="{E79C97DC-8DD3-44AB-869A-6044CD87D181}">
      <dsp:nvSpPr>
        <dsp:cNvPr id="0" name=""/>
        <dsp:cNvSpPr/>
      </dsp:nvSpPr>
      <dsp:spPr>
        <a:xfrm>
          <a:off x="651833" y="3735944"/>
          <a:ext cx="777597" cy="777597"/>
        </a:xfrm>
        <a:prstGeom prst="ellipse">
          <a:avLst/>
        </a:prstGeom>
        <a:solidFill>
          <a:srgbClr val="C0C9E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BA169-DAC1-44FE-9663-F3B05C520562}">
      <dsp:nvSpPr>
        <dsp:cNvPr id="0" name=""/>
        <dsp:cNvSpPr/>
      </dsp:nvSpPr>
      <dsp:spPr>
        <a:xfrm rot="10800000">
          <a:off x="1276246" y="0"/>
          <a:ext cx="4291435" cy="94195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5377" tIns="60960" rIns="113792" bIns="60960" numCol="1" spcCol="1270" anchor="ctr" anchorCtr="0">
          <a:noAutofit/>
        </a:bodyPr>
        <a:lstStyle/>
        <a:p>
          <a:pPr marL="0" lvl="0" indent="0" algn="ctr" defTabSz="711200">
            <a:lnSpc>
              <a:spcPct val="90000"/>
            </a:lnSpc>
            <a:spcBef>
              <a:spcPct val="0"/>
            </a:spcBef>
            <a:spcAft>
              <a:spcPct val="35000"/>
            </a:spcAft>
            <a:buNone/>
          </a:pPr>
          <a:r>
            <a:rPr lang="it-IT" sz="1600" kern="1200" dirty="0">
              <a:latin typeface="Verdana" panose="020B0604030504040204" pitchFamily="34" charset="0"/>
              <a:ea typeface="Verdana" panose="020B0604030504040204" pitchFamily="34" charset="0"/>
            </a:rPr>
            <a:t>N. STUDENTI CHE HANNO SVOLTO LE PROVE: </a:t>
          </a:r>
        </a:p>
        <a:p>
          <a:pPr marL="0" lvl="0" indent="0" algn="ctr" defTabSz="711200">
            <a:lnSpc>
              <a:spcPct val="90000"/>
            </a:lnSpc>
            <a:spcBef>
              <a:spcPct val="0"/>
            </a:spcBef>
            <a:spcAft>
              <a:spcPct val="35000"/>
            </a:spcAft>
            <a:buNone/>
          </a:pPr>
          <a:r>
            <a:rPr lang="it-IT" sz="1600" b="1" kern="1200" dirty="0">
              <a:latin typeface="Verdana" panose="020B0604030504040204" pitchFamily="34" charset="0"/>
              <a:ea typeface="Verdana" panose="020B0604030504040204" pitchFamily="34" charset="0"/>
            </a:rPr>
            <a:t>circa 2.700.000</a:t>
          </a:r>
          <a:endParaRPr lang="it-IT" sz="1600" kern="1200" dirty="0">
            <a:latin typeface="Verdana" panose="020B0604030504040204" pitchFamily="34" charset="0"/>
            <a:ea typeface="Verdana" panose="020B0604030504040204" pitchFamily="34" charset="0"/>
          </a:endParaRPr>
        </a:p>
      </dsp:txBody>
      <dsp:txXfrm rot="10800000">
        <a:off x="1511735" y="0"/>
        <a:ext cx="4055946" cy="941957"/>
      </dsp:txXfrm>
    </dsp:sp>
    <dsp:sp modelId="{FD8FD326-47F3-4EEB-BA76-E4BB51D07BB6}">
      <dsp:nvSpPr>
        <dsp:cNvPr id="0" name=""/>
        <dsp:cNvSpPr/>
      </dsp:nvSpPr>
      <dsp:spPr>
        <a:xfrm>
          <a:off x="845436" y="0"/>
          <a:ext cx="941957" cy="941957"/>
        </a:xfrm>
        <a:prstGeom prst="ellipse">
          <a:avLst/>
        </a:prstGeom>
        <a:solidFill>
          <a:srgbClr val="C0C9E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B5D48-BE3A-A245-9BC4-B5CD746C57B9}" type="datetimeFigureOut">
              <a:rPr lang="it-IT" smtClean="0"/>
              <a:t>26/07/23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E3CF84-C7AF-E841-8642-9CE18B688F2A}" type="slidenum">
              <a:rPr lang="it-IT" smtClean="0"/>
              <a:t>‹N›</a:t>
            </a:fld>
            <a:endParaRPr lang="it-IT"/>
          </a:p>
        </p:txBody>
      </p:sp>
    </p:spTree>
    <p:extLst>
      <p:ext uri="{BB962C8B-B14F-4D97-AF65-F5344CB8AC3E}">
        <p14:creationId xmlns:p14="http://schemas.microsoft.com/office/powerpoint/2010/main" val="3404198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 </a:t>
            </a:r>
          </a:p>
        </p:txBody>
      </p:sp>
      <p:sp>
        <p:nvSpPr>
          <p:cNvPr id="4" name="Segnaposto numero diapositiva 3"/>
          <p:cNvSpPr>
            <a:spLocks noGrp="1"/>
          </p:cNvSpPr>
          <p:nvPr>
            <p:ph type="sldNum" sz="quarter" idx="5"/>
          </p:nvPr>
        </p:nvSpPr>
        <p:spPr/>
        <p:txBody>
          <a:bodyPr/>
          <a:lstStyle/>
          <a:p>
            <a:fld id="{92E3CF84-C7AF-E841-8642-9CE18B688F2A}" type="slidenum">
              <a:rPr lang="it-IT" smtClean="0"/>
              <a:t>1</a:t>
            </a:fld>
            <a:endParaRPr lang="it-IT"/>
          </a:p>
        </p:txBody>
      </p:sp>
    </p:spTree>
    <p:extLst>
      <p:ext uri="{BB962C8B-B14F-4D97-AF65-F5344CB8AC3E}">
        <p14:creationId xmlns:p14="http://schemas.microsoft.com/office/powerpoint/2010/main" val="1725427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14</a:t>
            </a:fld>
            <a:endParaRPr lang="it-IT"/>
          </a:p>
        </p:txBody>
      </p:sp>
    </p:spTree>
    <p:extLst>
      <p:ext uri="{BB962C8B-B14F-4D97-AF65-F5344CB8AC3E}">
        <p14:creationId xmlns:p14="http://schemas.microsoft.com/office/powerpoint/2010/main" val="2327792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15</a:t>
            </a:fld>
            <a:endParaRPr lang="it-IT"/>
          </a:p>
        </p:txBody>
      </p:sp>
    </p:spTree>
    <p:extLst>
      <p:ext uri="{BB962C8B-B14F-4D97-AF65-F5344CB8AC3E}">
        <p14:creationId xmlns:p14="http://schemas.microsoft.com/office/powerpoint/2010/main" val="312574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b="0" dirty="0"/>
          </a:p>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16</a:t>
            </a:fld>
            <a:endParaRPr lang="it-IT"/>
          </a:p>
        </p:txBody>
      </p:sp>
    </p:spTree>
    <p:extLst>
      <p:ext uri="{BB962C8B-B14F-4D97-AF65-F5344CB8AC3E}">
        <p14:creationId xmlns:p14="http://schemas.microsoft.com/office/powerpoint/2010/main" val="3886901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17</a:t>
            </a:fld>
            <a:endParaRPr lang="it-IT"/>
          </a:p>
        </p:txBody>
      </p:sp>
    </p:spTree>
    <p:extLst>
      <p:ext uri="{BB962C8B-B14F-4D97-AF65-F5344CB8AC3E}">
        <p14:creationId xmlns:p14="http://schemas.microsoft.com/office/powerpoint/2010/main" val="4113277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18</a:t>
            </a:fld>
            <a:endParaRPr lang="it-IT"/>
          </a:p>
        </p:txBody>
      </p:sp>
    </p:spTree>
    <p:extLst>
      <p:ext uri="{BB962C8B-B14F-4D97-AF65-F5344CB8AC3E}">
        <p14:creationId xmlns:p14="http://schemas.microsoft.com/office/powerpoint/2010/main" val="1112522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21</a:t>
            </a:fld>
            <a:endParaRPr lang="it-IT"/>
          </a:p>
        </p:txBody>
      </p:sp>
    </p:spTree>
    <p:extLst>
      <p:ext uri="{BB962C8B-B14F-4D97-AF65-F5344CB8AC3E}">
        <p14:creationId xmlns:p14="http://schemas.microsoft.com/office/powerpoint/2010/main" val="3306869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22</a:t>
            </a:fld>
            <a:endParaRPr lang="it-IT"/>
          </a:p>
        </p:txBody>
      </p:sp>
    </p:spTree>
    <p:extLst>
      <p:ext uri="{BB962C8B-B14F-4D97-AF65-F5344CB8AC3E}">
        <p14:creationId xmlns:p14="http://schemas.microsoft.com/office/powerpoint/2010/main" val="2239806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03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698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612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3</a:t>
            </a:fld>
            <a:endParaRPr lang="it-IT"/>
          </a:p>
        </p:txBody>
      </p:sp>
    </p:spTree>
    <p:extLst>
      <p:ext uri="{BB962C8B-B14F-4D97-AF65-F5344CB8AC3E}">
        <p14:creationId xmlns:p14="http://schemas.microsoft.com/office/powerpoint/2010/main" val="1022326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148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924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1"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28</a:t>
            </a:fld>
            <a:endParaRPr lang="it-IT"/>
          </a:p>
        </p:txBody>
      </p:sp>
    </p:spTree>
    <p:extLst>
      <p:ext uri="{BB962C8B-B14F-4D97-AF65-F5344CB8AC3E}">
        <p14:creationId xmlns:p14="http://schemas.microsoft.com/office/powerpoint/2010/main" val="3457528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1"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29</a:t>
            </a:fld>
            <a:endParaRPr lang="it-IT"/>
          </a:p>
        </p:txBody>
      </p:sp>
    </p:spTree>
    <p:extLst>
      <p:ext uri="{BB962C8B-B14F-4D97-AF65-F5344CB8AC3E}">
        <p14:creationId xmlns:p14="http://schemas.microsoft.com/office/powerpoint/2010/main" val="2948539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30</a:t>
            </a:fld>
            <a:endParaRPr lang="it-IT"/>
          </a:p>
        </p:txBody>
      </p:sp>
    </p:spTree>
    <p:extLst>
      <p:ext uri="{BB962C8B-B14F-4D97-AF65-F5344CB8AC3E}">
        <p14:creationId xmlns:p14="http://schemas.microsoft.com/office/powerpoint/2010/main" val="385712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593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291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987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508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387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7</a:t>
            </a:fld>
            <a:endParaRPr lang="it-IT"/>
          </a:p>
        </p:txBody>
      </p:sp>
    </p:spTree>
    <p:extLst>
      <p:ext uri="{BB962C8B-B14F-4D97-AF65-F5344CB8AC3E}">
        <p14:creationId xmlns:p14="http://schemas.microsoft.com/office/powerpoint/2010/main" val="3604525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769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052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042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40</a:t>
            </a:fld>
            <a:endParaRPr lang="it-IT"/>
          </a:p>
        </p:txBody>
      </p:sp>
    </p:spTree>
    <p:extLst>
      <p:ext uri="{BB962C8B-B14F-4D97-AF65-F5344CB8AC3E}">
        <p14:creationId xmlns:p14="http://schemas.microsoft.com/office/powerpoint/2010/main" val="3652699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071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657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5536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18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46</a:t>
            </a:fld>
            <a:endParaRPr lang="it-IT"/>
          </a:p>
        </p:txBody>
      </p:sp>
    </p:spTree>
    <p:extLst>
      <p:ext uri="{BB962C8B-B14F-4D97-AF65-F5344CB8AC3E}">
        <p14:creationId xmlns:p14="http://schemas.microsoft.com/office/powerpoint/2010/main" val="2137441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196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8</a:t>
            </a:fld>
            <a:endParaRPr lang="it-IT"/>
          </a:p>
        </p:txBody>
      </p:sp>
    </p:spTree>
    <p:extLst>
      <p:ext uri="{BB962C8B-B14F-4D97-AF65-F5344CB8AC3E}">
        <p14:creationId xmlns:p14="http://schemas.microsoft.com/office/powerpoint/2010/main" val="144796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48</a:t>
            </a:fld>
            <a:endParaRPr lang="it-IT"/>
          </a:p>
        </p:txBody>
      </p:sp>
    </p:spTree>
    <p:extLst>
      <p:ext uri="{BB962C8B-B14F-4D97-AF65-F5344CB8AC3E}">
        <p14:creationId xmlns:p14="http://schemas.microsoft.com/office/powerpoint/2010/main" val="4155843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49</a:t>
            </a:fld>
            <a:endParaRPr lang="it-IT"/>
          </a:p>
        </p:txBody>
      </p:sp>
    </p:spTree>
    <p:extLst>
      <p:ext uri="{BB962C8B-B14F-4D97-AF65-F5344CB8AC3E}">
        <p14:creationId xmlns:p14="http://schemas.microsoft.com/office/powerpoint/2010/main" val="8075919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117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925BA6-F7F9-7F4A-BEE1-42D51775892D}"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51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52</a:t>
            </a:fld>
            <a:endParaRPr lang="it-IT"/>
          </a:p>
        </p:txBody>
      </p:sp>
    </p:spTree>
    <p:extLst>
      <p:ext uri="{BB962C8B-B14F-4D97-AF65-F5344CB8AC3E}">
        <p14:creationId xmlns:p14="http://schemas.microsoft.com/office/powerpoint/2010/main" val="241612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9</a:t>
            </a:fld>
            <a:endParaRPr lang="it-IT"/>
          </a:p>
        </p:txBody>
      </p:sp>
    </p:spTree>
    <p:extLst>
      <p:ext uri="{BB962C8B-B14F-4D97-AF65-F5344CB8AC3E}">
        <p14:creationId xmlns:p14="http://schemas.microsoft.com/office/powerpoint/2010/main" val="3327645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10</a:t>
            </a:fld>
            <a:endParaRPr lang="it-IT"/>
          </a:p>
        </p:txBody>
      </p:sp>
    </p:spTree>
    <p:extLst>
      <p:ext uri="{BB962C8B-B14F-4D97-AF65-F5344CB8AC3E}">
        <p14:creationId xmlns:p14="http://schemas.microsoft.com/office/powerpoint/2010/main" val="25500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11</a:t>
            </a:fld>
            <a:endParaRPr lang="it-IT"/>
          </a:p>
        </p:txBody>
      </p:sp>
    </p:spTree>
    <p:extLst>
      <p:ext uri="{BB962C8B-B14F-4D97-AF65-F5344CB8AC3E}">
        <p14:creationId xmlns:p14="http://schemas.microsoft.com/office/powerpoint/2010/main" val="3892235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12</a:t>
            </a:fld>
            <a:endParaRPr lang="it-IT"/>
          </a:p>
        </p:txBody>
      </p:sp>
    </p:spTree>
    <p:extLst>
      <p:ext uri="{BB962C8B-B14F-4D97-AF65-F5344CB8AC3E}">
        <p14:creationId xmlns:p14="http://schemas.microsoft.com/office/powerpoint/2010/main" val="3443958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E3CF84-C7AF-E841-8642-9CE18B688F2A}" type="slidenum">
              <a:rPr lang="it-IT" smtClean="0"/>
              <a:t>13</a:t>
            </a:fld>
            <a:endParaRPr lang="it-IT"/>
          </a:p>
        </p:txBody>
      </p:sp>
    </p:spTree>
    <p:extLst>
      <p:ext uri="{BB962C8B-B14F-4D97-AF65-F5344CB8AC3E}">
        <p14:creationId xmlns:p14="http://schemas.microsoft.com/office/powerpoint/2010/main" val="1883192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0_">
    <p:bg>
      <p:bgPr>
        <a:blipFill dpi="0" rotWithShape="1">
          <a:blip r:embed="rId2"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506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1_">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881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2_">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6209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0_">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5958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_">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888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02_">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004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02_">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966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0_">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73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0_">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058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0_">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92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00_">
    <p:bg>
      <p:bgPr>
        <a:blipFill dpi="0" rotWithShape="1">
          <a:blip r:embed="rId2">
            <a:lum/>
          </a:blip>
          <a:srcRect/>
          <a:stretch>
            <a:fillRect t="-35000" b="-9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07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00_">
    <p:bg>
      <p:bgPr>
        <a:blipFill dpi="0" rotWithShape="1">
          <a:blip r:embed="rId2"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3F63DA1-85E3-4338-152C-74983DB3F7AA}"/>
              </a:ext>
            </a:extLst>
          </p:cNvPr>
          <p:cNvSpPr/>
          <p:nvPr userDrawn="1"/>
        </p:nvSpPr>
        <p:spPr>
          <a:xfrm>
            <a:off x="1" y="4601493"/>
            <a:ext cx="12192003" cy="110054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circle">
              <a:fillToRect l="100000" t="100000"/>
            </a:path>
            <a:tileRect r="-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endParaRPr lang="it-IT" sz="4000" b="1" spc="217">
              <a:solidFill>
                <a:schemeClr val="bg1"/>
              </a:solidFill>
              <a:effectLst>
                <a:outerShdw blurRad="38100" dist="38100" dir="2700000" algn="tl">
                  <a:srgbClr val="000000">
                    <a:alpha val="43137"/>
                  </a:srgbClr>
                </a:outerShdw>
              </a:effectLst>
              <a:latin typeface="Verdana" panose="020B0604030504040204" pitchFamily="34" charset="0"/>
            </a:endParaRPr>
          </a:p>
        </p:txBody>
      </p:sp>
      <p:sp>
        <p:nvSpPr>
          <p:cNvPr id="3" name="Figura a mano libera: forma 2">
            <a:extLst>
              <a:ext uri="{FF2B5EF4-FFF2-40B4-BE49-F238E27FC236}">
                <a16:creationId xmlns:a16="http://schemas.microsoft.com/office/drawing/2014/main" id="{805368A7-FC36-4FD4-EFBE-6EFB55EA74A3}"/>
              </a:ext>
            </a:extLst>
          </p:cNvPr>
          <p:cNvSpPr/>
          <p:nvPr userDrawn="1"/>
        </p:nvSpPr>
        <p:spPr>
          <a:xfrm flipH="1">
            <a:off x="2247901" y="4789817"/>
            <a:ext cx="9944099" cy="723900"/>
          </a:xfrm>
          <a:custGeom>
            <a:avLst/>
            <a:gdLst>
              <a:gd name="connsiteX0" fmla="*/ 0 w 10080000"/>
              <a:gd name="connsiteY0" fmla="*/ 0 h 1080000"/>
              <a:gd name="connsiteX1" fmla="*/ 9000000 w 10080000"/>
              <a:gd name="connsiteY1" fmla="*/ 0 h 1080000"/>
              <a:gd name="connsiteX2" fmla="*/ 10080000 w 10080000"/>
              <a:gd name="connsiteY2" fmla="*/ 1080000 h 1080000"/>
              <a:gd name="connsiteX3" fmla="*/ 9000000 w 10080000"/>
              <a:gd name="connsiteY3" fmla="*/ 1080000 h 1080000"/>
              <a:gd name="connsiteX4" fmla="*/ 0 w 10080000"/>
              <a:gd name="connsiteY4" fmla="*/ 1080000 h 1080000"/>
              <a:gd name="connsiteX0" fmla="*/ 0 w 10080000"/>
              <a:gd name="connsiteY0" fmla="*/ 0 h 1080000"/>
              <a:gd name="connsiteX1" fmla="*/ 9514350 w 10080000"/>
              <a:gd name="connsiteY1" fmla="*/ 11430 h 1080000"/>
              <a:gd name="connsiteX2" fmla="*/ 10080000 w 10080000"/>
              <a:gd name="connsiteY2" fmla="*/ 1080000 h 1080000"/>
              <a:gd name="connsiteX3" fmla="*/ 9000000 w 10080000"/>
              <a:gd name="connsiteY3" fmla="*/ 1080000 h 1080000"/>
              <a:gd name="connsiteX4" fmla="*/ 0 w 10080000"/>
              <a:gd name="connsiteY4" fmla="*/ 1080000 h 1080000"/>
              <a:gd name="connsiteX5" fmla="*/ 0 w 10080000"/>
              <a:gd name="connsiteY5"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0000" h="1080000">
                <a:moveTo>
                  <a:pt x="0" y="0"/>
                </a:moveTo>
                <a:lnTo>
                  <a:pt x="9514350" y="11430"/>
                </a:lnTo>
                <a:lnTo>
                  <a:pt x="10080000" y="1080000"/>
                </a:lnTo>
                <a:lnTo>
                  <a:pt x="9000000" y="1080000"/>
                </a:lnTo>
                <a:lnTo>
                  <a:pt x="0" y="1080000"/>
                </a:lnTo>
                <a:lnTo>
                  <a:pt x="0" y="0"/>
                </a:lnTo>
                <a:close/>
              </a:path>
            </a:pathLst>
          </a:cu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r"/>
            <a:endParaRPr lang="it-IT" sz="4000" dirty="0">
              <a:solidFill>
                <a:srgbClr val="015196"/>
              </a:solidFill>
            </a:endParaRPr>
          </a:p>
        </p:txBody>
      </p:sp>
    </p:spTree>
    <p:extLst>
      <p:ext uri="{BB962C8B-B14F-4D97-AF65-F5344CB8AC3E}">
        <p14:creationId xmlns:p14="http://schemas.microsoft.com/office/powerpoint/2010/main" val="2949162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perti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780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rio">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932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_">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253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_">
    <p:bg>
      <p:bgPr>
        <a:blipFill dpi="0" rotWithShape="1">
          <a:blip r:embed="rId2" cstate="screen">
            <a:alphaModFix amt="40000"/>
            <a:lum/>
            <a:extLst>
              <a:ext uri="{28A0092B-C50C-407E-A947-70E740481C1C}">
                <a14:useLocalDpi xmlns:a14="http://schemas.microsoft.com/office/drawing/2010/main"/>
              </a:ext>
            </a:extLst>
          </a:blip>
          <a:srcRect/>
          <a:stretch>
            <a:fillRect l="-22000" r="-22000"/>
          </a:stretch>
        </a:blipFill>
        <a:effectLst/>
      </p:bgPr>
    </p:bg>
    <p:spTree>
      <p:nvGrpSpPr>
        <p:cNvPr id="1" name=""/>
        <p:cNvGrpSpPr/>
        <p:nvPr/>
      </p:nvGrpSpPr>
      <p:grpSpPr>
        <a:xfrm>
          <a:off x="0" y="0"/>
          <a:ext cx="0" cy="0"/>
          <a:chOff x="0" y="0"/>
          <a:chExt cx="0" cy="0"/>
        </a:xfrm>
      </p:grpSpPr>
      <p:sp>
        <p:nvSpPr>
          <p:cNvPr id="5" name="Figura a mano libera: forma 4">
            <a:extLst>
              <a:ext uri="{FF2B5EF4-FFF2-40B4-BE49-F238E27FC236}">
                <a16:creationId xmlns:a16="http://schemas.microsoft.com/office/drawing/2014/main" id="{B1DBB819-397B-4E3F-D833-6ECDBFEF6CF3}"/>
              </a:ext>
            </a:extLst>
          </p:cNvPr>
          <p:cNvSpPr/>
          <p:nvPr userDrawn="1"/>
        </p:nvSpPr>
        <p:spPr>
          <a:xfrm>
            <a:off x="0" y="229204"/>
            <a:ext cx="9761935" cy="868681"/>
          </a:xfrm>
          <a:custGeom>
            <a:avLst/>
            <a:gdLst>
              <a:gd name="connsiteX0" fmla="*/ 0 w 4400550"/>
              <a:gd name="connsiteY0" fmla="*/ 0 h 868681"/>
              <a:gd name="connsiteX1" fmla="*/ 3449768 w 4400550"/>
              <a:gd name="connsiteY1" fmla="*/ 0 h 868681"/>
              <a:gd name="connsiteX2" fmla="*/ 4024648 w 4400550"/>
              <a:gd name="connsiteY2" fmla="*/ 0 h 868681"/>
              <a:gd name="connsiteX3" fmla="*/ 4400550 w 4400550"/>
              <a:gd name="connsiteY3" fmla="*/ 0 h 868681"/>
              <a:gd name="connsiteX4" fmla="*/ 4028833 w 4400550"/>
              <a:gd name="connsiteY4" fmla="*/ 868681 h 868681"/>
              <a:gd name="connsiteX5" fmla="*/ 3078051 w 4400550"/>
              <a:gd name="connsiteY5" fmla="*/ 868681 h 868681"/>
              <a:gd name="connsiteX6" fmla="*/ 3078052 w 4400550"/>
              <a:gd name="connsiteY6" fmla="*/ 868680 h 868681"/>
              <a:gd name="connsiteX7" fmla="*/ 0 w 4400550"/>
              <a:gd name="connsiteY7" fmla="*/ 8686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0550" h="868681">
                <a:moveTo>
                  <a:pt x="0" y="0"/>
                </a:moveTo>
                <a:lnTo>
                  <a:pt x="3449768" y="0"/>
                </a:lnTo>
                <a:lnTo>
                  <a:pt x="4024648" y="0"/>
                </a:lnTo>
                <a:lnTo>
                  <a:pt x="4400550" y="0"/>
                </a:lnTo>
                <a:lnTo>
                  <a:pt x="4028833" y="868681"/>
                </a:lnTo>
                <a:lnTo>
                  <a:pt x="3078051" y="868681"/>
                </a:lnTo>
                <a:lnTo>
                  <a:pt x="3078052" y="868680"/>
                </a:lnTo>
                <a:lnTo>
                  <a:pt x="0" y="868680"/>
                </a:lnTo>
                <a:close/>
              </a:path>
            </a:pathLst>
          </a:cu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sp>
        <p:nvSpPr>
          <p:cNvPr id="3" name="Figura a mano libera: forma 2">
            <a:extLst>
              <a:ext uri="{FF2B5EF4-FFF2-40B4-BE49-F238E27FC236}">
                <a16:creationId xmlns:a16="http://schemas.microsoft.com/office/drawing/2014/main" id="{983B336B-3C03-0DED-C852-48494F7E61F4}"/>
              </a:ext>
            </a:extLst>
          </p:cNvPr>
          <p:cNvSpPr/>
          <p:nvPr userDrawn="1"/>
        </p:nvSpPr>
        <p:spPr>
          <a:xfrm>
            <a:off x="0" y="-2230"/>
            <a:ext cx="9621078" cy="890407"/>
          </a:xfrm>
          <a:custGeom>
            <a:avLst/>
            <a:gdLst>
              <a:gd name="connsiteX0" fmla="*/ 0 w 4400550"/>
              <a:gd name="connsiteY0" fmla="*/ 0 h 868681"/>
              <a:gd name="connsiteX1" fmla="*/ 3449768 w 4400550"/>
              <a:gd name="connsiteY1" fmla="*/ 0 h 868681"/>
              <a:gd name="connsiteX2" fmla="*/ 4024648 w 4400550"/>
              <a:gd name="connsiteY2" fmla="*/ 0 h 868681"/>
              <a:gd name="connsiteX3" fmla="*/ 4400550 w 4400550"/>
              <a:gd name="connsiteY3" fmla="*/ 0 h 868681"/>
              <a:gd name="connsiteX4" fmla="*/ 4028833 w 4400550"/>
              <a:gd name="connsiteY4" fmla="*/ 868681 h 868681"/>
              <a:gd name="connsiteX5" fmla="*/ 3078051 w 4400550"/>
              <a:gd name="connsiteY5" fmla="*/ 868681 h 868681"/>
              <a:gd name="connsiteX6" fmla="*/ 3078052 w 4400550"/>
              <a:gd name="connsiteY6" fmla="*/ 868680 h 868681"/>
              <a:gd name="connsiteX7" fmla="*/ 0 w 4400550"/>
              <a:gd name="connsiteY7" fmla="*/ 8686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0550" h="868681">
                <a:moveTo>
                  <a:pt x="0" y="0"/>
                </a:moveTo>
                <a:lnTo>
                  <a:pt x="3449768" y="0"/>
                </a:lnTo>
                <a:lnTo>
                  <a:pt x="4024648" y="0"/>
                </a:lnTo>
                <a:lnTo>
                  <a:pt x="4400550" y="0"/>
                </a:lnTo>
                <a:lnTo>
                  <a:pt x="4028833" y="868681"/>
                </a:lnTo>
                <a:lnTo>
                  <a:pt x="3078051" y="868681"/>
                </a:lnTo>
                <a:lnTo>
                  <a:pt x="3078052" y="868680"/>
                </a:lnTo>
                <a:lnTo>
                  <a:pt x="0" y="868680"/>
                </a:lnTo>
                <a:close/>
              </a:path>
            </a:pathLst>
          </a:custGeom>
          <a:gradFill flip="none" rotWithShape="1">
            <a:gsLst>
              <a:gs pos="0">
                <a:srgbClr val="015196"/>
              </a:gs>
              <a:gs pos="48000">
                <a:schemeClr val="accent1">
                  <a:lumMod val="97000"/>
                  <a:lumOff val="3000"/>
                </a:schemeClr>
              </a:gs>
              <a:gs pos="100000">
                <a:schemeClr val="accent1">
                  <a:lumMod val="60000"/>
                  <a:lumOff val="40000"/>
                </a:schemeClr>
              </a:gs>
            </a:gsLst>
            <a:path path="circle">
              <a:fillToRect l="100000" t="100000"/>
            </a:path>
            <a:tileRect r="-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32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pic>
        <p:nvPicPr>
          <p:cNvPr id="4" name="Immagine 3" descr="Immagine che contiene testo, Elementi grafici, grafica, schermata&#10;&#10;Descrizione generata automaticamente">
            <a:extLst>
              <a:ext uri="{FF2B5EF4-FFF2-40B4-BE49-F238E27FC236}">
                <a16:creationId xmlns:a16="http://schemas.microsoft.com/office/drawing/2014/main" id="{6ED88394-FAE8-E607-D831-DD6D299568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617" y="6319"/>
            <a:ext cx="897561" cy="1077720"/>
          </a:xfrm>
          <a:prstGeom prst="rect">
            <a:avLst/>
          </a:prstGeom>
          <a:effectLst/>
        </p:spPr>
      </p:pic>
    </p:spTree>
    <p:extLst>
      <p:ext uri="{BB962C8B-B14F-4D97-AF65-F5344CB8AC3E}">
        <p14:creationId xmlns:p14="http://schemas.microsoft.com/office/powerpoint/2010/main" val="2043206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02_">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1CE095A-AC2F-D437-5C22-2B5C7C035C79}"/>
              </a:ext>
            </a:extLst>
          </p:cNvPr>
          <p:cNvSpPr/>
          <p:nvPr userDrawn="1"/>
        </p:nvSpPr>
        <p:spPr>
          <a:xfrm>
            <a:off x="0" y="6852"/>
            <a:ext cx="12192003" cy="1088107"/>
          </a:xfrm>
          <a:prstGeom prst="rect">
            <a:avLst/>
          </a:pr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a:p>
        </p:txBody>
      </p:sp>
      <p:sp>
        <p:nvSpPr>
          <p:cNvPr id="3" name="Figura a mano libera: forma 2">
            <a:extLst>
              <a:ext uri="{FF2B5EF4-FFF2-40B4-BE49-F238E27FC236}">
                <a16:creationId xmlns:a16="http://schemas.microsoft.com/office/drawing/2014/main" id="{D617E7C1-6E1B-34A3-C512-BBBDF15E60C1}"/>
              </a:ext>
            </a:extLst>
          </p:cNvPr>
          <p:cNvSpPr/>
          <p:nvPr userDrawn="1"/>
        </p:nvSpPr>
        <p:spPr>
          <a:xfrm>
            <a:off x="0" y="1511"/>
            <a:ext cx="9621078" cy="890407"/>
          </a:xfrm>
          <a:custGeom>
            <a:avLst/>
            <a:gdLst>
              <a:gd name="connsiteX0" fmla="*/ 0 w 4400550"/>
              <a:gd name="connsiteY0" fmla="*/ 0 h 868681"/>
              <a:gd name="connsiteX1" fmla="*/ 3449768 w 4400550"/>
              <a:gd name="connsiteY1" fmla="*/ 0 h 868681"/>
              <a:gd name="connsiteX2" fmla="*/ 4024648 w 4400550"/>
              <a:gd name="connsiteY2" fmla="*/ 0 h 868681"/>
              <a:gd name="connsiteX3" fmla="*/ 4400550 w 4400550"/>
              <a:gd name="connsiteY3" fmla="*/ 0 h 868681"/>
              <a:gd name="connsiteX4" fmla="*/ 4028833 w 4400550"/>
              <a:gd name="connsiteY4" fmla="*/ 868681 h 868681"/>
              <a:gd name="connsiteX5" fmla="*/ 3078051 w 4400550"/>
              <a:gd name="connsiteY5" fmla="*/ 868681 h 868681"/>
              <a:gd name="connsiteX6" fmla="*/ 3078052 w 4400550"/>
              <a:gd name="connsiteY6" fmla="*/ 868680 h 868681"/>
              <a:gd name="connsiteX7" fmla="*/ 0 w 4400550"/>
              <a:gd name="connsiteY7" fmla="*/ 8686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0550" h="868681">
                <a:moveTo>
                  <a:pt x="0" y="0"/>
                </a:moveTo>
                <a:lnTo>
                  <a:pt x="3449768" y="0"/>
                </a:lnTo>
                <a:lnTo>
                  <a:pt x="4024648" y="0"/>
                </a:lnTo>
                <a:lnTo>
                  <a:pt x="4400550" y="0"/>
                </a:lnTo>
                <a:lnTo>
                  <a:pt x="4028833" y="868681"/>
                </a:lnTo>
                <a:lnTo>
                  <a:pt x="3078051" y="868681"/>
                </a:lnTo>
                <a:lnTo>
                  <a:pt x="3078052" y="868680"/>
                </a:lnTo>
                <a:lnTo>
                  <a:pt x="0" y="868680"/>
                </a:lnTo>
                <a:close/>
              </a:path>
            </a:pathLst>
          </a:custGeom>
          <a:gradFill flip="none" rotWithShape="1">
            <a:gsLst>
              <a:gs pos="0">
                <a:srgbClr val="015196"/>
              </a:gs>
              <a:gs pos="48000">
                <a:schemeClr val="accent1">
                  <a:lumMod val="97000"/>
                  <a:lumOff val="3000"/>
                </a:schemeClr>
              </a:gs>
              <a:gs pos="100000">
                <a:schemeClr val="accent1">
                  <a:lumMod val="60000"/>
                  <a:lumOff val="40000"/>
                </a:schemeClr>
              </a:gs>
            </a:gsLst>
            <a:path path="circle">
              <a:fillToRect l="100000" t="100000"/>
            </a:path>
            <a:tileRect r="-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32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pic>
        <p:nvPicPr>
          <p:cNvPr id="4" name="Immagine 3" descr="Immagine che contiene testo, Elementi grafici, grafica, schermata&#10;&#10;Descrizione generata automaticamente">
            <a:extLst>
              <a:ext uri="{FF2B5EF4-FFF2-40B4-BE49-F238E27FC236}">
                <a16:creationId xmlns:a16="http://schemas.microsoft.com/office/drawing/2014/main" id="{E35901A5-B44B-FBC5-98E5-11DF85E34B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617" y="0"/>
            <a:ext cx="910702" cy="1093499"/>
          </a:xfrm>
          <a:prstGeom prst="rect">
            <a:avLst/>
          </a:prstGeom>
          <a:effectLst/>
        </p:spPr>
      </p:pic>
    </p:spTree>
    <p:extLst>
      <p:ext uri="{BB962C8B-B14F-4D97-AF65-F5344CB8AC3E}">
        <p14:creationId xmlns:p14="http://schemas.microsoft.com/office/powerpoint/2010/main" val="47490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0_">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5922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11.xml"/><Relationship Id="rId1" Type="http://schemas.openxmlformats.org/officeDocument/2006/relationships/slideLayout" Target="../slideLayouts/slideLayout16.xml"/><Relationship Id="rId4" Type="http://schemas.openxmlformats.org/officeDocument/2006/relationships/image" Target="../media/image11.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12.xml"/><Relationship Id="rId1" Type="http://schemas.openxmlformats.org/officeDocument/2006/relationships/slideLayout" Target="../slideLayouts/slideLayout17.xml"/><Relationship Id="rId4" Type="http://schemas.openxmlformats.org/officeDocument/2006/relationships/image" Target="../media/image11.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13.xml"/><Relationship Id="rId1" Type="http://schemas.openxmlformats.org/officeDocument/2006/relationships/slideLayout" Target="../slideLayouts/slideLayout18.xml"/><Relationship Id="rId4" Type="http://schemas.openxmlformats.org/officeDocument/2006/relationships/image" Target="../media/image1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xml"/><Relationship Id="rId1" Type="http://schemas.openxmlformats.org/officeDocument/2006/relationships/slideLayout" Target="../slideLayouts/slideLayout6.xml"/><Relationship Id="rId4"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6.xml"/><Relationship Id="rId1" Type="http://schemas.openxmlformats.org/officeDocument/2006/relationships/slideLayout" Target="../slideLayouts/slideLayout9.xml"/><Relationship Id="rId4"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7.xml"/><Relationship Id="rId1" Type="http://schemas.openxmlformats.org/officeDocument/2006/relationships/slideLayout" Target="../slideLayouts/slideLayout10.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8.xml"/><Relationship Id="rId1" Type="http://schemas.openxmlformats.org/officeDocument/2006/relationships/slideLayout" Target="../slideLayouts/slideLayout1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9.xml"/><Relationship Id="rId1" Type="http://schemas.openxmlformats.org/officeDocument/2006/relationships/slideLayout" Target="../slideLayouts/slideLayout12.xml"/><Relationship Id="rId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A9378B28-6839-714B-BDBD-2BBBCED9C81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77119" y="88136"/>
            <a:ext cx="1126190" cy="1372009"/>
          </a:xfrm>
          <a:prstGeom prst="rect">
            <a:avLst/>
          </a:prstGeom>
          <a:effectLst/>
        </p:spPr>
      </p:pic>
    </p:spTree>
    <p:extLst>
      <p:ext uri="{BB962C8B-B14F-4D97-AF65-F5344CB8AC3E}">
        <p14:creationId xmlns:p14="http://schemas.microsoft.com/office/powerpoint/2010/main" val="395022333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igura a mano libera: forma 4">
            <a:extLst>
              <a:ext uri="{FF2B5EF4-FFF2-40B4-BE49-F238E27FC236}">
                <a16:creationId xmlns:a16="http://schemas.microsoft.com/office/drawing/2014/main" id="{F67FCEBC-A42A-7319-EAD2-E1F32788AB9F}"/>
              </a:ext>
            </a:extLst>
          </p:cNvPr>
          <p:cNvSpPr/>
          <p:nvPr userDrawn="1"/>
        </p:nvSpPr>
        <p:spPr>
          <a:xfrm>
            <a:off x="0" y="246132"/>
            <a:ext cx="8522300" cy="856147"/>
          </a:xfrm>
          <a:custGeom>
            <a:avLst/>
            <a:gdLst>
              <a:gd name="connsiteX0" fmla="*/ 0 w 4400550"/>
              <a:gd name="connsiteY0" fmla="*/ 0 h 868681"/>
              <a:gd name="connsiteX1" fmla="*/ 3449768 w 4400550"/>
              <a:gd name="connsiteY1" fmla="*/ 0 h 868681"/>
              <a:gd name="connsiteX2" fmla="*/ 4024648 w 4400550"/>
              <a:gd name="connsiteY2" fmla="*/ 0 h 868681"/>
              <a:gd name="connsiteX3" fmla="*/ 4400550 w 4400550"/>
              <a:gd name="connsiteY3" fmla="*/ 0 h 868681"/>
              <a:gd name="connsiteX4" fmla="*/ 4028833 w 4400550"/>
              <a:gd name="connsiteY4" fmla="*/ 868681 h 868681"/>
              <a:gd name="connsiteX5" fmla="*/ 3078051 w 4400550"/>
              <a:gd name="connsiteY5" fmla="*/ 868681 h 868681"/>
              <a:gd name="connsiteX6" fmla="*/ 3078052 w 4400550"/>
              <a:gd name="connsiteY6" fmla="*/ 868680 h 868681"/>
              <a:gd name="connsiteX7" fmla="*/ 0 w 4400550"/>
              <a:gd name="connsiteY7" fmla="*/ 868680 h 868681"/>
              <a:gd name="connsiteX0" fmla="*/ 0 w 4381628"/>
              <a:gd name="connsiteY0" fmla="*/ 0 h 868681"/>
              <a:gd name="connsiteX1" fmla="*/ 3449768 w 4381628"/>
              <a:gd name="connsiteY1" fmla="*/ 0 h 868681"/>
              <a:gd name="connsiteX2" fmla="*/ 4024648 w 4381628"/>
              <a:gd name="connsiteY2" fmla="*/ 0 h 868681"/>
              <a:gd name="connsiteX3" fmla="*/ 4381628 w 4381628"/>
              <a:gd name="connsiteY3" fmla="*/ 4033 h 868681"/>
              <a:gd name="connsiteX4" fmla="*/ 4028833 w 4381628"/>
              <a:gd name="connsiteY4" fmla="*/ 868681 h 868681"/>
              <a:gd name="connsiteX5" fmla="*/ 3078051 w 4381628"/>
              <a:gd name="connsiteY5" fmla="*/ 868681 h 868681"/>
              <a:gd name="connsiteX6" fmla="*/ 3078052 w 4381628"/>
              <a:gd name="connsiteY6" fmla="*/ 868680 h 868681"/>
              <a:gd name="connsiteX7" fmla="*/ 0 w 4381628"/>
              <a:gd name="connsiteY7" fmla="*/ 868680 h 868681"/>
              <a:gd name="connsiteX8" fmla="*/ 0 w 4381628"/>
              <a:gd name="connsiteY8" fmla="*/ 0 h 868681"/>
              <a:gd name="connsiteX0" fmla="*/ 0 w 4407005"/>
              <a:gd name="connsiteY0" fmla="*/ 0 h 868681"/>
              <a:gd name="connsiteX1" fmla="*/ 3449768 w 4407005"/>
              <a:gd name="connsiteY1" fmla="*/ 0 h 868681"/>
              <a:gd name="connsiteX2" fmla="*/ 4024648 w 4407005"/>
              <a:gd name="connsiteY2" fmla="*/ 0 h 868681"/>
              <a:gd name="connsiteX3" fmla="*/ 4407005 w 4407005"/>
              <a:gd name="connsiteY3" fmla="*/ 4033 h 868681"/>
              <a:gd name="connsiteX4" fmla="*/ 4028833 w 4407005"/>
              <a:gd name="connsiteY4" fmla="*/ 868681 h 868681"/>
              <a:gd name="connsiteX5" fmla="*/ 3078051 w 4407005"/>
              <a:gd name="connsiteY5" fmla="*/ 868681 h 868681"/>
              <a:gd name="connsiteX6" fmla="*/ 3078052 w 4407005"/>
              <a:gd name="connsiteY6" fmla="*/ 868680 h 868681"/>
              <a:gd name="connsiteX7" fmla="*/ 0 w 4407005"/>
              <a:gd name="connsiteY7" fmla="*/ 868680 h 868681"/>
              <a:gd name="connsiteX8" fmla="*/ 0 w 4407005"/>
              <a:gd name="connsiteY8" fmla="*/ 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005" h="868681">
                <a:moveTo>
                  <a:pt x="0" y="0"/>
                </a:moveTo>
                <a:lnTo>
                  <a:pt x="3449768" y="0"/>
                </a:lnTo>
                <a:lnTo>
                  <a:pt x="4024648" y="0"/>
                </a:lnTo>
                <a:lnTo>
                  <a:pt x="4407005" y="4033"/>
                </a:lnTo>
                <a:lnTo>
                  <a:pt x="4028833" y="868681"/>
                </a:lnTo>
                <a:lnTo>
                  <a:pt x="3078051" y="868681"/>
                </a:lnTo>
                <a:lnTo>
                  <a:pt x="3078052" y="868680"/>
                </a:lnTo>
                <a:lnTo>
                  <a:pt x="0" y="868680"/>
                </a:lnTo>
                <a:lnTo>
                  <a:pt x="0" y="0"/>
                </a:lnTo>
                <a:close/>
              </a:path>
            </a:pathLst>
          </a:cu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sp>
        <p:nvSpPr>
          <p:cNvPr id="6" name="Figura a mano libera: forma 5">
            <a:extLst>
              <a:ext uri="{FF2B5EF4-FFF2-40B4-BE49-F238E27FC236}">
                <a16:creationId xmlns:a16="http://schemas.microsoft.com/office/drawing/2014/main" id="{6E151526-B418-2958-A05F-D25B3DD8BDFE}"/>
              </a:ext>
            </a:extLst>
          </p:cNvPr>
          <p:cNvSpPr/>
          <p:nvPr userDrawn="1"/>
        </p:nvSpPr>
        <p:spPr>
          <a:xfrm>
            <a:off x="0" y="-2544"/>
            <a:ext cx="8944215" cy="890407"/>
          </a:xfrm>
          <a:custGeom>
            <a:avLst/>
            <a:gdLst>
              <a:gd name="connsiteX0" fmla="*/ 0 w 4400550"/>
              <a:gd name="connsiteY0" fmla="*/ 0 h 868681"/>
              <a:gd name="connsiteX1" fmla="*/ 3449768 w 4400550"/>
              <a:gd name="connsiteY1" fmla="*/ 0 h 868681"/>
              <a:gd name="connsiteX2" fmla="*/ 4024648 w 4400550"/>
              <a:gd name="connsiteY2" fmla="*/ 0 h 868681"/>
              <a:gd name="connsiteX3" fmla="*/ 4400550 w 4400550"/>
              <a:gd name="connsiteY3" fmla="*/ 0 h 868681"/>
              <a:gd name="connsiteX4" fmla="*/ 4028833 w 4400550"/>
              <a:gd name="connsiteY4" fmla="*/ 868681 h 868681"/>
              <a:gd name="connsiteX5" fmla="*/ 3078051 w 4400550"/>
              <a:gd name="connsiteY5" fmla="*/ 868681 h 868681"/>
              <a:gd name="connsiteX6" fmla="*/ 3078052 w 4400550"/>
              <a:gd name="connsiteY6" fmla="*/ 868680 h 868681"/>
              <a:gd name="connsiteX7" fmla="*/ 0 w 4400550"/>
              <a:gd name="connsiteY7" fmla="*/ 868680 h 868681"/>
              <a:gd name="connsiteX0" fmla="*/ 0 w 4400550"/>
              <a:gd name="connsiteY0" fmla="*/ 0 h 868681"/>
              <a:gd name="connsiteX1" fmla="*/ 3449768 w 4400550"/>
              <a:gd name="connsiteY1" fmla="*/ 0 h 868681"/>
              <a:gd name="connsiteX2" fmla="*/ 4024648 w 4400550"/>
              <a:gd name="connsiteY2" fmla="*/ 0 h 868681"/>
              <a:gd name="connsiteX3" fmla="*/ 4400550 w 4400550"/>
              <a:gd name="connsiteY3" fmla="*/ 0 h 868681"/>
              <a:gd name="connsiteX4" fmla="*/ 4033723 w 4400550"/>
              <a:gd name="connsiteY4" fmla="*/ 868681 h 868681"/>
              <a:gd name="connsiteX5" fmla="*/ 3078051 w 4400550"/>
              <a:gd name="connsiteY5" fmla="*/ 868681 h 868681"/>
              <a:gd name="connsiteX6" fmla="*/ 3078052 w 4400550"/>
              <a:gd name="connsiteY6" fmla="*/ 868680 h 868681"/>
              <a:gd name="connsiteX7" fmla="*/ 0 w 4400550"/>
              <a:gd name="connsiteY7" fmla="*/ 868680 h 868681"/>
              <a:gd name="connsiteX8" fmla="*/ 0 w 4400550"/>
              <a:gd name="connsiteY8" fmla="*/ 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50" h="868681">
                <a:moveTo>
                  <a:pt x="0" y="0"/>
                </a:moveTo>
                <a:lnTo>
                  <a:pt x="3449768" y="0"/>
                </a:lnTo>
                <a:lnTo>
                  <a:pt x="4024648" y="0"/>
                </a:lnTo>
                <a:lnTo>
                  <a:pt x="4400550" y="0"/>
                </a:lnTo>
                <a:lnTo>
                  <a:pt x="4033723" y="868681"/>
                </a:lnTo>
                <a:lnTo>
                  <a:pt x="3078051" y="868681"/>
                </a:lnTo>
                <a:lnTo>
                  <a:pt x="3078052" y="868680"/>
                </a:lnTo>
                <a:lnTo>
                  <a:pt x="0" y="868680"/>
                </a:lnTo>
                <a:lnTo>
                  <a:pt x="0" y="0"/>
                </a:lnTo>
                <a:close/>
              </a:path>
            </a:pathLst>
          </a:custGeom>
          <a:gradFill flip="none" rotWithShape="1">
            <a:gsLst>
              <a:gs pos="0">
                <a:srgbClr val="015196"/>
              </a:gs>
              <a:gs pos="48000">
                <a:schemeClr val="accent1">
                  <a:lumMod val="97000"/>
                  <a:lumOff val="3000"/>
                </a:schemeClr>
              </a:gs>
              <a:gs pos="100000">
                <a:schemeClr val="accent1">
                  <a:lumMod val="60000"/>
                  <a:lumOff val="40000"/>
                </a:schemeClr>
              </a:gs>
            </a:gsLst>
            <a:path path="circle">
              <a:fillToRect l="100000" t="100000"/>
            </a:path>
            <a:tileRect r="-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32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pic>
        <p:nvPicPr>
          <p:cNvPr id="7" name="Immagine 6" descr="Immagine che contiene testo, Elementi grafici, grafica, schermata&#10;&#10;Descrizione generata automaticamente">
            <a:extLst>
              <a:ext uri="{FF2B5EF4-FFF2-40B4-BE49-F238E27FC236}">
                <a16:creationId xmlns:a16="http://schemas.microsoft.com/office/drawing/2014/main" id="{44336362-6F3D-4A05-08FC-65E5CB5603B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617" y="-10616"/>
            <a:ext cx="910702" cy="1093499"/>
          </a:xfrm>
          <a:prstGeom prst="rect">
            <a:avLst/>
          </a:prstGeom>
          <a:effectLst/>
        </p:spPr>
      </p:pic>
      <p:sp>
        <p:nvSpPr>
          <p:cNvPr id="8" name="Rettangolo 7">
            <a:extLst>
              <a:ext uri="{FF2B5EF4-FFF2-40B4-BE49-F238E27FC236}">
                <a16:creationId xmlns:a16="http://schemas.microsoft.com/office/drawing/2014/main" id="{B5D807AF-E4AB-7EB0-802C-6A83BBEE67CE}"/>
              </a:ext>
            </a:extLst>
          </p:cNvPr>
          <p:cNvSpPr/>
          <p:nvPr userDrawn="1"/>
        </p:nvSpPr>
        <p:spPr>
          <a:xfrm>
            <a:off x="0" y="6527397"/>
            <a:ext cx="9918834" cy="338554"/>
          </a:xfrm>
          <a:custGeom>
            <a:avLst/>
            <a:gdLst>
              <a:gd name="connsiteX0" fmla="*/ 0 w 9918834"/>
              <a:gd name="connsiteY0" fmla="*/ 0 h 338554"/>
              <a:gd name="connsiteX1" fmla="*/ 9918834 w 9918834"/>
              <a:gd name="connsiteY1" fmla="*/ 0 h 338554"/>
              <a:gd name="connsiteX2" fmla="*/ 9918834 w 9918834"/>
              <a:gd name="connsiteY2" fmla="*/ 338554 h 338554"/>
              <a:gd name="connsiteX3" fmla="*/ 0 w 9918834"/>
              <a:gd name="connsiteY3" fmla="*/ 338554 h 338554"/>
              <a:gd name="connsiteX4" fmla="*/ 0 w 9918834"/>
              <a:gd name="connsiteY4" fmla="*/ 0 h 338554"/>
              <a:gd name="connsiteX0" fmla="*/ 0 w 9918834"/>
              <a:gd name="connsiteY0" fmla="*/ 0 h 338554"/>
              <a:gd name="connsiteX1" fmla="*/ 9832207 w 9918834"/>
              <a:gd name="connsiteY1" fmla="*/ 0 h 338554"/>
              <a:gd name="connsiteX2" fmla="*/ 9918834 w 9918834"/>
              <a:gd name="connsiteY2" fmla="*/ 338554 h 338554"/>
              <a:gd name="connsiteX3" fmla="*/ 0 w 9918834"/>
              <a:gd name="connsiteY3" fmla="*/ 338554 h 338554"/>
              <a:gd name="connsiteX4" fmla="*/ 0 w 9918834"/>
              <a:gd name="connsiteY4" fmla="*/ 0 h 33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8834" h="338554">
                <a:moveTo>
                  <a:pt x="0" y="0"/>
                </a:moveTo>
                <a:lnTo>
                  <a:pt x="9832207" y="0"/>
                </a:lnTo>
                <a:lnTo>
                  <a:pt x="9918834" y="338554"/>
                </a:lnTo>
                <a:lnTo>
                  <a:pt x="0" y="338554"/>
                </a:lnTo>
                <a:lnTo>
                  <a:pt x="0" y="0"/>
                </a:lnTo>
                <a:close/>
              </a:path>
            </a:pathLst>
          </a:cu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it-IT" dirty="0"/>
          </a:p>
        </p:txBody>
      </p:sp>
    </p:spTree>
    <p:extLst>
      <p:ext uri="{BB962C8B-B14F-4D97-AF65-F5344CB8AC3E}">
        <p14:creationId xmlns:p14="http://schemas.microsoft.com/office/powerpoint/2010/main" val="3945264245"/>
      </p:ext>
    </p:extLst>
  </p:cSld>
  <p:clrMap bg1="lt1" tx1="dk1" bg2="lt2" tx2="dk2" accent1="accent1" accent2="accent2" accent3="accent3" accent4="accent4" accent5="accent5" accent6="accent6" hlink="hlink" folHlink="folHlink"/>
  <p:sldLayoutIdLst>
    <p:sldLayoutId id="2147483682" r:id="rId1"/>
    <p:sldLayoutId id="2147483687" r:id="rId2"/>
    <p:sldLayoutId id="214748369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EE3DE52E-D9CD-0E2C-3C8E-072F85EDFA71}"/>
              </a:ext>
            </a:extLst>
          </p:cNvPr>
          <p:cNvSpPr/>
          <p:nvPr userDrawn="1"/>
        </p:nvSpPr>
        <p:spPr>
          <a:xfrm>
            <a:off x="-3" y="4601493"/>
            <a:ext cx="12192003" cy="1088107"/>
          </a:xfrm>
          <a:prstGeom prst="rect">
            <a:avLst/>
          </a:pr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a:p>
        </p:txBody>
      </p:sp>
      <p:pic>
        <p:nvPicPr>
          <p:cNvPr id="4" name="Immagine 3" descr="Immagine che contiene testo, Elementi grafici, grafica, schermata&#10;&#10;Descrizione generata automaticamente">
            <a:extLst>
              <a:ext uri="{FF2B5EF4-FFF2-40B4-BE49-F238E27FC236}">
                <a16:creationId xmlns:a16="http://schemas.microsoft.com/office/drawing/2014/main" id="{8A3E0FF0-5E26-00D8-D549-53D7435566C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17" y="4601493"/>
            <a:ext cx="910702" cy="1093499"/>
          </a:xfrm>
          <a:prstGeom prst="rect">
            <a:avLst/>
          </a:prstGeom>
          <a:effectLst/>
        </p:spPr>
      </p:pic>
      <p:sp>
        <p:nvSpPr>
          <p:cNvPr id="5" name="Figura a mano libera: forma 4">
            <a:extLst>
              <a:ext uri="{FF2B5EF4-FFF2-40B4-BE49-F238E27FC236}">
                <a16:creationId xmlns:a16="http://schemas.microsoft.com/office/drawing/2014/main" id="{E9E0D2CB-2EBD-11CB-4622-EAE0A79BB757}"/>
              </a:ext>
            </a:extLst>
          </p:cNvPr>
          <p:cNvSpPr/>
          <p:nvPr userDrawn="1"/>
        </p:nvSpPr>
        <p:spPr>
          <a:xfrm flipH="1">
            <a:off x="1912690" y="4591238"/>
            <a:ext cx="10279304" cy="1093499"/>
          </a:xfrm>
          <a:custGeom>
            <a:avLst/>
            <a:gdLst>
              <a:gd name="connsiteX0" fmla="*/ 0 w 10080000"/>
              <a:gd name="connsiteY0" fmla="*/ 0 h 1080000"/>
              <a:gd name="connsiteX1" fmla="*/ 9000000 w 10080000"/>
              <a:gd name="connsiteY1" fmla="*/ 0 h 1080000"/>
              <a:gd name="connsiteX2" fmla="*/ 10080000 w 10080000"/>
              <a:gd name="connsiteY2" fmla="*/ 1080000 h 1080000"/>
              <a:gd name="connsiteX3" fmla="*/ 9000000 w 10080000"/>
              <a:gd name="connsiteY3" fmla="*/ 1080000 h 1080000"/>
              <a:gd name="connsiteX4" fmla="*/ 0 w 10080000"/>
              <a:gd name="connsiteY4" fmla="*/ 1080000 h 1080000"/>
              <a:gd name="connsiteX0" fmla="*/ 0 w 10080000"/>
              <a:gd name="connsiteY0" fmla="*/ 0 h 1080000"/>
              <a:gd name="connsiteX1" fmla="*/ 9514350 w 10080000"/>
              <a:gd name="connsiteY1" fmla="*/ 11430 h 1080000"/>
              <a:gd name="connsiteX2" fmla="*/ 10080000 w 10080000"/>
              <a:gd name="connsiteY2" fmla="*/ 1080000 h 1080000"/>
              <a:gd name="connsiteX3" fmla="*/ 9000000 w 10080000"/>
              <a:gd name="connsiteY3" fmla="*/ 1080000 h 1080000"/>
              <a:gd name="connsiteX4" fmla="*/ 0 w 10080000"/>
              <a:gd name="connsiteY4" fmla="*/ 1080000 h 1080000"/>
              <a:gd name="connsiteX5" fmla="*/ 0 w 10080000"/>
              <a:gd name="connsiteY5"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0000" h="1080000">
                <a:moveTo>
                  <a:pt x="0" y="0"/>
                </a:moveTo>
                <a:lnTo>
                  <a:pt x="9514350" y="11430"/>
                </a:lnTo>
                <a:lnTo>
                  <a:pt x="10080000" y="1080000"/>
                </a:lnTo>
                <a:lnTo>
                  <a:pt x="9000000" y="1080000"/>
                </a:lnTo>
                <a:lnTo>
                  <a:pt x="0" y="1080000"/>
                </a:lnTo>
                <a:lnTo>
                  <a:pt x="0" y="0"/>
                </a:lnTo>
                <a:close/>
              </a:path>
            </a:pathLst>
          </a:custGeom>
          <a:gradFill flip="none" rotWithShape="1">
            <a:gsLst>
              <a:gs pos="0">
                <a:srgbClr val="015196"/>
              </a:gs>
              <a:gs pos="48000">
                <a:schemeClr val="accent1">
                  <a:lumMod val="97000"/>
                  <a:lumOff val="3000"/>
                </a:schemeClr>
              </a:gs>
              <a:gs pos="100000">
                <a:schemeClr val="accent1">
                  <a:lumMod val="60000"/>
                  <a:lumOff val="40000"/>
                </a:schemeClr>
              </a:gs>
            </a:gsLst>
            <a:path path="circle">
              <a:fillToRect l="100000" t="100000"/>
            </a:path>
            <a:tileRect r="-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36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spTree>
    <p:extLst>
      <p:ext uri="{BB962C8B-B14F-4D97-AF65-F5344CB8AC3E}">
        <p14:creationId xmlns:p14="http://schemas.microsoft.com/office/powerpoint/2010/main" val="1719633514"/>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60D96413-7044-EF0A-4B77-3E2CF21E169E}"/>
              </a:ext>
            </a:extLst>
          </p:cNvPr>
          <p:cNvSpPr/>
          <p:nvPr userDrawn="1"/>
        </p:nvSpPr>
        <p:spPr>
          <a:xfrm>
            <a:off x="-3" y="4601493"/>
            <a:ext cx="12192003" cy="1088107"/>
          </a:xfrm>
          <a:prstGeom prst="rect">
            <a:avLst/>
          </a:pr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a:p>
        </p:txBody>
      </p:sp>
      <p:pic>
        <p:nvPicPr>
          <p:cNvPr id="4" name="Immagine 3" descr="Immagine che contiene testo, Elementi grafici, grafica, schermata&#10;&#10;Descrizione generata automaticamente">
            <a:extLst>
              <a:ext uri="{FF2B5EF4-FFF2-40B4-BE49-F238E27FC236}">
                <a16:creationId xmlns:a16="http://schemas.microsoft.com/office/drawing/2014/main" id="{3E6A86A1-A101-28D7-C440-B0A4BDB2EB9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17" y="4601493"/>
            <a:ext cx="910702" cy="1093499"/>
          </a:xfrm>
          <a:prstGeom prst="rect">
            <a:avLst/>
          </a:prstGeom>
          <a:effectLst/>
        </p:spPr>
      </p:pic>
      <p:sp>
        <p:nvSpPr>
          <p:cNvPr id="5" name="Figura a mano libera: forma 4">
            <a:extLst>
              <a:ext uri="{FF2B5EF4-FFF2-40B4-BE49-F238E27FC236}">
                <a16:creationId xmlns:a16="http://schemas.microsoft.com/office/drawing/2014/main" id="{713A0CD9-C7C7-F66D-1857-DA10D1C332E8}"/>
              </a:ext>
            </a:extLst>
          </p:cNvPr>
          <p:cNvSpPr/>
          <p:nvPr userDrawn="1"/>
        </p:nvSpPr>
        <p:spPr>
          <a:xfrm flipH="1">
            <a:off x="1912690" y="4591238"/>
            <a:ext cx="10279304" cy="1093499"/>
          </a:xfrm>
          <a:custGeom>
            <a:avLst/>
            <a:gdLst>
              <a:gd name="connsiteX0" fmla="*/ 0 w 10080000"/>
              <a:gd name="connsiteY0" fmla="*/ 0 h 1080000"/>
              <a:gd name="connsiteX1" fmla="*/ 9000000 w 10080000"/>
              <a:gd name="connsiteY1" fmla="*/ 0 h 1080000"/>
              <a:gd name="connsiteX2" fmla="*/ 10080000 w 10080000"/>
              <a:gd name="connsiteY2" fmla="*/ 1080000 h 1080000"/>
              <a:gd name="connsiteX3" fmla="*/ 9000000 w 10080000"/>
              <a:gd name="connsiteY3" fmla="*/ 1080000 h 1080000"/>
              <a:gd name="connsiteX4" fmla="*/ 0 w 10080000"/>
              <a:gd name="connsiteY4" fmla="*/ 1080000 h 1080000"/>
              <a:gd name="connsiteX0" fmla="*/ 0 w 10080000"/>
              <a:gd name="connsiteY0" fmla="*/ 0 h 1080000"/>
              <a:gd name="connsiteX1" fmla="*/ 9514350 w 10080000"/>
              <a:gd name="connsiteY1" fmla="*/ 11430 h 1080000"/>
              <a:gd name="connsiteX2" fmla="*/ 10080000 w 10080000"/>
              <a:gd name="connsiteY2" fmla="*/ 1080000 h 1080000"/>
              <a:gd name="connsiteX3" fmla="*/ 9000000 w 10080000"/>
              <a:gd name="connsiteY3" fmla="*/ 1080000 h 1080000"/>
              <a:gd name="connsiteX4" fmla="*/ 0 w 10080000"/>
              <a:gd name="connsiteY4" fmla="*/ 1080000 h 1080000"/>
              <a:gd name="connsiteX5" fmla="*/ 0 w 10080000"/>
              <a:gd name="connsiteY5"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0000" h="1080000">
                <a:moveTo>
                  <a:pt x="0" y="0"/>
                </a:moveTo>
                <a:lnTo>
                  <a:pt x="9514350" y="11430"/>
                </a:lnTo>
                <a:lnTo>
                  <a:pt x="10080000" y="1080000"/>
                </a:lnTo>
                <a:lnTo>
                  <a:pt x="9000000" y="1080000"/>
                </a:lnTo>
                <a:lnTo>
                  <a:pt x="0" y="1080000"/>
                </a:lnTo>
                <a:lnTo>
                  <a:pt x="0" y="0"/>
                </a:lnTo>
                <a:close/>
              </a:path>
            </a:pathLst>
          </a:custGeom>
          <a:gradFill flip="none" rotWithShape="1">
            <a:gsLst>
              <a:gs pos="0">
                <a:srgbClr val="015196"/>
              </a:gs>
              <a:gs pos="48000">
                <a:schemeClr val="accent1">
                  <a:lumMod val="97000"/>
                  <a:lumOff val="3000"/>
                </a:schemeClr>
              </a:gs>
              <a:gs pos="100000">
                <a:schemeClr val="accent1">
                  <a:lumMod val="60000"/>
                  <a:lumOff val="40000"/>
                </a:schemeClr>
              </a:gs>
            </a:gsLst>
            <a:path path="circle">
              <a:fillToRect l="100000" t="100000"/>
            </a:path>
            <a:tileRect r="-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36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spTree>
    <p:extLst>
      <p:ext uri="{BB962C8B-B14F-4D97-AF65-F5344CB8AC3E}">
        <p14:creationId xmlns:p14="http://schemas.microsoft.com/office/powerpoint/2010/main" val="1177868766"/>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t="-6000" b="-6000"/>
          </a:stretch>
        </a:blip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A93F4552-1F14-A212-FE30-3EAD415D05CC}"/>
              </a:ext>
            </a:extLst>
          </p:cNvPr>
          <p:cNvSpPr/>
          <p:nvPr userDrawn="1"/>
        </p:nvSpPr>
        <p:spPr>
          <a:xfrm>
            <a:off x="-3" y="4601493"/>
            <a:ext cx="12192003" cy="1088107"/>
          </a:xfrm>
          <a:prstGeom prst="rect">
            <a:avLst/>
          </a:pr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a:p>
        </p:txBody>
      </p:sp>
      <p:pic>
        <p:nvPicPr>
          <p:cNvPr id="4" name="Immagine 3" descr="Immagine che contiene testo, Elementi grafici, grafica, schermata&#10;&#10;Descrizione generata automaticamente">
            <a:extLst>
              <a:ext uri="{FF2B5EF4-FFF2-40B4-BE49-F238E27FC236}">
                <a16:creationId xmlns:a16="http://schemas.microsoft.com/office/drawing/2014/main" id="{D2C1ABDD-3A1C-D1B7-57DC-23AE9888578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17" y="4592575"/>
            <a:ext cx="910702" cy="1093499"/>
          </a:xfrm>
          <a:prstGeom prst="rect">
            <a:avLst/>
          </a:prstGeom>
          <a:effectLst/>
        </p:spPr>
      </p:pic>
      <p:sp>
        <p:nvSpPr>
          <p:cNvPr id="5" name="Figura a mano libera: forma 4">
            <a:extLst>
              <a:ext uri="{FF2B5EF4-FFF2-40B4-BE49-F238E27FC236}">
                <a16:creationId xmlns:a16="http://schemas.microsoft.com/office/drawing/2014/main" id="{A82CA8CF-2460-694A-798E-6048CAA0152E}"/>
              </a:ext>
            </a:extLst>
          </p:cNvPr>
          <p:cNvSpPr/>
          <p:nvPr userDrawn="1"/>
        </p:nvSpPr>
        <p:spPr>
          <a:xfrm flipH="1">
            <a:off x="1912690" y="4596630"/>
            <a:ext cx="10279304" cy="1088107"/>
          </a:xfrm>
          <a:custGeom>
            <a:avLst/>
            <a:gdLst>
              <a:gd name="connsiteX0" fmla="*/ 0 w 10080000"/>
              <a:gd name="connsiteY0" fmla="*/ 0 h 1080000"/>
              <a:gd name="connsiteX1" fmla="*/ 9000000 w 10080000"/>
              <a:gd name="connsiteY1" fmla="*/ 0 h 1080000"/>
              <a:gd name="connsiteX2" fmla="*/ 10080000 w 10080000"/>
              <a:gd name="connsiteY2" fmla="*/ 1080000 h 1080000"/>
              <a:gd name="connsiteX3" fmla="*/ 9000000 w 10080000"/>
              <a:gd name="connsiteY3" fmla="*/ 1080000 h 1080000"/>
              <a:gd name="connsiteX4" fmla="*/ 0 w 10080000"/>
              <a:gd name="connsiteY4" fmla="*/ 1080000 h 1080000"/>
              <a:gd name="connsiteX0" fmla="*/ 0 w 10080000"/>
              <a:gd name="connsiteY0" fmla="*/ 0 h 1080000"/>
              <a:gd name="connsiteX1" fmla="*/ 9514350 w 10080000"/>
              <a:gd name="connsiteY1" fmla="*/ 11430 h 1080000"/>
              <a:gd name="connsiteX2" fmla="*/ 10080000 w 10080000"/>
              <a:gd name="connsiteY2" fmla="*/ 1080000 h 1080000"/>
              <a:gd name="connsiteX3" fmla="*/ 9000000 w 10080000"/>
              <a:gd name="connsiteY3" fmla="*/ 1080000 h 1080000"/>
              <a:gd name="connsiteX4" fmla="*/ 0 w 10080000"/>
              <a:gd name="connsiteY4" fmla="*/ 1080000 h 1080000"/>
              <a:gd name="connsiteX5" fmla="*/ 0 w 10080000"/>
              <a:gd name="connsiteY5"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0000" h="1080000">
                <a:moveTo>
                  <a:pt x="0" y="0"/>
                </a:moveTo>
                <a:lnTo>
                  <a:pt x="9514350" y="11430"/>
                </a:lnTo>
                <a:lnTo>
                  <a:pt x="10080000" y="1080000"/>
                </a:lnTo>
                <a:lnTo>
                  <a:pt x="9000000" y="1080000"/>
                </a:lnTo>
                <a:lnTo>
                  <a:pt x="0" y="1080000"/>
                </a:lnTo>
                <a:lnTo>
                  <a:pt x="0" y="0"/>
                </a:lnTo>
                <a:close/>
              </a:path>
            </a:pathLst>
          </a:custGeom>
          <a:gradFill flip="none" rotWithShape="1">
            <a:gsLst>
              <a:gs pos="0">
                <a:srgbClr val="015196"/>
              </a:gs>
              <a:gs pos="48000">
                <a:schemeClr val="accent1">
                  <a:lumMod val="97000"/>
                  <a:lumOff val="3000"/>
                </a:schemeClr>
              </a:gs>
              <a:gs pos="100000">
                <a:schemeClr val="accent1">
                  <a:lumMod val="60000"/>
                  <a:lumOff val="40000"/>
                </a:schemeClr>
              </a:gs>
            </a:gsLst>
            <a:path path="circle">
              <a:fillToRect l="100000" t="100000"/>
            </a:path>
            <a:tileRect r="-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36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spTree>
    <p:extLst>
      <p:ext uri="{BB962C8B-B14F-4D97-AF65-F5344CB8AC3E}">
        <p14:creationId xmlns:p14="http://schemas.microsoft.com/office/powerpoint/2010/main" val="823423132"/>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EAAEA1E-4957-2216-47DD-6AB91D039ED0}"/>
              </a:ext>
            </a:extLst>
          </p:cNvPr>
          <p:cNvSpPr/>
          <p:nvPr userDrawn="1"/>
        </p:nvSpPr>
        <p:spPr>
          <a:xfrm>
            <a:off x="-38123" y="-24883"/>
            <a:ext cx="12230123" cy="6894159"/>
          </a:xfrm>
          <a:prstGeom prst="rect">
            <a:avLst/>
          </a:pr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sp>
        <p:nvSpPr>
          <p:cNvPr id="3" name="Parallelogramma 2">
            <a:extLst>
              <a:ext uri="{FF2B5EF4-FFF2-40B4-BE49-F238E27FC236}">
                <a16:creationId xmlns:a16="http://schemas.microsoft.com/office/drawing/2014/main" id="{416429B4-09A7-C2F1-8BE2-FA57E5C47E72}"/>
              </a:ext>
            </a:extLst>
          </p:cNvPr>
          <p:cNvSpPr/>
          <p:nvPr userDrawn="1"/>
        </p:nvSpPr>
        <p:spPr>
          <a:xfrm>
            <a:off x="-38124" y="3696762"/>
            <a:ext cx="4973444" cy="3183271"/>
          </a:xfrm>
          <a:prstGeom prst="parallelogram">
            <a:avLst>
              <a:gd name="adj" fmla="val 38205"/>
            </a:avLst>
          </a:prstGeom>
          <a:blipFill dpi="0" rotWithShape="1">
            <a:blip r:embed="rId3" cstate="screen">
              <a:extLst>
                <a:ext uri="{28A0092B-C50C-407E-A947-70E740481C1C}">
                  <a14:useLocalDpi xmlns:a14="http://schemas.microsoft.com/office/drawing/2010/main"/>
                </a:ext>
              </a:extLst>
            </a:blip>
            <a:srcRect/>
            <a:stretch>
              <a:fillRect l="-13000" r="1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Figura a mano libera: forma 3">
            <a:extLst>
              <a:ext uri="{FF2B5EF4-FFF2-40B4-BE49-F238E27FC236}">
                <a16:creationId xmlns:a16="http://schemas.microsoft.com/office/drawing/2014/main" id="{A2F8398D-13DC-D9D9-9321-57A37EAB6CB4}"/>
              </a:ext>
            </a:extLst>
          </p:cNvPr>
          <p:cNvSpPr/>
          <p:nvPr userDrawn="1"/>
        </p:nvSpPr>
        <p:spPr>
          <a:xfrm flipH="1">
            <a:off x="3349487" y="-30539"/>
            <a:ext cx="8842511" cy="3035711"/>
          </a:xfrm>
          <a:custGeom>
            <a:avLst/>
            <a:gdLst>
              <a:gd name="connsiteX0" fmla="*/ 0 w 10080000"/>
              <a:gd name="connsiteY0" fmla="*/ 0 h 1080000"/>
              <a:gd name="connsiteX1" fmla="*/ 9000000 w 10080000"/>
              <a:gd name="connsiteY1" fmla="*/ 0 h 1080000"/>
              <a:gd name="connsiteX2" fmla="*/ 10080000 w 10080000"/>
              <a:gd name="connsiteY2" fmla="*/ 1080000 h 1080000"/>
              <a:gd name="connsiteX3" fmla="*/ 9000000 w 10080000"/>
              <a:gd name="connsiteY3" fmla="*/ 1080000 h 1080000"/>
              <a:gd name="connsiteX4" fmla="*/ 0 w 10080000"/>
              <a:gd name="connsiteY4" fmla="*/ 1080000 h 1080000"/>
              <a:gd name="connsiteX0" fmla="*/ 0 w 10080000"/>
              <a:gd name="connsiteY0" fmla="*/ 0 h 1080000"/>
              <a:gd name="connsiteX1" fmla="*/ 9514350 w 10080000"/>
              <a:gd name="connsiteY1" fmla="*/ 11430 h 1080000"/>
              <a:gd name="connsiteX2" fmla="*/ 10080000 w 10080000"/>
              <a:gd name="connsiteY2" fmla="*/ 1080000 h 1080000"/>
              <a:gd name="connsiteX3" fmla="*/ 9000000 w 10080000"/>
              <a:gd name="connsiteY3" fmla="*/ 1080000 h 1080000"/>
              <a:gd name="connsiteX4" fmla="*/ 0 w 10080000"/>
              <a:gd name="connsiteY4" fmla="*/ 1080000 h 1080000"/>
              <a:gd name="connsiteX5" fmla="*/ 0 w 10080000"/>
              <a:gd name="connsiteY5" fmla="*/ 0 h 1080000"/>
              <a:gd name="connsiteX0" fmla="*/ 0 w 10899442"/>
              <a:gd name="connsiteY0" fmla="*/ 0 h 1080000"/>
              <a:gd name="connsiteX1" fmla="*/ 9514350 w 10899442"/>
              <a:gd name="connsiteY1" fmla="*/ 11430 h 1080000"/>
              <a:gd name="connsiteX2" fmla="*/ 10899442 w 10899442"/>
              <a:gd name="connsiteY2" fmla="*/ 1080000 h 1080000"/>
              <a:gd name="connsiteX3" fmla="*/ 9000000 w 10899442"/>
              <a:gd name="connsiteY3" fmla="*/ 1080000 h 1080000"/>
              <a:gd name="connsiteX4" fmla="*/ 0 w 10899442"/>
              <a:gd name="connsiteY4" fmla="*/ 1080000 h 1080000"/>
              <a:gd name="connsiteX5" fmla="*/ 0 w 10899442"/>
              <a:gd name="connsiteY5" fmla="*/ 0 h 1080000"/>
              <a:gd name="connsiteX0" fmla="*/ 0 w 10832549"/>
              <a:gd name="connsiteY0" fmla="*/ 0 h 1080000"/>
              <a:gd name="connsiteX1" fmla="*/ 9514350 w 10832549"/>
              <a:gd name="connsiteY1" fmla="*/ 11430 h 1080000"/>
              <a:gd name="connsiteX2" fmla="*/ 10832549 w 10832549"/>
              <a:gd name="connsiteY2" fmla="*/ 1080000 h 1080000"/>
              <a:gd name="connsiteX3" fmla="*/ 9000000 w 10832549"/>
              <a:gd name="connsiteY3" fmla="*/ 1080000 h 1080000"/>
              <a:gd name="connsiteX4" fmla="*/ 0 w 10832549"/>
              <a:gd name="connsiteY4" fmla="*/ 1080000 h 1080000"/>
              <a:gd name="connsiteX5" fmla="*/ 0 w 10832549"/>
              <a:gd name="connsiteY5" fmla="*/ 0 h 1080000"/>
              <a:gd name="connsiteX0" fmla="*/ 0 w 10832549"/>
              <a:gd name="connsiteY0" fmla="*/ 0 h 1080000"/>
              <a:gd name="connsiteX1" fmla="*/ 9514351 w 10832549"/>
              <a:gd name="connsiteY1" fmla="*/ 6669 h 1080000"/>
              <a:gd name="connsiteX2" fmla="*/ 10832549 w 10832549"/>
              <a:gd name="connsiteY2" fmla="*/ 1080000 h 1080000"/>
              <a:gd name="connsiteX3" fmla="*/ 9000000 w 10832549"/>
              <a:gd name="connsiteY3" fmla="*/ 1080000 h 1080000"/>
              <a:gd name="connsiteX4" fmla="*/ 0 w 10832549"/>
              <a:gd name="connsiteY4" fmla="*/ 1080000 h 1080000"/>
              <a:gd name="connsiteX5" fmla="*/ 0 w 10832549"/>
              <a:gd name="connsiteY5" fmla="*/ 0 h 1080000"/>
              <a:gd name="connsiteX0" fmla="*/ 0 w 10832549"/>
              <a:gd name="connsiteY0" fmla="*/ 0 h 1080000"/>
              <a:gd name="connsiteX1" fmla="*/ 9514351 w 10832549"/>
              <a:gd name="connsiteY1" fmla="*/ 2941 h 1080000"/>
              <a:gd name="connsiteX2" fmla="*/ 10832549 w 10832549"/>
              <a:gd name="connsiteY2" fmla="*/ 1080000 h 1080000"/>
              <a:gd name="connsiteX3" fmla="*/ 9000000 w 10832549"/>
              <a:gd name="connsiteY3" fmla="*/ 1080000 h 1080000"/>
              <a:gd name="connsiteX4" fmla="*/ 0 w 10832549"/>
              <a:gd name="connsiteY4" fmla="*/ 1080000 h 1080000"/>
              <a:gd name="connsiteX5" fmla="*/ 0 w 10832549"/>
              <a:gd name="connsiteY5"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2549" h="1080000">
                <a:moveTo>
                  <a:pt x="0" y="0"/>
                </a:moveTo>
                <a:lnTo>
                  <a:pt x="9514351" y="2941"/>
                </a:lnTo>
                <a:lnTo>
                  <a:pt x="10832549" y="1080000"/>
                </a:lnTo>
                <a:lnTo>
                  <a:pt x="9000000" y="1080000"/>
                </a:lnTo>
                <a:lnTo>
                  <a:pt x="0" y="1080000"/>
                </a:lnTo>
                <a:lnTo>
                  <a:pt x="0" y="0"/>
                </a:lnTo>
                <a:close/>
              </a:path>
            </a:pathLst>
          </a:custGeom>
          <a:gradFill flip="none" rotWithShape="1">
            <a:gsLst>
              <a:gs pos="0">
                <a:srgbClr val="015196"/>
              </a:gs>
              <a:gs pos="48000">
                <a:schemeClr val="accent1">
                  <a:lumMod val="97000"/>
                  <a:lumOff val="3000"/>
                </a:schemeClr>
              </a:gs>
              <a:gs pos="100000">
                <a:schemeClr val="accent1">
                  <a:lumMod val="60000"/>
                  <a:lumOff val="40000"/>
                </a:schemeClr>
              </a:gs>
            </a:gsLst>
            <a:path path="circle">
              <a:fillToRect l="100000" t="100000"/>
            </a:path>
            <a:tileRect r="-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lIns="360000" tIns="360000" rIns="360000" bIns="360000" rtlCol="0" anchor="ctr">
            <a:noAutofit/>
          </a:bodyPr>
          <a:lstStyle/>
          <a:p>
            <a:pPr algn="r"/>
            <a:r>
              <a:rPr lang="it-IT" sz="3600" b="1" spc="217" dirty="0">
                <a:solidFill>
                  <a:schemeClr val="bg1"/>
                </a:solidFill>
                <a:effectLst>
                  <a:outerShdw blurRad="38100" dist="38100" dir="2700000" algn="tl">
                    <a:srgbClr val="000000">
                      <a:alpha val="43137"/>
                    </a:srgbClr>
                  </a:outerShdw>
                </a:effectLst>
                <a:latin typeface="Verdana" panose="020B0604030504040204" pitchFamily="34" charset="0"/>
              </a:rPr>
              <a:t> </a:t>
            </a:r>
            <a:endParaRPr lang="en-US" sz="3000" b="1" spc="217" dirty="0">
              <a:solidFill>
                <a:schemeClr val="bg1"/>
              </a:solidFill>
              <a:latin typeface="Verdana" panose="020B0604030504040204" pitchFamily="34" charset="0"/>
            </a:endParaRPr>
          </a:p>
        </p:txBody>
      </p:sp>
      <p:pic>
        <p:nvPicPr>
          <p:cNvPr id="7" name="Picture 5">
            <a:extLst>
              <a:ext uri="{FF2B5EF4-FFF2-40B4-BE49-F238E27FC236}">
                <a16:creationId xmlns:a16="http://schemas.microsoft.com/office/drawing/2014/main" id="{1B01ED5F-EBB9-0179-024C-5A3E67A107A6}"/>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77119" y="88136"/>
            <a:ext cx="1126190" cy="1372009"/>
          </a:xfrm>
          <a:prstGeom prst="rect">
            <a:avLst/>
          </a:prstGeom>
          <a:effectLst/>
        </p:spPr>
      </p:pic>
      <p:sp>
        <p:nvSpPr>
          <p:cNvPr id="18" name="Parallelogramma 17">
            <a:extLst>
              <a:ext uri="{FF2B5EF4-FFF2-40B4-BE49-F238E27FC236}">
                <a16:creationId xmlns:a16="http://schemas.microsoft.com/office/drawing/2014/main" id="{EFC67419-F99C-3018-7A6B-C55737660FF5}"/>
              </a:ext>
            </a:extLst>
          </p:cNvPr>
          <p:cNvSpPr/>
          <p:nvPr userDrawn="1"/>
        </p:nvSpPr>
        <p:spPr>
          <a:xfrm>
            <a:off x="3115205" y="3005172"/>
            <a:ext cx="5923466" cy="3529177"/>
          </a:xfrm>
          <a:prstGeom prst="parallelogram">
            <a:avLst>
              <a:gd name="adj" fmla="val 38205"/>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it-IT"/>
          </a:p>
        </p:txBody>
      </p:sp>
      <p:sp>
        <p:nvSpPr>
          <p:cNvPr id="19" name="Parallelogramma 18">
            <a:extLst>
              <a:ext uri="{FF2B5EF4-FFF2-40B4-BE49-F238E27FC236}">
                <a16:creationId xmlns:a16="http://schemas.microsoft.com/office/drawing/2014/main" id="{1CEC6F51-EF04-E923-D49C-6FA977A4EA06}"/>
              </a:ext>
            </a:extLst>
          </p:cNvPr>
          <p:cNvSpPr/>
          <p:nvPr userDrawn="1"/>
        </p:nvSpPr>
        <p:spPr>
          <a:xfrm>
            <a:off x="7218554" y="3674729"/>
            <a:ext cx="4973444" cy="3183271"/>
          </a:xfrm>
          <a:prstGeom prst="parallelogram">
            <a:avLst>
              <a:gd name="adj" fmla="val 38205"/>
            </a:avLst>
          </a:pr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it-IT"/>
          </a:p>
        </p:txBody>
      </p:sp>
    </p:spTree>
    <p:extLst>
      <p:ext uri="{BB962C8B-B14F-4D97-AF65-F5344CB8AC3E}">
        <p14:creationId xmlns:p14="http://schemas.microsoft.com/office/powerpoint/2010/main" val="182454986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igura a mano libera: forma 1" descr="Gruppo di ragazzi sorridenti in piedi su un prato esterno a un edificio in mattoni, che indossano zaino e borsa, che tengono i cellulari">
            <a:extLst>
              <a:ext uri="{FF2B5EF4-FFF2-40B4-BE49-F238E27FC236}">
                <a16:creationId xmlns:a16="http://schemas.microsoft.com/office/drawing/2014/main" id="{8F26FB7C-9354-5ED8-1436-228F7E36EF11}"/>
              </a:ext>
            </a:extLst>
          </p:cNvPr>
          <p:cNvSpPr/>
          <p:nvPr userDrawn="1"/>
        </p:nvSpPr>
        <p:spPr>
          <a:xfrm flipH="1">
            <a:off x="3948544" y="0"/>
            <a:ext cx="8243453" cy="6862060"/>
          </a:xfrm>
          <a:custGeom>
            <a:avLst/>
            <a:gdLst>
              <a:gd name="connsiteX0" fmla="*/ 4155389 w 8954013"/>
              <a:gd name="connsiteY0" fmla="*/ 0 h 6862060"/>
              <a:gd name="connsiteX1" fmla="*/ 8954013 w 8954013"/>
              <a:gd name="connsiteY1" fmla="*/ 0 h 6862060"/>
              <a:gd name="connsiteX2" fmla="*/ 4798624 w 8954013"/>
              <a:gd name="connsiteY2" fmla="*/ 6862060 h 6862060"/>
              <a:gd name="connsiteX3" fmla="*/ 4769643 w 8954013"/>
              <a:gd name="connsiteY3" fmla="*/ 6862060 h 6862060"/>
              <a:gd name="connsiteX4" fmla="*/ 0 w 8954013"/>
              <a:gd name="connsiteY4" fmla="*/ 6862060 h 6862060"/>
              <a:gd name="connsiteX5" fmla="*/ 0 w 8954013"/>
              <a:gd name="connsiteY5" fmla="*/ 4060 h 6862060"/>
              <a:gd name="connsiteX6" fmla="*/ 4152931 w 8954013"/>
              <a:gd name="connsiteY6" fmla="*/ 4060 h 686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4013" h="6862060">
                <a:moveTo>
                  <a:pt x="4155389" y="0"/>
                </a:moveTo>
                <a:lnTo>
                  <a:pt x="8954013" y="0"/>
                </a:lnTo>
                <a:lnTo>
                  <a:pt x="4798624" y="6862060"/>
                </a:lnTo>
                <a:lnTo>
                  <a:pt x="4769643" y="6862060"/>
                </a:lnTo>
                <a:lnTo>
                  <a:pt x="0" y="6862060"/>
                </a:lnTo>
                <a:lnTo>
                  <a:pt x="0" y="4060"/>
                </a:lnTo>
                <a:lnTo>
                  <a:pt x="4152931" y="4060"/>
                </a:lnTo>
                <a:close/>
              </a:path>
            </a:pathLst>
          </a:custGeom>
          <a:blipFill dpi="0" rotWithShape="1">
            <a:blip r:embed="rId3">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sp>
        <p:nvSpPr>
          <p:cNvPr id="4" name="Figura a mano libera: forma 3">
            <a:extLst>
              <a:ext uri="{FF2B5EF4-FFF2-40B4-BE49-F238E27FC236}">
                <a16:creationId xmlns:a16="http://schemas.microsoft.com/office/drawing/2014/main" id="{9688DA26-FB47-5EB5-5165-A721D3184E06}"/>
              </a:ext>
            </a:extLst>
          </p:cNvPr>
          <p:cNvSpPr/>
          <p:nvPr userDrawn="1"/>
        </p:nvSpPr>
        <p:spPr>
          <a:xfrm>
            <a:off x="-1" y="0"/>
            <a:ext cx="4838007" cy="868681"/>
          </a:xfrm>
          <a:custGeom>
            <a:avLst/>
            <a:gdLst>
              <a:gd name="connsiteX0" fmla="*/ 0 w 4400550"/>
              <a:gd name="connsiteY0" fmla="*/ 0 h 868681"/>
              <a:gd name="connsiteX1" fmla="*/ 3449768 w 4400550"/>
              <a:gd name="connsiteY1" fmla="*/ 0 h 868681"/>
              <a:gd name="connsiteX2" fmla="*/ 4024648 w 4400550"/>
              <a:gd name="connsiteY2" fmla="*/ 0 h 868681"/>
              <a:gd name="connsiteX3" fmla="*/ 4400550 w 4400550"/>
              <a:gd name="connsiteY3" fmla="*/ 0 h 868681"/>
              <a:gd name="connsiteX4" fmla="*/ 4028833 w 4400550"/>
              <a:gd name="connsiteY4" fmla="*/ 868681 h 868681"/>
              <a:gd name="connsiteX5" fmla="*/ 3078051 w 4400550"/>
              <a:gd name="connsiteY5" fmla="*/ 868681 h 868681"/>
              <a:gd name="connsiteX6" fmla="*/ 3078052 w 4400550"/>
              <a:gd name="connsiteY6" fmla="*/ 868680 h 868681"/>
              <a:gd name="connsiteX7" fmla="*/ 0 w 4400550"/>
              <a:gd name="connsiteY7" fmla="*/ 8686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0550" h="868681">
                <a:moveTo>
                  <a:pt x="0" y="0"/>
                </a:moveTo>
                <a:lnTo>
                  <a:pt x="3449768" y="0"/>
                </a:lnTo>
                <a:lnTo>
                  <a:pt x="4024648" y="0"/>
                </a:lnTo>
                <a:lnTo>
                  <a:pt x="4400550" y="0"/>
                </a:lnTo>
                <a:lnTo>
                  <a:pt x="4028833" y="868681"/>
                </a:lnTo>
                <a:lnTo>
                  <a:pt x="3078051" y="868681"/>
                </a:lnTo>
                <a:lnTo>
                  <a:pt x="3078052" y="868680"/>
                </a:lnTo>
                <a:lnTo>
                  <a:pt x="0" y="868680"/>
                </a:lnTo>
                <a:close/>
              </a:path>
            </a:pathLst>
          </a:custGeom>
          <a:gradFill flip="none" rotWithShape="1">
            <a:gsLst>
              <a:gs pos="0">
                <a:srgbClr val="015196"/>
              </a:gs>
              <a:gs pos="48000">
                <a:schemeClr val="accent1">
                  <a:lumMod val="97000"/>
                  <a:lumOff val="3000"/>
                </a:schemeClr>
              </a:gs>
              <a:gs pos="100000">
                <a:schemeClr val="accent1">
                  <a:lumMod val="60000"/>
                  <a:lumOff val="40000"/>
                </a:schemeClr>
              </a:gs>
            </a:gsLst>
            <a:path path="circle">
              <a:fillToRect l="100000" t="100000"/>
            </a:path>
            <a:tileRect r="-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endParaRPr lang="it-IT" sz="3600" b="1" spc="217" dirty="0">
              <a:solidFill>
                <a:schemeClr val="bg1"/>
              </a:solidFill>
              <a:latin typeface="Verdana" panose="020B0604030504040204" pitchFamily="34" charset="0"/>
            </a:endParaRPr>
          </a:p>
        </p:txBody>
      </p:sp>
      <p:sp>
        <p:nvSpPr>
          <p:cNvPr id="8" name="Rettangolo 7">
            <a:extLst>
              <a:ext uri="{FF2B5EF4-FFF2-40B4-BE49-F238E27FC236}">
                <a16:creationId xmlns:a16="http://schemas.microsoft.com/office/drawing/2014/main" id="{907C9EA5-E8AA-B8FB-6415-A39DE77D1549}"/>
              </a:ext>
            </a:extLst>
          </p:cNvPr>
          <p:cNvSpPr/>
          <p:nvPr userDrawn="1"/>
        </p:nvSpPr>
        <p:spPr>
          <a:xfrm>
            <a:off x="0" y="6519446"/>
            <a:ext cx="12192000" cy="338554"/>
          </a:xfrm>
          <a:prstGeom prst="rect">
            <a:avLst/>
          </a:pr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it-IT" dirty="0"/>
          </a:p>
        </p:txBody>
      </p:sp>
      <p:sp>
        <p:nvSpPr>
          <p:cNvPr id="9" name="CasellaDiTesto 8">
            <a:extLst>
              <a:ext uri="{FF2B5EF4-FFF2-40B4-BE49-F238E27FC236}">
                <a16:creationId xmlns:a16="http://schemas.microsoft.com/office/drawing/2014/main" id="{9061D399-10B5-E9E6-7BE3-B8E77BBC9D9B}"/>
              </a:ext>
            </a:extLst>
          </p:cNvPr>
          <p:cNvSpPr txBox="1"/>
          <p:nvPr userDrawn="1"/>
        </p:nvSpPr>
        <p:spPr>
          <a:xfrm>
            <a:off x="747005" y="6519446"/>
            <a:ext cx="10966726" cy="338554"/>
          </a:xfrm>
          <a:prstGeom prst="rect">
            <a:avLst/>
          </a:prstGeom>
          <a:noFill/>
          <a:effectLst/>
        </p:spPr>
        <p:txBody>
          <a:bodyPr wrap="square" rtlCol="0">
            <a:spAutoFit/>
          </a:bodyPr>
          <a:lstStyle/>
          <a:p>
            <a:r>
              <a:rPr lang="it-IT" sz="1600" b="1" dirty="0">
                <a:solidFill>
                  <a:srgbClr val="015196"/>
                </a:solidFill>
                <a:latin typeface="Verdana" panose="020B0604030504040204" pitchFamily="34" charset="0"/>
                <a:ea typeface="Verdana" panose="020B0604030504040204" pitchFamily="34" charset="0"/>
              </a:rPr>
              <a:t>Istituto Nazionale per la VALutazione del Sistema educativo di Istruzione e di formazione</a:t>
            </a:r>
          </a:p>
        </p:txBody>
      </p:sp>
      <p:pic>
        <p:nvPicPr>
          <p:cNvPr id="10" name="Immagine 9" descr="Immagine che contiene testo, Elementi grafici, grafica, schermata&#10;&#10;Descrizione generata automaticamente">
            <a:extLst>
              <a:ext uri="{FF2B5EF4-FFF2-40B4-BE49-F238E27FC236}">
                <a16:creationId xmlns:a16="http://schemas.microsoft.com/office/drawing/2014/main" id="{BCC720D3-4F7F-3F3D-DC3A-B1A8DA7F2D3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18637"/>
          <a:stretch/>
        </p:blipFill>
        <p:spPr>
          <a:xfrm>
            <a:off x="1" y="6186012"/>
            <a:ext cx="672662" cy="666756"/>
          </a:xfrm>
          <a:prstGeom prst="rect">
            <a:avLst/>
          </a:prstGeom>
          <a:effectLst/>
        </p:spPr>
      </p:pic>
      <p:sp>
        <p:nvSpPr>
          <p:cNvPr id="11" name="CasellaDiTesto 10">
            <a:extLst>
              <a:ext uri="{FF2B5EF4-FFF2-40B4-BE49-F238E27FC236}">
                <a16:creationId xmlns:a16="http://schemas.microsoft.com/office/drawing/2014/main" id="{B5994515-7438-0754-D112-5CB0E4835CFE}"/>
              </a:ext>
            </a:extLst>
          </p:cNvPr>
          <p:cNvSpPr txBox="1"/>
          <p:nvPr userDrawn="1"/>
        </p:nvSpPr>
        <p:spPr>
          <a:xfrm>
            <a:off x="747004" y="6118365"/>
            <a:ext cx="1836467" cy="430887"/>
          </a:xfrm>
          <a:prstGeom prst="rect">
            <a:avLst/>
          </a:prstGeom>
          <a:effectLst/>
        </p:spPr>
        <p:txBody>
          <a:bodyPr wrap="square" rtlCol="0">
            <a:spAutoFit/>
          </a:bodyPr>
          <a:lstStyle/>
          <a:p>
            <a:r>
              <a:rPr lang="it-IT" sz="2200" b="1" dirty="0">
                <a:solidFill>
                  <a:srgbClr val="015196"/>
                </a:solidFill>
                <a:latin typeface="Verdana" panose="020B0604030504040204" pitchFamily="34" charset="0"/>
                <a:ea typeface="Verdana" panose="020B0604030504040204" pitchFamily="34" charset="0"/>
                <a:cs typeface="Times New Roman" panose="02020603050405020304" pitchFamily="18" charset="0"/>
              </a:rPr>
              <a:t>INVALSI</a:t>
            </a:r>
          </a:p>
        </p:txBody>
      </p:sp>
    </p:spTree>
    <p:extLst>
      <p:ext uri="{BB962C8B-B14F-4D97-AF65-F5344CB8AC3E}">
        <p14:creationId xmlns:p14="http://schemas.microsoft.com/office/powerpoint/2010/main" val="3874146070"/>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t="-22000"/>
          </a:stretch>
        </a:blipFill>
        <a:effectLst/>
      </p:bgPr>
    </p:bg>
    <p:spTree>
      <p:nvGrpSpPr>
        <p:cNvPr id="1" name=""/>
        <p:cNvGrpSpPr/>
        <p:nvPr/>
      </p:nvGrpSpPr>
      <p:grpSpPr>
        <a:xfrm>
          <a:off x="0" y="0"/>
          <a:ext cx="0" cy="0"/>
          <a:chOff x="0" y="0"/>
          <a:chExt cx="0" cy="0"/>
        </a:xfrm>
      </p:grpSpPr>
      <p:sp>
        <p:nvSpPr>
          <p:cNvPr id="3" name="Figura a mano libera: forma 2">
            <a:extLst>
              <a:ext uri="{FF2B5EF4-FFF2-40B4-BE49-F238E27FC236}">
                <a16:creationId xmlns:a16="http://schemas.microsoft.com/office/drawing/2014/main" id="{1D6A7E50-A6B0-8B8D-87CF-5BBFF1359556}"/>
              </a:ext>
            </a:extLst>
          </p:cNvPr>
          <p:cNvSpPr/>
          <p:nvPr userDrawn="1"/>
        </p:nvSpPr>
        <p:spPr>
          <a:xfrm>
            <a:off x="0" y="229204"/>
            <a:ext cx="9761935" cy="868681"/>
          </a:xfrm>
          <a:custGeom>
            <a:avLst/>
            <a:gdLst>
              <a:gd name="connsiteX0" fmla="*/ 0 w 4400550"/>
              <a:gd name="connsiteY0" fmla="*/ 0 h 868681"/>
              <a:gd name="connsiteX1" fmla="*/ 3449768 w 4400550"/>
              <a:gd name="connsiteY1" fmla="*/ 0 h 868681"/>
              <a:gd name="connsiteX2" fmla="*/ 4024648 w 4400550"/>
              <a:gd name="connsiteY2" fmla="*/ 0 h 868681"/>
              <a:gd name="connsiteX3" fmla="*/ 4400550 w 4400550"/>
              <a:gd name="connsiteY3" fmla="*/ 0 h 868681"/>
              <a:gd name="connsiteX4" fmla="*/ 4028833 w 4400550"/>
              <a:gd name="connsiteY4" fmla="*/ 868681 h 868681"/>
              <a:gd name="connsiteX5" fmla="*/ 3078051 w 4400550"/>
              <a:gd name="connsiteY5" fmla="*/ 868681 h 868681"/>
              <a:gd name="connsiteX6" fmla="*/ 3078052 w 4400550"/>
              <a:gd name="connsiteY6" fmla="*/ 868680 h 868681"/>
              <a:gd name="connsiteX7" fmla="*/ 0 w 4400550"/>
              <a:gd name="connsiteY7" fmla="*/ 8686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0550" h="868681">
                <a:moveTo>
                  <a:pt x="0" y="0"/>
                </a:moveTo>
                <a:lnTo>
                  <a:pt x="3449768" y="0"/>
                </a:lnTo>
                <a:lnTo>
                  <a:pt x="4024648" y="0"/>
                </a:lnTo>
                <a:lnTo>
                  <a:pt x="4400550" y="0"/>
                </a:lnTo>
                <a:lnTo>
                  <a:pt x="4028833" y="868681"/>
                </a:lnTo>
                <a:lnTo>
                  <a:pt x="3078051" y="868681"/>
                </a:lnTo>
                <a:lnTo>
                  <a:pt x="3078052" y="868680"/>
                </a:lnTo>
                <a:lnTo>
                  <a:pt x="0" y="868680"/>
                </a:lnTo>
                <a:close/>
              </a:path>
            </a:pathLst>
          </a:cu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dirty="0"/>
          </a:p>
        </p:txBody>
      </p:sp>
      <p:sp>
        <p:nvSpPr>
          <p:cNvPr id="4" name="Figura a mano libera: forma 3">
            <a:extLst>
              <a:ext uri="{FF2B5EF4-FFF2-40B4-BE49-F238E27FC236}">
                <a16:creationId xmlns:a16="http://schemas.microsoft.com/office/drawing/2014/main" id="{610C33B2-784A-EB40-8935-EBE1875071D8}"/>
              </a:ext>
            </a:extLst>
          </p:cNvPr>
          <p:cNvSpPr/>
          <p:nvPr userDrawn="1"/>
        </p:nvSpPr>
        <p:spPr>
          <a:xfrm>
            <a:off x="0" y="-12170"/>
            <a:ext cx="9621078" cy="890407"/>
          </a:xfrm>
          <a:custGeom>
            <a:avLst/>
            <a:gdLst>
              <a:gd name="connsiteX0" fmla="*/ 0 w 4400550"/>
              <a:gd name="connsiteY0" fmla="*/ 0 h 868681"/>
              <a:gd name="connsiteX1" fmla="*/ 3449768 w 4400550"/>
              <a:gd name="connsiteY1" fmla="*/ 0 h 868681"/>
              <a:gd name="connsiteX2" fmla="*/ 4024648 w 4400550"/>
              <a:gd name="connsiteY2" fmla="*/ 0 h 868681"/>
              <a:gd name="connsiteX3" fmla="*/ 4400550 w 4400550"/>
              <a:gd name="connsiteY3" fmla="*/ 0 h 868681"/>
              <a:gd name="connsiteX4" fmla="*/ 4028833 w 4400550"/>
              <a:gd name="connsiteY4" fmla="*/ 868681 h 868681"/>
              <a:gd name="connsiteX5" fmla="*/ 3078051 w 4400550"/>
              <a:gd name="connsiteY5" fmla="*/ 868681 h 868681"/>
              <a:gd name="connsiteX6" fmla="*/ 3078052 w 4400550"/>
              <a:gd name="connsiteY6" fmla="*/ 868680 h 868681"/>
              <a:gd name="connsiteX7" fmla="*/ 0 w 4400550"/>
              <a:gd name="connsiteY7" fmla="*/ 868680 h 86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0550" h="868681">
                <a:moveTo>
                  <a:pt x="0" y="0"/>
                </a:moveTo>
                <a:lnTo>
                  <a:pt x="3449768" y="0"/>
                </a:lnTo>
                <a:lnTo>
                  <a:pt x="4024648" y="0"/>
                </a:lnTo>
                <a:lnTo>
                  <a:pt x="4400550" y="0"/>
                </a:lnTo>
                <a:lnTo>
                  <a:pt x="4028833" y="868681"/>
                </a:lnTo>
                <a:lnTo>
                  <a:pt x="3078051" y="868681"/>
                </a:lnTo>
                <a:lnTo>
                  <a:pt x="3078052" y="868680"/>
                </a:lnTo>
                <a:lnTo>
                  <a:pt x="0" y="868680"/>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circle">
              <a:fillToRect l="100000" t="100000"/>
            </a:path>
            <a:tileRect r="-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32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pic>
        <p:nvPicPr>
          <p:cNvPr id="12" name="Immagine 11" descr="Immagine che contiene testo, Elementi grafici, grafica, schermata&#10;&#10;Descrizione generata automaticamente">
            <a:extLst>
              <a:ext uri="{FF2B5EF4-FFF2-40B4-BE49-F238E27FC236}">
                <a16:creationId xmlns:a16="http://schemas.microsoft.com/office/drawing/2014/main" id="{93EB086E-08DA-DAAE-9EEB-A4CED235AC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17" y="-10616"/>
            <a:ext cx="910702" cy="1093499"/>
          </a:xfrm>
          <a:prstGeom prst="rect">
            <a:avLst/>
          </a:prstGeom>
          <a:effectLst/>
        </p:spPr>
      </p:pic>
    </p:spTree>
    <p:extLst>
      <p:ext uri="{BB962C8B-B14F-4D97-AF65-F5344CB8AC3E}">
        <p14:creationId xmlns:p14="http://schemas.microsoft.com/office/powerpoint/2010/main" val="302130249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997380"/>
      </p:ext>
    </p:extLst>
  </p:cSld>
  <p:clrMap bg1="lt1" tx1="dk1" bg2="lt2" tx2="dk2" accent1="accent1" accent2="accent2" accent3="accent3" accent4="accent4" accent5="accent5" accent6="accent6" hlink="hlink" folHlink="folHlink"/>
  <p:sldLayoutIdLst>
    <p:sldLayoutId id="2147483700" r:id="rId1"/>
    <p:sldLayoutId id="214748370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0A048B5-7A93-66E8-4EE1-1D9B31644D5D}"/>
              </a:ext>
            </a:extLst>
          </p:cNvPr>
          <p:cNvSpPr/>
          <p:nvPr userDrawn="1"/>
        </p:nvSpPr>
        <p:spPr>
          <a:xfrm>
            <a:off x="-3" y="4601493"/>
            <a:ext cx="12192003" cy="1088107"/>
          </a:xfrm>
          <a:prstGeom prst="rect">
            <a:avLst/>
          </a:pr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a:p>
        </p:txBody>
      </p:sp>
      <p:sp>
        <p:nvSpPr>
          <p:cNvPr id="5" name="Figura a mano libera: forma 4">
            <a:extLst>
              <a:ext uri="{FF2B5EF4-FFF2-40B4-BE49-F238E27FC236}">
                <a16:creationId xmlns:a16="http://schemas.microsoft.com/office/drawing/2014/main" id="{C4ACEC0D-EDB3-2257-84CC-9ECD4CC36F01}"/>
              </a:ext>
            </a:extLst>
          </p:cNvPr>
          <p:cNvSpPr/>
          <p:nvPr userDrawn="1"/>
        </p:nvSpPr>
        <p:spPr>
          <a:xfrm flipH="1">
            <a:off x="1912690" y="4591238"/>
            <a:ext cx="10279304" cy="1093499"/>
          </a:xfrm>
          <a:custGeom>
            <a:avLst/>
            <a:gdLst>
              <a:gd name="connsiteX0" fmla="*/ 0 w 10080000"/>
              <a:gd name="connsiteY0" fmla="*/ 0 h 1080000"/>
              <a:gd name="connsiteX1" fmla="*/ 9000000 w 10080000"/>
              <a:gd name="connsiteY1" fmla="*/ 0 h 1080000"/>
              <a:gd name="connsiteX2" fmla="*/ 10080000 w 10080000"/>
              <a:gd name="connsiteY2" fmla="*/ 1080000 h 1080000"/>
              <a:gd name="connsiteX3" fmla="*/ 9000000 w 10080000"/>
              <a:gd name="connsiteY3" fmla="*/ 1080000 h 1080000"/>
              <a:gd name="connsiteX4" fmla="*/ 0 w 10080000"/>
              <a:gd name="connsiteY4" fmla="*/ 1080000 h 1080000"/>
              <a:gd name="connsiteX0" fmla="*/ 0 w 10080000"/>
              <a:gd name="connsiteY0" fmla="*/ 0 h 1080000"/>
              <a:gd name="connsiteX1" fmla="*/ 9514350 w 10080000"/>
              <a:gd name="connsiteY1" fmla="*/ 11430 h 1080000"/>
              <a:gd name="connsiteX2" fmla="*/ 10080000 w 10080000"/>
              <a:gd name="connsiteY2" fmla="*/ 1080000 h 1080000"/>
              <a:gd name="connsiteX3" fmla="*/ 9000000 w 10080000"/>
              <a:gd name="connsiteY3" fmla="*/ 1080000 h 1080000"/>
              <a:gd name="connsiteX4" fmla="*/ 0 w 10080000"/>
              <a:gd name="connsiteY4" fmla="*/ 1080000 h 1080000"/>
              <a:gd name="connsiteX5" fmla="*/ 0 w 10080000"/>
              <a:gd name="connsiteY5"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0000" h="1080000">
                <a:moveTo>
                  <a:pt x="0" y="0"/>
                </a:moveTo>
                <a:lnTo>
                  <a:pt x="9514350" y="11430"/>
                </a:lnTo>
                <a:lnTo>
                  <a:pt x="10080000" y="1080000"/>
                </a:lnTo>
                <a:lnTo>
                  <a:pt x="9000000" y="1080000"/>
                </a:lnTo>
                <a:lnTo>
                  <a:pt x="0" y="1080000"/>
                </a:lnTo>
                <a:lnTo>
                  <a:pt x="0" y="0"/>
                </a:lnTo>
                <a:close/>
              </a:path>
            </a:pathLst>
          </a:custGeom>
          <a:gradFill flip="none" rotWithShape="1">
            <a:gsLst>
              <a:gs pos="0">
                <a:srgbClr val="015196"/>
              </a:gs>
              <a:gs pos="48000">
                <a:schemeClr val="accent1">
                  <a:lumMod val="97000"/>
                  <a:lumOff val="3000"/>
                </a:schemeClr>
              </a:gs>
              <a:gs pos="100000">
                <a:schemeClr val="accent1">
                  <a:lumMod val="60000"/>
                  <a:lumOff val="40000"/>
                </a:schemeClr>
              </a:gs>
            </a:gsLst>
            <a:path path="circle">
              <a:fillToRect l="100000" t="100000"/>
            </a:path>
            <a:tileRect r="-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36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pic>
        <p:nvPicPr>
          <p:cNvPr id="6" name="Immagine 5" descr="Immagine che contiene testo, Elementi grafici, grafica, schermata&#10;&#10;Descrizione generata automaticamente">
            <a:extLst>
              <a:ext uri="{FF2B5EF4-FFF2-40B4-BE49-F238E27FC236}">
                <a16:creationId xmlns:a16="http://schemas.microsoft.com/office/drawing/2014/main" id="{F7E62261-18A4-D7EF-8B8E-54025680F4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17" y="4604256"/>
            <a:ext cx="910702" cy="1093499"/>
          </a:xfrm>
          <a:prstGeom prst="rect">
            <a:avLst/>
          </a:prstGeom>
          <a:effectLst/>
        </p:spPr>
      </p:pic>
    </p:spTree>
    <p:extLst>
      <p:ext uri="{BB962C8B-B14F-4D97-AF65-F5344CB8AC3E}">
        <p14:creationId xmlns:p14="http://schemas.microsoft.com/office/powerpoint/2010/main" val="1484770373"/>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53DFACB8-244C-6D2C-9601-1A28C22A5B8B}"/>
              </a:ext>
            </a:extLst>
          </p:cNvPr>
          <p:cNvSpPr/>
          <p:nvPr userDrawn="1"/>
        </p:nvSpPr>
        <p:spPr>
          <a:xfrm>
            <a:off x="0" y="5769893"/>
            <a:ext cx="12192003" cy="1088107"/>
          </a:xfrm>
          <a:prstGeom prst="rect">
            <a:avLst/>
          </a:pr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a:p>
        </p:txBody>
      </p:sp>
      <p:sp>
        <p:nvSpPr>
          <p:cNvPr id="4" name="Figura a mano libera: forma 4">
            <a:extLst>
              <a:ext uri="{FF2B5EF4-FFF2-40B4-BE49-F238E27FC236}">
                <a16:creationId xmlns:a16="http://schemas.microsoft.com/office/drawing/2014/main" id="{1B314DE5-6562-4951-9C00-CD76F4C27919}"/>
              </a:ext>
            </a:extLst>
          </p:cNvPr>
          <p:cNvSpPr/>
          <p:nvPr userDrawn="1"/>
        </p:nvSpPr>
        <p:spPr>
          <a:xfrm flipH="1">
            <a:off x="2247901" y="5945775"/>
            <a:ext cx="9944099" cy="723900"/>
          </a:xfrm>
          <a:custGeom>
            <a:avLst/>
            <a:gdLst>
              <a:gd name="connsiteX0" fmla="*/ 0 w 10080000"/>
              <a:gd name="connsiteY0" fmla="*/ 0 h 1080000"/>
              <a:gd name="connsiteX1" fmla="*/ 9000000 w 10080000"/>
              <a:gd name="connsiteY1" fmla="*/ 0 h 1080000"/>
              <a:gd name="connsiteX2" fmla="*/ 10080000 w 10080000"/>
              <a:gd name="connsiteY2" fmla="*/ 1080000 h 1080000"/>
              <a:gd name="connsiteX3" fmla="*/ 9000000 w 10080000"/>
              <a:gd name="connsiteY3" fmla="*/ 1080000 h 1080000"/>
              <a:gd name="connsiteX4" fmla="*/ 0 w 10080000"/>
              <a:gd name="connsiteY4" fmla="*/ 1080000 h 1080000"/>
              <a:gd name="connsiteX0" fmla="*/ 0 w 10080000"/>
              <a:gd name="connsiteY0" fmla="*/ 0 h 1080000"/>
              <a:gd name="connsiteX1" fmla="*/ 9514350 w 10080000"/>
              <a:gd name="connsiteY1" fmla="*/ 11430 h 1080000"/>
              <a:gd name="connsiteX2" fmla="*/ 10080000 w 10080000"/>
              <a:gd name="connsiteY2" fmla="*/ 1080000 h 1080000"/>
              <a:gd name="connsiteX3" fmla="*/ 9000000 w 10080000"/>
              <a:gd name="connsiteY3" fmla="*/ 1080000 h 1080000"/>
              <a:gd name="connsiteX4" fmla="*/ 0 w 10080000"/>
              <a:gd name="connsiteY4" fmla="*/ 1080000 h 1080000"/>
              <a:gd name="connsiteX5" fmla="*/ 0 w 10080000"/>
              <a:gd name="connsiteY5"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0000" h="1080000">
                <a:moveTo>
                  <a:pt x="0" y="0"/>
                </a:moveTo>
                <a:lnTo>
                  <a:pt x="9514350" y="11430"/>
                </a:lnTo>
                <a:lnTo>
                  <a:pt x="10080000" y="1080000"/>
                </a:lnTo>
                <a:lnTo>
                  <a:pt x="9000000" y="1080000"/>
                </a:lnTo>
                <a:lnTo>
                  <a:pt x="0" y="1080000"/>
                </a:lnTo>
                <a:lnTo>
                  <a:pt x="0" y="0"/>
                </a:lnTo>
                <a:close/>
              </a:path>
            </a:pathLst>
          </a:custGeom>
          <a:gradFill flip="none" rotWithShape="1">
            <a:gsLst>
              <a:gs pos="0">
                <a:srgbClr val="015196"/>
              </a:gs>
              <a:gs pos="48000">
                <a:schemeClr val="accent1">
                  <a:lumMod val="97000"/>
                  <a:lumOff val="3000"/>
                </a:schemeClr>
              </a:gs>
              <a:gs pos="100000">
                <a:schemeClr val="accent1">
                  <a:lumMod val="60000"/>
                  <a:lumOff val="40000"/>
                </a:schemeClr>
              </a:gs>
            </a:gsLst>
            <a:path path="circle">
              <a:fillToRect l="100000" t="100000"/>
            </a:path>
            <a:tileRect r="-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36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pic>
        <p:nvPicPr>
          <p:cNvPr id="5" name="Immagine 4" descr="Immagine che contiene testo, Elementi grafici, grafica, schermata&#10;&#10;Descrizione generata automaticamente">
            <a:extLst>
              <a:ext uri="{FF2B5EF4-FFF2-40B4-BE49-F238E27FC236}">
                <a16:creationId xmlns:a16="http://schemas.microsoft.com/office/drawing/2014/main" id="{8A80AF20-920C-9532-13EB-3C93D4A323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617" y="5769893"/>
            <a:ext cx="871105" cy="1045954"/>
          </a:xfrm>
          <a:prstGeom prst="rect">
            <a:avLst/>
          </a:prstGeom>
          <a:effectLst/>
        </p:spPr>
      </p:pic>
    </p:spTree>
    <p:extLst>
      <p:ext uri="{BB962C8B-B14F-4D97-AF65-F5344CB8AC3E}">
        <p14:creationId xmlns:p14="http://schemas.microsoft.com/office/powerpoint/2010/main" val="589427088"/>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3774E0FA-04FC-522B-F525-EA00755E32D2}"/>
              </a:ext>
            </a:extLst>
          </p:cNvPr>
          <p:cNvSpPr/>
          <p:nvPr userDrawn="1"/>
        </p:nvSpPr>
        <p:spPr>
          <a:xfrm>
            <a:off x="0" y="3111"/>
            <a:ext cx="12192003" cy="1088107"/>
          </a:xfrm>
          <a:prstGeom prst="rect">
            <a:avLst/>
          </a:pr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a:p>
        </p:txBody>
      </p:sp>
      <p:sp>
        <p:nvSpPr>
          <p:cNvPr id="4" name="Figura a mano libera: forma 4">
            <a:extLst>
              <a:ext uri="{FF2B5EF4-FFF2-40B4-BE49-F238E27FC236}">
                <a16:creationId xmlns:a16="http://schemas.microsoft.com/office/drawing/2014/main" id="{7DA32D25-7BA2-B10D-B388-F994AB0AE753}"/>
              </a:ext>
            </a:extLst>
          </p:cNvPr>
          <p:cNvSpPr/>
          <p:nvPr userDrawn="1"/>
        </p:nvSpPr>
        <p:spPr>
          <a:xfrm flipH="1">
            <a:off x="2247901" y="172514"/>
            <a:ext cx="9944099" cy="723900"/>
          </a:xfrm>
          <a:custGeom>
            <a:avLst/>
            <a:gdLst>
              <a:gd name="connsiteX0" fmla="*/ 0 w 10080000"/>
              <a:gd name="connsiteY0" fmla="*/ 0 h 1080000"/>
              <a:gd name="connsiteX1" fmla="*/ 9000000 w 10080000"/>
              <a:gd name="connsiteY1" fmla="*/ 0 h 1080000"/>
              <a:gd name="connsiteX2" fmla="*/ 10080000 w 10080000"/>
              <a:gd name="connsiteY2" fmla="*/ 1080000 h 1080000"/>
              <a:gd name="connsiteX3" fmla="*/ 9000000 w 10080000"/>
              <a:gd name="connsiteY3" fmla="*/ 1080000 h 1080000"/>
              <a:gd name="connsiteX4" fmla="*/ 0 w 10080000"/>
              <a:gd name="connsiteY4" fmla="*/ 1080000 h 1080000"/>
              <a:gd name="connsiteX0" fmla="*/ 0 w 10080000"/>
              <a:gd name="connsiteY0" fmla="*/ 0 h 1080000"/>
              <a:gd name="connsiteX1" fmla="*/ 9514350 w 10080000"/>
              <a:gd name="connsiteY1" fmla="*/ 11430 h 1080000"/>
              <a:gd name="connsiteX2" fmla="*/ 10080000 w 10080000"/>
              <a:gd name="connsiteY2" fmla="*/ 1080000 h 1080000"/>
              <a:gd name="connsiteX3" fmla="*/ 9000000 w 10080000"/>
              <a:gd name="connsiteY3" fmla="*/ 1080000 h 1080000"/>
              <a:gd name="connsiteX4" fmla="*/ 0 w 10080000"/>
              <a:gd name="connsiteY4" fmla="*/ 1080000 h 1080000"/>
              <a:gd name="connsiteX5" fmla="*/ 0 w 10080000"/>
              <a:gd name="connsiteY5"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0000" h="1080000">
                <a:moveTo>
                  <a:pt x="0" y="0"/>
                </a:moveTo>
                <a:lnTo>
                  <a:pt x="9514350" y="11430"/>
                </a:lnTo>
                <a:lnTo>
                  <a:pt x="10080000" y="1080000"/>
                </a:lnTo>
                <a:lnTo>
                  <a:pt x="9000000" y="1080000"/>
                </a:lnTo>
                <a:lnTo>
                  <a:pt x="0" y="1080000"/>
                </a:lnTo>
                <a:lnTo>
                  <a:pt x="0" y="0"/>
                </a:lnTo>
                <a:close/>
              </a:path>
            </a:pathLst>
          </a:custGeom>
          <a:gradFill flip="none" rotWithShape="1">
            <a:gsLst>
              <a:gs pos="0">
                <a:srgbClr val="015196"/>
              </a:gs>
              <a:gs pos="48000">
                <a:schemeClr val="accent1">
                  <a:lumMod val="97000"/>
                  <a:lumOff val="3000"/>
                </a:schemeClr>
              </a:gs>
              <a:gs pos="100000">
                <a:schemeClr val="accent1">
                  <a:lumMod val="60000"/>
                  <a:lumOff val="40000"/>
                </a:schemeClr>
              </a:gs>
            </a:gsLst>
            <a:path path="circle">
              <a:fillToRect l="100000" t="100000"/>
            </a:path>
            <a:tileRect r="-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36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pic>
        <p:nvPicPr>
          <p:cNvPr id="5" name="Immagine 4" descr="Immagine che contiene testo, Elementi grafici, grafica, schermata&#10;&#10;Descrizione generata automaticamente">
            <a:extLst>
              <a:ext uri="{FF2B5EF4-FFF2-40B4-BE49-F238E27FC236}">
                <a16:creationId xmlns:a16="http://schemas.microsoft.com/office/drawing/2014/main" id="{D3F9D9E7-C181-3E45-E0C6-4E4C498C44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617" y="-10616"/>
            <a:ext cx="910702" cy="1093499"/>
          </a:xfrm>
          <a:prstGeom prst="rect">
            <a:avLst/>
          </a:prstGeom>
          <a:effectLst/>
        </p:spPr>
      </p:pic>
    </p:spTree>
    <p:extLst>
      <p:ext uri="{BB962C8B-B14F-4D97-AF65-F5344CB8AC3E}">
        <p14:creationId xmlns:p14="http://schemas.microsoft.com/office/powerpoint/2010/main" val="890129097"/>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33B5949E-30AC-9939-4D92-11D4D4985A09}"/>
              </a:ext>
            </a:extLst>
          </p:cNvPr>
          <p:cNvSpPr/>
          <p:nvPr userDrawn="1"/>
        </p:nvSpPr>
        <p:spPr>
          <a:xfrm>
            <a:off x="-3" y="4601493"/>
            <a:ext cx="12192003" cy="1088107"/>
          </a:xfrm>
          <a:prstGeom prst="rect">
            <a:avLst/>
          </a:prstGeom>
          <a:pattFill prst="narHorz">
            <a:fgClr>
              <a:srgbClr val="EFE889"/>
            </a:fgClr>
            <a:bgClr>
              <a:schemeClr val="bg1"/>
            </a:bgClr>
          </a:patt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a:p>
        </p:txBody>
      </p:sp>
      <p:pic>
        <p:nvPicPr>
          <p:cNvPr id="3" name="Immagine 2" descr="Immagine che contiene testo, Elementi grafici, grafica, schermata&#10;&#10;Descrizione generata automaticamente">
            <a:extLst>
              <a:ext uri="{FF2B5EF4-FFF2-40B4-BE49-F238E27FC236}">
                <a16:creationId xmlns:a16="http://schemas.microsoft.com/office/drawing/2014/main" id="{867A9C4D-15B1-480C-A9C6-C0327AF05CB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17" y="4592575"/>
            <a:ext cx="910702" cy="1093499"/>
          </a:xfrm>
          <a:prstGeom prst="rect">
            <a:avLst/>
          </a:prstGeom>
          <a:effectLst/>
        </p:spPr>
      </p:pic>
      <p:sp>
        <p:nvSpPr>
          <p:cNvPr id="5" name="Figura a mano libera: forma 4">
            <a:extLst>
              <a:ext uri="{FF2B5EF4-FFF2-40B4-BE49-F238E27FC236}">
                <a16:creationId xmlns:a16="http://schemas.microsoft.com/office/drawing/2014/main" id="{CBA0C5A1-0139-0FD1-62AB-54B6F4FF7BF9}"/>
              </a:ext>
            </a:extLst>
          </p:cNvPr>
          <p:cNvSpPr/>
          <p:nvPr userDrawn="1"/>
        </p:nvSpPr>
        <p:spPr>
          <a:xfrm flipH="1">
            <a:off x="1912690" y="4591240"/>
            <a:ext cx="10279304" cy="1093498"/>
          </a:xfrm>
          <a:custGeom>
            <a:avLst/>
            <a:gdLst>
              <a:gd name="connsiteX0" fmla="*/ 0 w 10080000"/>
              <a:gd name="connsiteY0" fmla="*/ 0 h 1080000"/>
              <a:gd name="connsiteX1" fmla="*/ 9000000 w 10080000"/>
              <a:gd name="connsiteY1" fmla="*/ 0 h 1080000"/>
              <a:gd name="connsiteX2" fmla="*/ 10080000 w 10080000"/>
              <a:gd name="connsiteY2" fmla="*/ 1080000 h 1080000"/>
              <a:gd name="connsiteX3" fmla="*/ 9000000 w 10080000"/>
              <a:gd name="connsiteY3" fmla="*/ 1080000 h 1080000"/>
              <a:gd name="connsiteX4" fmla="*/ 0 w 10080000"/>
              <a:gd name="connsiteY4" fmla="*/ 1080000 h 1080000"/>
              <a:gd name="connsiteX0" fmla="*/ 0 w 10080000"/>
              <a:gd name="connsiteY0" fmla="*/ 0 h 1080000"/>
              <a:gd name="connsiteX1" fmla="*/ 9514350 w 10080000"/>
              <a:gd name="connsiteY1" fmla="*/ 11430 h 1080000"/>
              <a:gd name="connsiteX2" fmla="*/ 10080000 w 10080000"/>
              <a:gd name="connsiteY2" fmla="*/ 1080000 h 1080000"/>
              <a:gd name="connsiteX3" fmla="*/ 9000000 w 10080000"/>
              <a:gd name="connsiteY3" fmla="*/ 1080000 h 1080000"/>
              <a:gd name="connsiteX4" fmla="*/ 0 w 10080000"/>
              <a:gd name="connsiteY4" fmla="*/ 1080000 h 1080000"/>
              <a:gd name="connsiteX5" fmla="*/ 0 w 10080000"/>
              <a:gd name="connsiteY5" fmla="*/ 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0000" h="1080000">
                <a:moveTo>
                  <a:pt x="0" y="0"/>
                </a:moveTo>
                <a:lnTo>
                  <a:pt x="9514350" y="11430"/>
                </a:lnTo>
                <a:lnTo>
                  <a:pt x="10080000" y="1080000"/>
                </a:lnTo>
                <a:lnTo>
                  <a:pt x="9000000" y="1080000"/>
                </a:lnTo>
                <a:lnTo>
                  <a:pt x="0" y="1080000"/>
                </a:lnTo>
                <a:lnTo>
                  <a:pt x="0" y="0"/>
                </a:lnTo>
                <a:close/>
              </a:path>
            </a:pathLst>
          </a:custGeom>
          <a:gradFill flip="none" rotWithShape="1">
            <a:gsLst>
              <a:gs pos="0">
                <a:srgbClr val="015196"/>
              </a:gs>
              <a:gs pos="48000">
                <a:schemeClr val="accent1">
                  <a:lumMod val="97000"/>
                  <a:lumOff val="3000"/>
                </a:schemeClr>
              </a:gs>
              <a:gs pos="100000">
                <a:schemeClr val="accent1">
                  <a:lumMod val="60000"/>
                  <a:lumOff val="40000"/>
                </a:schemeClr>
              </a:gs>
            </a:gsLst>
            <a:path path="circle">
              <a:fillToRect l="100000" t="100000"/>
            </a:path>
            <a:tileRect r="-100000" b="-10000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36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spTree>
    <p:extLst>
      <p:ext uri="{BB962C8B-B14F-4D97-AF65-F5344CB8AC3E}">
        <p14:creationId xmlns:p14="http://schemas.microsoft.com/office/powerpoint/2010/main" val="151527817"/>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77.jp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90.jpe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92.jpeg"/></Relationships>
</file>

<file path=ppt/slides/_rels/slide3.xml.rels><?xml version="1.0" encoding="UTF-8" standalone="yes"?>
<Relationships xmlns="http://schemas.openxmlformats.org/package/2006/relationships"><Relationship Id="rId13" Type="http://schemas.openxmlformats.org/officeDocument/2006/relationships/diagramData" Target="../diagrams/data3.xml"/><Relationship Id="rId18" Type="http://schemas.openxmlformats.org/officeDocument/2006/relationships/image" Target="../media/image21.png"/><Relationship Id="rId26" Type="http://schemas.openxmlformats.org/officeDocument/2006/relationships/image" Target="../media/image29.png"/><Relationship Id="rId21" Type="http://schemas.openxmlformats.org/officeDocument/2006/relationships/image" Target="../media/image24.svg"/><Relationship Id="rId34" Type="http://schemas.openxmlformats.org/officeDocument/2006/relationships/image" Target="../media/image37.png"/><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image" Target="../media/image28.svg"/><Relationship Id="rId33" Type="http://schemas.openxmlformats.org/officeDocument/2006/relationships/image" Target="../media/image36.svg"/><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image" Target="../media/image27.png"/><Relationship Id="rId32" Type="http://schemas.openxmlformats.org/officeDocument/2006/relationships/image" Target="../media/image35.png"/><Relationship Id="rId37" Type="http://schemas.openxmlformats.org/officeDocument/2006/relationships/image" Target="../media/image40.svg"/><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image" Target="../media/image26.svg"/><Relationship Id="rId28" Type="http://schemas.openxmlformats.org/officeDocument/2006/relationships/image" Target="../media/image31.png"/><Relationship Id="rId36" Type="http://schemas.openxmlformats.org/officeDocument/2006/relationships/image" Target="../media/image39.png"/><Relationship Id="rId10" Type="http://schemas.openxmlformats.org/officeDocument/2006/relationships/diagramQuickStyle" Target="../diagrams/quickStyle2.xml"/><Relationship Id="rId19" Type="http://schemas.openxmlformats.org/officeDocument/2006/relationships/image" Target="../media/image22.svg"/><Relationship Id="rId31" Type="http://schemas.openxmlformats.org/officeDocument/2006/relationships/image" Target="../media/image34.sv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33.png"/><Relationship Id="rId35" Type="http://schemas.openxmlformats.org/officeDocument/2006/relationships/image" Target="../media/image38.svg"/><Relationship Id="rId8" Type="http://schemas.openxmlformats.org/officeDocument/2006/relationships/diagramData" Target="../diagrams/data2.xml"/><Relationship Id="rId3"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103.jpeg"/></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0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109.jpg"/></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111.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2.png"/><Relationship Id="rId1" Type="http://schemas.openxmlformats.org/officeDocument/2006/relationships/slideLayout" Target="../slideLayouts/slideLayout11.xml"/><Relationship Id="rId5" Type="http://schemas.openxmlformats.org/officeDocument/2006/relationships/image" Target="../media/image114.png"/><Relationship Id="rId4" Type="http://schemas.openxmlformats.org/officeDocument/2006/relationships/image" Target="../media/image11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125.png"/><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43.xml"/><Relationship Id="rId1" Type="http://schemas.openxmlformats.org/officeDocument/2006/relationships/slideLayout" Target="../slideLayouts/slideLayout11.xml"/><Relationship Id="rId5" Type="http://schemas.openxmlformats.org/officeDocument/2006/relationships/image" Target="../media/image128.pn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B3D77EF-70B3-9371-CF10-53BA8C57F214}"/>
              </a:ext>
            </a:extLst>
          </p:cNvPr>
          <p:cNvSpPr txBox="1"/>
          <p:nvPr/>
        </p:nvSpPr>
        <p:spPr>
          <a:xfrm>
            <a:off x="4193004" y="441828"/>
            <a:ext cx="7998996" cy="2308324"/>
          </a:xfrm>
          <a:prstGeom prst="rect">
            <a:avLst/>
          </a:prstGeom>
          <a:noFill/>
        </p:spPr>
        <p:txBody>
          <a:bodyPr wrap="square" rtlCol="0">
            <a:spAutoFit/>
          </a:bodyPr>
          <a:lstStyle/>
          <a:p>
            <a:pPr algn="r"/>
            <a:r>
              <a:rPr lang="it-IT" sz="2800" b="1" spc="217" dirty="0">
                <a:solidFill>
                  <a:schemeClr val="bg1"/>
                </a:solidFill>
                <a:latin typeface="Verdana" panose="020B0604030504040204" pitchFamily="34" charset="0"/>
              </a:rPr>
              <a:t>Una scuola per tutti e per ognuno: le potenzialità di INVALSI per l’attuazione del PNRR</a:t>
            </a:r>
          </a:p>
          <a:p>
            <a:pPr algn="r"/>
            <a:endParaRPr lang="it-IT" sz="3000" b="1" spc="217" dirty="0">
              <a:solidFill>
                <a:schemeClr val="bg1"/>
              </a:solidFill>
              <a:latin typeface="Verdana" panose="020B0604030504040204" pitchFamily="34" charset="0"/>
            </a:endParaRPr>
          </a:p>
          <a:p>
            <a:pPr algn="r"/>
            <a:r>
              <a:rPr lang="it-IT" sz="3000" b="1" spc="217" dirty="0">
                <a:solidFill>
                  <a:schemeClr val="bg1"/>
                </a:solidFill>
                <a:latin typeface="Verdana" panose="020B0604030504040204" pitchFamily="34" charset="0"/>
              </a:rPr>
              <a:t>Genova, 26 luglio 2023</a:t>
            </a:r>
          </a:p>
        </p:txBody>
      </p:sp>
      <p:pic>
        <p:nvPicPr>
          <p:cNvPr id="3" name="Immagine 2" descr="Immagine che contiene testo, Carattere, logo, Elementi grafici&#10;&#10;Descrizione generata automaticamente">
            <a:extLst>
              <a:ext uri="{FF2B5EF4-FFF2-40B4-BE49-F238E27FC236}">
                <a16:creationId xmlns:a16="http://schemas.microsoft.com/office/drawing/2014/main" id="{2678A122-4B5C-89CD-BA1A-F9B460BD2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0" y="64358"/>
            <a:ext cx="2171700" cy="1387745"/>
          </a:xfrm>
          <a:prstGeom prst="rect">
            <a:avLst/>
          </a:prstGeom>
        </p:spPr>
      </p:pic>
    </p:spTree>
    <p:extLst>
      <p:ext uri="{BB962C8B-B14F-4D97-AF65-F5344CB8AC3E}">
        <p14:creationId xmlns:p14="http://schemas.microsoft.com/office/powerpoint/2010/main" val="3173495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lavagna, calligrafia, gesso&#10;&#10;Descrizione generata automaticamente">
            <a:extLst>
              <a:ext uri="{FF2B5EF4-FFF2-40B4-BE49-F238E27FC236}">
                <a16:creationId xmlns:a16="http://schemas.microsoft.com/office/drawing/2014/main" id="{FA277EC5-2299-6D49-C5FA-B7664F795206}"/>
              </a:ext>
            </a:extLst>
          </p:cNvPr>
          <p:cNvPicPr>
            <a:picLocks noChangeAspect="1"/>
          </p:cNvPicPr>
          <p:nvPr/>
        </p:nvPicPr>
        <p:blipFill rotWithShape="1">
          <a:blip r:embed="rId3">
            <a:alphaModFix amt="70000"/>
            <a:extLst>
              <a:ext uri="{28A0092B-C50C-407E-A947-70E740481C1C}">
                <a14:useLocalDpi xmlns:a14="http://schemas.microsoft.com/office/drawing/2010/main"/>
              </a:ext>
            </a:extLst>
          </a:blip>
          <a:srcRect l="5461" b="32709"/>
          <a:stretch/>
        </p:blipFill>
        <p:spPr>
          <a:xfrm>
            <a:off x="0" y="1097280"/>
            <a:ext cx="12192000" cy="5760720"/>
          </a:xfrm>
          <a:prstGeom prst="rect">
            <a:avLst/>
          </a:prstGeom>
        </p:spPr>
      </p:pic>
      <p:pic>
        <p:nvPicPr>
          <p:cNvPr id="6" name="Immagine 5">
            <a:extLst>
              <a:ext uri="{FF2B5EF4-FFF2-40B4-BE49-F238E27FC236}">
                <a16:creationId xmlns:a16="http://schemas.microsoft.com/office/drawing/2014/main" id="{6EA4146B-B645-ABB0-3F89-21AEDF984CF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8110" y="1360819"/>
            <a:ext cx="5943141" cy="3877656"/>
          </a:xfrm>
          <a:prstGeom prst="rect">
            <a:avLst/>
          </a:prstGeom>
        </p:spPr>
      </p:pic>
      <p:pic>
        <p:nvPicPr>
          <p:cNvPr id="8" name="Immagine 7">
            <a:extLst>
              <a:ext uri="{FF2B5EF4-FFF2-40B4-BE49-F238E27FC236}">
                <a16:creationId xmlns:a16="http://schemas.microsoft.com/office/drawing/2014/main" id="{8EF8044C-4F9C-3562-FBEA-A54EABA7A3A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263380" y="1378862"/>
            <a:ext cx="5827443" cy="3808049"/>
          </a:xfrm>
          <a:prstGeom prst="rect">
            <a:avLst/>
          </a:prstGeom>
        </p:spPr>
      </p:pic>
      <p:sp>
        <p:nvSpPr>
          <p:cNvPr id="2" name="CasellaDiTesto 1">
            <a:extLst>
              <a:ext uri="{FF2B5EF4-FFF2-40B4-BE49-F238E27FC236}">
                <a16:creationId xmlns:a16="http://schemas.microsoft.com/office/drawing/2014/main" id="{8E91E394-6828-BB18-53AA-BB56221E16B6}"/>
              </a:ext>
            </a:extLst>
          </p:cNvPr>
          <p:cNvSpPr txBox="1"/>
          <p:nvPr/>
        </p:nvSpPr>
        <p:spPr>
          <a:xfrm>
            <a:off x="1097911" y="52866"/>
            <a:ext cx="8088034" cy="769441"/>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sz="2200" b="1" spc="217" dirty="0">
                <a:solidFill>
                  <a:schemeClr val="bg1"/>
                </a:solidFill>
                <a:latin typeface="Verdana" panose="020B0604030504040204" pitchFamily="34" charset="0"/>
              </a:rPr>
              <a:t>I risultati della quinta primaria nel 2023</a:t>
            </a:r>
          </a:p>
          <a:p>
            <a:r>
              <a:rPr lang="it-IT" sz="2200" b="1" spc="217" dirty="0">
                <a:solidFill>
                  <a:schemeClr val="bg1"/>
                </a:solidFill>
                <a:latin typeface="Verdana" panose="020B0604030504040204" pitchFamily="34" charset="0"/>
              </a:rPr>
              <a:t>ITALIANO e MATEMATICA</a:t>
            </a:r>
          </a:p>
        </p:txBody>
      </p:sp>
      <p:sp>
        <p:nvSpPr>
          <p:cNvPr id="3" name="CasellaDiTesto 2">
            <a:extLst>
              <a:ext uri="{FF2B5EF4-FFF2-40B4-BE49-F238E27FC236}">
                <a16:creationId xmlns:a16="http://schemas.microsoft.com/office/drawing/2014/main" id="{4C26B728-9447-3996-EDE1-7CB9503B36B5}"/>
              </a:ext>
            </a:extLst>
          </p:cNvPr>
          <p:cNvSpPr txBox="1"/>
          <p:nvPr/>
        </p:nvSpPr>
        <p:spPr>
          <a:xfrm>
            <a:off x="266969" y="5536526"/>
            <a:ext cx="11611700" cy="923330"/>
          </a:xfrm>
          <a:prstGeom prst="rect">
            <a:avLst/>
          </a:prstGeom>
          <a:solidFill>
            <a:schemeClr val="bg1"/>
          </a:solidFill>
          <a:effectLst/>
        </p:spPr>
        <p:txBody>
          <a:bodyPr wrap="square" rtlCol="0">
            <a:spAutoFit/>
          </a:bodyPr>
          <a:lstStyle>
            <a:defPPr>
              <a:defRPr lang="it-IT"/>
            </a:defPPr>
            <a:lvl1pPr algn="ctr">
              <a:defRPr sz="1200" b="1">
                <a:solidFill>
                  <a:srgbClr val="015196"/>
                </a:solidFill>
                <a:latin typeface="Verdana" panose="020B0604030504040204" pitchFamily="34" charset="0"/>
                <a:ea typeface="Verdana" panose="020B0604030504040204" pitchFamily="34" charset="0"/>
              </a:defRPr>
            </a:lvl1pPr>
          </a:lstStyle>
          <a:p>
            <a:r>
              <a:rPr lang="it-IT" sz="1800" dirty="0">
                <a:solidFill>
                  <a:schemeClr val="tx1"/>
                </a:solidFill>
              </a:rPr>
              <a:t>Le differenze negli esiti di Matematica riscontrate nelle regioni dell’area SUD E ISOLE permangono al termine della scuola primaria. Gli allievi con risultati bassi passano dal 45% al 47%.</a:t>
            </a:r>
          </a:p>
        </p:txBody>
      </p:sp>
    </p:spTree>
    <p:extLst>
      <p:ext uri="{BB962C8B-B14F-4D97-AF65-F5344CB8AC3E}">
        <p14:creationId xmlns:p14="http://schemas.microsoft.com/office/powerpoint/2010/main" val="3071332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giornale, libro, Carattere&#10;&#10;Descrizione generata automaticamente">
            <a:extLst>
              <a:ext uri="{FF2B5EF4-FFF2-40B4-BE49-F238E27FC236}">
                <a16:creationId xmlns:a16="http://schemas.microsoft.com/office/drawing/2014/main" id="{BE189871-2313-DBC6-A930-53B56DEC0B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782"/>
          <a:stretch/>
        </p:blipFill>
        <p:spPr>
          <a:xfrm>
            <a:off x="0" y="1087120"/>
            <a:ext cx="12192000" cy="5770880"/>
          </a:xfrm>
          <a:prstGeom prst="rect">
            <a:avLst/>
          </a:prstGeom>
        </p:spPr>
      </p:pic>
      <p:pic>
        <p:nvPicPr>
          <p:cNvPr id="6" name="Immagine 5">
            <a:extLst>
              <a:ext uri="{FF2B5EF4-FFF2-40B4-BE49-F238E27FC236}">
                <a16:creationId xmlns:a16="http://schemas.microsoft.com/office/drawing/2014/main" id="{5CC74E25-EC2B-A95F-780C-AEB2C4EE48A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40959" y="2688021"/>
            <a:ext cx="5768248" cy="3763545"/>
          </a:xfrm>
          <a:prstGeom prst="rect">
            <a:avLst/>
          </a:prstGeom>
        </p:spPr>
      </p:pic>
      <p:pic>
        <p:nvPicPr>
          <p:cNvPr id="7" name="Immagine 6">
            <a:extLst>
              <a:ext uri="{FF2B5EF4-FFF2-40B4-BE49-F238E27FC236}">
                <a16:creationId xmlns:a16="http://schemas.microsoft.com/office/drawing/2014/main" id="{06A828E1-72EA-4DEF-ED79-8421DE98455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282793" y="2688021"/>
            <a:ext cx="5768248" cy="3763545"/>
          </a:xfrm>
          <a:prstGeom prst="rect">
            <a:avLst/>
          </a:prstGeom>
        </p:spPr>
      </p:pic>
      <p:sp>
        <p:nvSpPr>
          <p:cNvPr id="2" name="CasellaDiTesto 1">
            <a:extLst>
              <a:ext uri="{FF2B5EF4-FFF2-40B4-BE49-F238E27FC236}">
                <a16:creationId xmlns:a16="http://schemas.microsoft.com/office/drawing/2014/main" id="{5B5EF3D4-5C36-45B4-5F09-58AF0A9B3B2B}"/>
              </a:ext>
            </a:extLst>
          </p:cNvPr>
          <p:cNvSpPr txBox="1"/>
          <p:nvPr/>
        </p:nvSpPr>
        <p:spPr>
          <a:xfrm>
            <a:off x="1097911" y="52866"/>
            <a:ext cx="8088034" cy="769441"/>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sz="2200" b="1" spc="217" dirty="0">
                <a:solidFill>
                  <a:schemeClr val="bg1"/>
                </a:solidFill>
                <a:latin typeface="Verdana" panose="020B0604030504040204" pitchFamily="34" charset="0"/>
              </a:rPr>
              <a:t>I risultati della quinta primaria nel 2023</a:t>
            </a:r>
          </a:p>
          <a:p>
            <a:r>
              <a:rPr lang="it-IT" sz="2200" b="1" spc="217" dirty="0">
                <a:solidFill>
                  <a:schemeClr val="bg1"/>
                </a:solidFill>
                <a:latin typeface="Verdana" panose="020B0604030504040204" pitchFamily="34" charset="0"/>
              </a:rPr>
              <a:t>INGLESE-</a:t>
            </a:r>
            <a:r>
              <a:rPr lang="it-IT" sz="2200" b="1" i="1" spc="217" dirty="0">
                <a:solidFill>
                  <a:schemeClr val="bg1"/>
                </a:solidFill>
                <a:latin typeface="Verdana" panose="020B0604030504040204" pitchFamily="34" charset="0"/>
              </a:rPr>
              <a:t>reading</a:t>
            </a:r>
            <a:r>
              <a:rPr lang="it-IT" sz="2200" b="1" spc="217" dirty="0">
                <a:solidFill>
                  <a:schemeClr val="bg1"/>
                </a:solidFill>
                <a:latin typeface="Verdana" panose="020B0604030504040204" pitchFamily="34" charset="0"/>
              </a:rPr>
              <a:t> e INGLESE-</a:t>
            </a:r>
            <a:r>
              <a:rPr lang="it-IT" sz="2200" b="1" i="1" spc="217" dirty="0" err="1">
                <a:solidFill>
                  <a:schemeClr val="bg1"/>
                </a:solidFill>
                <a:latin typeface="Verdana" panose="020B0604030504040204" pitchFamily="34" charset="0"/>
              </a:rPr>
              <a:t>listening</a:t>
            </a:r>
            <a:endParaRPr lang="it-IT" sz="2200" b="1" i="1" spc="217" dirty="0">
              <a:solidFill>
                <a:schemeClr val="bg1"/>
              </a:solidFill>
              <a:latin typeface="Verdana" panose="020B0604030504040204" pitchFamily="34" charset="0"/>
            </a:endParaRPr>
          </a:p>
        </p:txBody>
      </p:sp>
      <p:sp>
        <p:nvSpPr>
          <p:cNvPr id="3" name="CasellaDiTesto 2">
            <a:extLst>
              <a:ext uri="{FF2B5EF4-FFF2-40B4-BE49-F238E27FC236}">
                <a16:creationId xmlns:a16="http://schemas.microsoft.com/office/drawing/2014/main" id="{63AFF7FF-9ACB-DA03-445E-7EAB271CE162}"/>
              </a:ext>
            </a:extLst>
          </p:cNvPr>
          <p:cNvSpPr txBox="1"/>
          <p:nvPr/>
        </p:nvSpPr>
        <p:spPr>
          <a:xfrm>
            <a:off x="266969" y="1584399"/>
            <a:ext cx="11611700" cy="646331"/>
          </a:xfrm>
          <a:prstGeom prst="rect">
            <a:avLst/>
          </a:prstGeom>
          <a:solidFill>
            <a:schemeClr val="bg1"/>
          </a:solidFill>
          <a:effectLst/>
        </p:spPr>
        <p:txBody>
          <a:bodyPr wrap="square" rtlCol="0">
            <a:spAutoFit/>
          </a:bodyPr>
          <a:lstStyle>
            <a:defPPr>
              <a:defRPr lang="it-IT"/>
            </a:defPPr>
            <a:lvl1pPr algn="ctr">
              <a:defRPr sz="1200" b="1">
                <a:solidFill>
                  <a:srgbClr val="015196"/>
                </a:solidFill>
                <a:latin typeface="Verdana" panose="020B0604030504040204" pitchFamily="34" charset="0"/>
                <a:ea typeface="Verdana" panose="020B0604030504040204" pitchFamily="34" charset="0"/>
              </a:defRPr>
            </a:lvl1pPr>
          </a:lstStyle>
          <a:p>
            <a:r>
              <a:rPr lang="it-IT" sz="1800" dirty="0">
                <a:solidFill>
                  <a:schemeClr val="tx1"/>
                </a:solidFill>
              </a:rPr>
              <a:t>Nell’area SUD E ISOLE la percentuale di allievi che non raggiunge il prescritto A1 è doppia (</a:t>
            </a:r>
            <a:r>
              <a:rPr lang="it-IT" sz="1800" i="1" dirty="0">
                <a:solidFill>
                  <a:schemeClr val="tx1"/>
                </a:solidFill>
              </a:rPr>
              <a:t>reading</a:t>
            </a:r>
            <a:r>
              <a:rPr lang="it-IT" sz="1800" dirty="0">
                <a:solidFill>
                  <a:schemeClr val="tx1"/>
                </a:solidFill>
              </a:rPr>
              <a:t>) o più che doppia (</a:t>
            </a:r>
            <a:r>
              <a:rPr lang="it-IT" sz="1800" i="1" dirty="0" err="1">
                <a:solidFill>
                  <a:schemeClr val="tx1"/>
                </a:solidFill>
              </a:rPr>
              <a:t>listening</a:t>
            </a:r>
            <a:r>
              <a:rPr lang="it-IT" sz="1800" dirty="0">
                <a:solidFill>
                  <a:schemeClr val="tx1"/>
                </a:solidFill>
              </a:rPr>
              <a:t>) rispetto all’Italia settentrionale.</a:t>
            </a:r>
          </a:p>
        </p:txBody>
      </p:sp>
    </p:spTree>
    <p:extLst>
      <p:ext uri="{BB962C8B-B14F-4D97-AF65-F5344CB8AC3E}">
        <p14:creationId xmlns:p14="http://schemas.microsoft.com/office/powerpoint/2010/main" val="3707794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1325708-BD55-4CB2-6CE6-9491E2AA28E9}"/>
              </a:ext>
            </a:extLst>
          </p:cNvPr>
          <p:cNvSpPr txBox="1"/>
          <p:nvPr/>
        </p:nvSpPr>
        <p:spPr>
          <a:xfrm>
            <a:off x="5283200" y="5980019"/>
            <a:ext cx="5909733" cy="646331"/>
          </a:xfrm>
          <a:prstGeom prst="rect">
            <a:avLst/>
          </a:prstGeom>
          <a:solidFill>
            <a:schemeClr val="bg1"/>
          </a:solidFill>
          <a:effectLst/>
        </p:spPr>
        <p:txBody>
          <a:bodyPr wrap="square" rtlCol="0">
            <a:spAutoFit/>
          </a:bodyPr>
          <a:lstStyle>
            <a:defPPr>
              <a:defRPr lang="it-IT"/>
            </a:defPPr>
            <a:lvl1pPr algn="ctr">
              <a:defRPr sz="1200" b="1">
                <a:solidFill>
                  <a:srgbClr val="015196"/>
                </a:solidFill>
                <a:latin typeface="Verdana" panose="020B0604030504040204" pitchFamily="34" charset="0"/>
                <a:ea typeface="Verdana" panose="020B0604030504040204" pitchFamily="34" charset="0"/>
              </a:defRPr>
            </a:lvl1pPr>
          </a:lstStyle>
          <a:p>
            <a:r>
              <a:rPr lang="it-IT" sz="1800" dirty="0">
                <a:solidFill>
                  <a:schemeClr val="tx1"/>
                </a:solidFill>
              </a:rPr>
              <a:t>Risultati medi significativamente più bassi rispetto alle rilevazioni precedenti</a:t>
            </a:r>
          </a:p>
        </p:txBody>
      </p:sp>
      <p:pic>
        <p:nvPicPr>
          <p:cNvPr id="6" name="Immagine 5" descr="Immagine che contiene libro, cartone animato, vestiti, testo&#10;&#10;Descrizione generata automaticamente">
            <a:extLst>
              <a:ext uri="{FF2B5EF4-FFF2-40B4-BE49-F238E27FC236}">
                <a16:creationId xmlns:a16="http://schemas.microsoft.com/office/drawing/2014/main" id="{CB694BE9-DEC3-47B8-19D8-F42187673A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9641" y="1237804"/>
            <a:ext cx="3942775" cy="5426335"/>
          </a:xfrm>
          <a:prstGeom prst="rect">
            <a:avLst/>
          </a:prstGeom>
        </p:spPr>
      </p:pic>
      <p:pic>
        <p:nvPicPr>
          <p:cNvPr id="7" name="Immagine 6">
            <a:extLst>
              <a:ext uri="{FF2B5EF4-FFF2-40B4-BE49-F238E27FC236}">
                <a16:creationId xmlns:a16="http://schemas.microsoft.com/office/drawing/2014/main" id="{6AE4A6FA-765E-05D6-9155-0B8D933B609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4405258" y="1493949"/>
            <a:ext cx="7345873" cy="4198430"/>
          </a:xfrm>
          <a:prstGeom prst="rect">
            <a:avLst/>
          </a:prstGeom>
          <a:noFill/>
        </p:spPr>
      </p:pic>
      <p:sp>
        <p:nvSpPr>
          <p:cNvPr id="8" name="CasellaDiTesto 7">
            <a:extLst>
              <a:ext uri="{FF2B5EF4-FFF2-40B4-BE49-F238E27FC236}">
                <a16:creationId xmlns:a16="http://schemas.microsoft.com/office/drawing/2014/main" id="{0586E141-4EC2-7F98-7A43-50645A6F1966}"/>
              </a:ext>
            </a:extLst>
          </p:cNvPr>
          <p:cNvSpPr txBox="1"/>
          <p:nvPr/>
        </p:nvSpPr>
        <p:spPr>
          <a:xfrm>
            <a:off x="1097911" y="52866"/>
            <a:ext cx="8088034" cy="769441"/>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sz="2200" b="1" spc="217" dirty="0">
                <a:solidFill>
                  <a:schemeClr val="bg1"/>
                </a:solidFill>
                <a:latin typeface="Verdana" panose="020B0604030504040204" pitchFamily="34" charset="0"/>
              </a:rPr>
              <a:t>I risultati in V primaria dal 2019</a:t>
            </a:r>
          </a:p>
          <a:p>
            <a:r>
              <a:rPr lang="it-IT" sz="2200" b="1" spc="217" dirty="0">
                <a:solidFill>
                  <a:schemeClr val="bg1"/>
                </a:solidFill>
                <a:latin typeface="Verdana" panose="020B0604030504040204" pitchFamily="34" charset="0"/>
              </a:rPr>
              <a:t>ITALIANO</a:t>
            </a:r>
          </a:p>
        </p:txBody>
      </p:sp>
    </p:spTree>
    <p:extLst>
      <p:ext uri="{BB962C8B-B14F-4D97-AF65-F5344CB8AC3E}">
        <p14:creationId xmlns:p14="http://schemas.microsoft.com/office/powerpoint/2010/main" val="2656647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persona, calligrafia, Viso umano, Apprendimento&#10;&#10;Descrizione generata automaticamente">
            <a:extLst>
              <a:ext uri="{FF2B5EF4-FFF2-40B4-BE49-F238E27FC236}">
                <a16:creationId xmlns:a16="http://schemas.microsoft.com/office/drawing/2014/main" id="{FBA7BC22-799E-FF48-0B44-C954862A0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82179"/>
            <a:ext cx="7818782" cy="5782569"/>
          </a:xfrm>
          <a:prstGeom prst="rect">
            <a:avLst/>
          </a:prstGeom>
        </p:spPr>
      </p:pic>
      <p:sp>
        <p:nvSpPr>
          <p:cNvPr id="6" name="CasellaDiTesto 5">
            <a:extLst>
              <a:ext uri="{FF2B5EF4-FFF2-40B4-BE49-F238E27FC236}">
                <a16:creationId xmlns:a16="http://schemas.microsoft.com/office/drawing/2014/main" id="{51C33C23-C8AA-AB08-454C-2CF3AA817537}"/>
              </a:ext>
            </a:extLst>
          </p:cNvPr>
          <p:cNvSpPr txBox="1"/>
          <p:nvPr/>
        </p:nvSpPr>
        <p:spPr>
          <a:xfrm>
            <a:off x="4583723" y="5785793"/>
            <a:ext cx="7139667" cy="646331"/>
          </a:xfrm>
          <a:prstGeom prst="rect">
            <a:avLst/>
          </a:prstGeom>
          <a:solidFill>
            <a:schemeClr val="bg1"/>
          </a:solidFill>
          <a:effectLst/>
        </p:spPr>
        <p:txBody>
          <a:bodyPr wrap="square" rtlCol="0">
            <a:spAutoFit/>
          </a:bodyPr>
          <a:lstStyle>
            <a:defPPr>
              <a:defRPr lang="it-IT"/>
            </a:defPPr>
            <a:lvl1pPr algn="ctr">
              <a:defRPr sz="1200" b="1">
                <a:solidFill>
                  <a:srgbClr val="015196"/>
                </a:solidFill>
                <a:latin typeface="Verdana" panose="020B0604030504040204" pitchFamily="34" charset="0"/>
                <a:ea typeface="Verdana" panose="020B0604030504040204" pitchFamily="34" charset="0"/>
              </a:defRPr>
            </a:lvl1pPr>
          </a:lstStyle>
          <a:p>
            <a:r>
              <a:rPr lang="it-IT" sz="1800" dirty="0">
                <a:solidFill>
                  <a:schemeClr val="tx1"/>
                </a:solidFill>
              </a:rPr>
              <a:t>I risultati sono in leggera flessione rispetto al 2022, ma decisamente più bassi del 2021 e del 2019.</a:t>
            </a:r>
          </a:p>
        </p:txBody>
      </p:sp>
      <p:sp>
        <p:nvSpPr>
          <p:cNvPr id="5" name="CasellaDiTesto 4">
            <a:extLst>
              <a:ext uri="{FF2B5EF4-FFF2-40B4-BE49-F238E27FC236}">
                <a16:creationId xmlns:a16="http://schemas.microsoft.com/office/drawing/2014/main" id="{229E2A73-57C4-BA11-8C25-BC8746FD466C}"/>
              </a:ext>
            </a:extLst>
          </p:cNvPr>
          <p:cNvSpPr txBox="1"/>
          <p:nvPr/>
        </p:nvSpPr>
        <p:spPr>
          <a:xfrm>
            <a:off x="1097911" y="52866"/>
            <a:ext cx="8088034" cy="769441"/>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sz="2200" b="1" spc="217" dirty="0">
                <a:solidFill>
                  <a:schemeClr val="bg1"/>
                </a:solidFill>
                <a:latin typeface="Verdana" panose="020B0604030504040204" pitchFamily="34" charset="0"/>
              </a:rPr>
              <a:t>I risultati in V primaria dal 2019</a:t>
            </a:r>
          </a:p>
          <a:p>
            <a:r>
              <a:rPr lang="it-IT" sz="2200" b="1" spc="217" dirty="0">
                <a:solidFill>
                  <a:schemeClr val="bg1"/>
                </a:solidFill>
                <a:latin typeface="Verdana" panose="020B0604030504040204" pitchFamily="34" charset="0"/>
              </a:rPr>
              <a:t>MATEMATICA</a:t>
            </a:r>
          </a:p>
        </p:txBody>
      </p:sp>
      <p:pic>
        <p:nvPicPr>
          <p:cNvPr id="8" name="Immagine 7">
            <a:extLst>
              <a:ext uri="{FF2B5EF4-FFF2-40B4-BE49-F238E27FC236}">
                <a16:creationId xmlns:a16="http://schemas.microsoft.com/office/drawing/2014/main" id="{2CAAF4E1-E79F-C906-A971-C96BCC6B237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4382788" y="1332079"/>
            <a:ext cx="7340602" cy="4193842"/>
          </a:xfrm>
          <a:prstGeom prst="rect">
            <a:avLst/>
          </a:prstGeom>
          <a:noFill/>
        </p:spPr>
      </p:pic>
    </p:spTree>
    <p:extLst>
      <p:ext uri="{BB962C8B-B14F-4D97-AF65-F5344CB8AC3E}">
        <p14:creationId xmlns:p14="http://schemas.microsoft.com/office/powerpoint/2010/main" val="2854451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CBD0E66D-F678-204E-4C6E-944EDF9AD54A}"/>
              </a:ext>
            </a:extLst>
          </p:cNvPr>
          <p:cNvSpPr txBox="1"/>
          <p:nvPr/>
        </p:nvSpPr>
        <p:spPr>
          <a:xfrm>
            <a:off x="1097911" y="52866"/>
            <a:ext cx="8088034" cy="769441"/>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sz="2200" b="1" spc="217" dirty="0">
                <a:solidFill>
                  <a:schemeClr val="bg1"/>
                </a:solidFill>
                <a:latin typeface="Verdana" panose="020B0604030504040204" pitchFamily="34" charset="0"/>
              </a:rPr>
              <a:t>I risultati in V primaria dal 2018</a:t>
            </a:r>
          </a:p>
          <a:p>
            <a:r>
              <a:rPr lang="it-IT" sz="2200" b="1" spc="217" dirty="0">
                <a:solidFill>
                  <a:schemeClr val="bg1"/>
                </a:solidFill>
                <a:latin typeface="Verdana" panose="020B0604030504040204" pitchFamily="34" charset="0"/>
              </a:rPr>
              <a:t>INGLESE</a:t>
            </a:r>
          </a:p>
        </p:txBody>
      </p:sp>
      <p:pic>
        <p:nvPicPr>
          <p:cNvPr id="7" name="Immagine 6" descr="Immagine che contiene persona, ragazzo, Viso umano, vestiti&#10;&#10;Descrizione generata automaticamente">
            <a:extLst>
              <a:ext uri="{FF2B5EF4-FFF2-40B4-BE49-F238E27FC236}">
                <a16:creationId xmlns:a16="http://schemas.microsoft.com/office/drawing/2014/main" id="{3ECA4D2D-E7EF-E583-FE6B-5335D479AE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923"/>
          <a:stretch/>
        </p:blipFill>
        <p:spPr>
          <a:xfrm>
            <a:off x="-1" y="1097556"/>
            <a:ext cx="7818783" cy="5777954"/>
          </a:xfrm>
          <a:prstGeom prst="rect">
            <a:avLst/>
          </a:prstGeom>
        </p:spPr>
      </p:pic>
      <p:pic>
        <p:nvPicPr>
          <p:cNvPr id="8" name="Immagine 7">
            <a:extLst>
              <a:ext uri="{FF2B5EF4-FFF2-40B4-BE49-F238E27FC236}">
                <a16:creationId xmlns:a16="http://schemas.microsoft.com/office/drawing/2014/main" id="{D01FF54A-A117-AED9-B0D5-273D152E4B3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7250804" y="1098114"/>
            <a:ext cx="4601986" cy="2798441"/>
          </a:xfrm>
          <a:prstGeom prst="rect">
            <a:avLst/>
          </a:prstGeom>
          <a:noFill/>
          <a:ln>
            <a:noFill/>
          </a:ln>
        </p:spPr>
      </p:pic>
      <p:pic>
        <p:nvPicPr>
          <p:cNvPr id="9" name="Immagine 8">
            <a:extLst>
              <a:ext uri="{FF2B5EF4-FFF2-40B4-BE49-F238E27FC236}">
                <a16:creationId xmlns:a16="http://schemas.microsoft.com/office/drawing/2014/main" id="{E61386B8-67BD-2051-639A-058C7835044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5622324" y="3893409"/>
            <a:ext cx="4694331" cy="2854596"/>
          </a:xfrm>
          <a:prstGeom prst="rect">
            <a:avLst/>
          </a:prstGeom>
          <a:noFill/>
          <a:ln>
            <a:noFill/>
          </a:ln>
        </p:spPr>
      </p:pic>
    </p:spTree>
    <p:extLst>
      <p:ext uri="{BB962C8B-B14F-4D97-AF65-F5344CB8AC3E}">
        <p14:creationId xmlns:p14="http://schemas.microsoft.com/office/powerpoint/2010/main" val="1752562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Viso umano, persona, bambino, interno&#10;&#10;Descrizione generata automaticamente">
            <a:extLst>
              <a:ext uri="{FF2B5EF4-FFF2-40B4-BE49-F238E27FC236}">
                <a16:creationId xmlns:a16="http://schemas.microsoft.com/office/drawing/2014/main" id="{CFA47184-F427-6ECF-BAB1-21F56947CD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153" r="20772" b="20715"/>
          <a:stretch/>
        </p:blipFill>
        <p:spPr>
          <a:xfrm flipH="1">
            <a:off x="0" y="1110249"/>
            <a:ext cx="7818782" cy="5777954"/>
          </a:xfrm>
          <a:prstGeom prst="rect">
            <a:avLst/>
          </a:prstGeom>
        </p:spPr>
      </p:pic>
      <p:sp>
        <p:nvSpPr>
          <p:cNvPr id="6" name="CasellaDiTesto 5">
            <a:extLst>
              <a:ext uri="{FF2B5EF4-FFF2-40B4-BE49-F238E27FC236}">
                <a16:creationId xmlns:a16="http://schemas.microsoft.com/office/drawing/2014/main" id="{58C479D3-7E2B-354A-9F22-6E30C222FA59}"/>
              </a:ext>
            </a:extLst>
          </p:cNvPr>
          <p:cNvSpPr txBox="1"/>
          <p:nvPr/>
        </p:nvSpPr>
        <p:spPr>
          <a:xfrm>
            <a:off x="105982" y="5747751"/>
            <a:ext cx="5217711" cy="923330"/>
          </a:xfrm>
          <a:prstGeom prst="rect">
            <a:avLst/>
          </a:prstGeom>
          <a:solidFill>
            <a:schemeClr val="bg1"/>
          </a:solidFill>
          <a:effectLst/>
        </p:spPr>
        <p:txBody>
          <a:bodyPr wrap="square" rtlCol="0">
            <a:spAutoFit/>
          </a:bodyPr>
          <a:lstStyle>
            <a:defPPr>
              <a:defRPr lang="it-IT"/>
            </a:defPPr>
            <a:lvl1pPr algn="ctr">
              <a:defRPr sz="1200" b="1">
                <a:solidFill>
                  <a:srgbClr val="015196"/>
                </a:solidFill>
                <a:latin typeface="Verdana" panose="020B0604030504040204" pitchFamily="34" charset="0"/>
                <a:ea typeface="Verdana" panose="020B0604030504040204" pitchFamily="34" charset="0"/>
              </a:defRPr>
            </a:lvl1pPr>
          </a:lstStyle>
          <a:p>
            <a:pPr algn="just"/>
            <a:r>
              <a:rPr lang="it-IT" sz="1800" dirty="0">
                <a:solidFill>
                  <a:schemeClr val="tx1"/>
                </a:solidFill>
              </a:rPr>
              <a:t>In entrambe le prove di Inglese i risultati tornano sostanzialmente allo stesso livello del 2021 e del 2019</a:t>
            </a:r>
          </a:p>
        </p:txBody>
      </p:sp>
      <p:sp>
        <p:nvSpPr>
          <p:cNvPr id="7" name="CasellaDiTesto 6">
            <a:extLst>
              <a:ext uri="{FF2B5EF4-FFF2-40B4-BE49-F238E27FC236}">
                <a16:creationId xmlns:a16="http://schemas.microsoft.com/office/drawing/2014/main" id="{E6BC95E3-AF43-2D65-344F-094FE0245A3D}"/>
              </a:ext>
            </a:extLst>
          </p:cNvPr>
          <p:cNvSpPr txBox="1"/>
          <p:nvPr/>
        </p:nvSpPr>
        <p:spPr>
          <a:xfrm>
            <a:off x="1097911" y="52866"/>
            <a:ext cx="8088034" cy="769441"/>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sz="2200" b="1" spc="217" dirty="0">
                <a:solidFill>
                  <a:schemeClr val="bg1"/>
                </a:solidFill>
                <a:latin typeface="Verdana" panose="020B0604030504040204" pitchFamily="34" charset="0"/>
              </a:rPr>
              <a:t>I risultati in V primaria dal 2019</a:t>
            </a:r>
          </a:p>
          <a:p>
            <a:r>
              <a:rPr lang="it-IT" sz="2200" b="1" spc="217" dirty="0">
                <a:solidFill>
                  <a:schemeClr val="bg1"/>
                </a:solidFill>
                <a:latin typeface="Verdana" panose="020B0604030504040204" pitchFamily="34" charset="0"/>
              </a:rPr>
              <a:t>INGLESE</a:t>
            </a:r>
          </a:p>
        </p:txBody>
      </p:sp>
      <p:pic>
        <p:nvPicPr>
          <p:cNvPr id="9" name="Immagine 8">
            <a:extLst>
              <a:ext uri="{FF2B5EF4-FFF2-40B4-BE49-F238E27FC236}">
                <a16:creationId xmlns:a16="http://schemas.microsoft.com/office/drawing/2014/main" id="{6354B82D-AC47-5E69-3D68-E923B8DC05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6969017" y="1111367"/>
            <a:ext cx="4883773" cy="2792037"/>
          </a:xfrm>
          <a:prstGeom prst="rect">
            <a:avLst/>
          </a:prstGeom>
          <a:noFill/>
          <a:ln>
            <a:noFill/>
          </a:ln>
        </p:spPr>
      </p:pic>
      <p:pic>
        <p:nvPicPr>
          <p:cNvPr id="10" name="Immagine 9">
            <a:extLst>
              <a:ext uri="{FF2B5EF4-FFF2-40B4-BE49-F238E27FC236}">
                <a16:creationId xmlns:a16="http://schemas.microsoft.com/office/drawing/2014/main" id="{1519B453-4895-481F-D350-784E3B74AD6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5429674" y="3918896"/>
            <a:ext cx="4886982" cy="2792037"/>
          </a:xfrm>
          <a:prstGeom prst="rect">
            <a:avLst/>
          </a:prstGeom>
          <a:noFill/>
          <a:ln>
            <a:noFill/>
          </a:ln>
        </p:spPr>
      </p:pic>
    </p:spTree>
    <p:extLst>
      <p:ext uri="{BB962C8B-B14F-4D97-AF65-F5344CB8AC3E}">
        <p14:creationId xmlns:p14="http://schemas.microsoft.com/office/powerpoint/2010/main" val="1450656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CB5D72B-16C5-DF9F-13C2-88D1FB96C1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43818" y="1726241"/>
            <a:ext cx="8319935" cy="4740673"/>
          </a:xfrm>
          <a:prstGeom prst="rect">
            <a:avLst/>
          </a:prstGeom>
        </p:spPr>
      </p:pic>
      <p:pic>
        <p:nvPicPr>
          <p:cNvPr id="5" name="Immagine 4" descr="Immagine che contiene silhouette, illustrazione&#10;&#10;Descrizione generata automaticamente con attendibilità bassa">
            <a:extLst>
              <a:ext uri="{FF2B5EF4-FFF2-40B4-BE49-F238E27FC236}">
                <a16:creationId xmlns:a16="http://schemas.microsoft.com/office/drawing/2014/main" id="{3DC6C4CA-D536-4628-49F8-E521E6847D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496" y="1333850"/>
            <a:ext cx="3095655" cy="5274712"/>
          </a:xfrm>
          <a:prstGeom prst="rect">
            <a:avLst/>
          </a:prstGeom>
        </p:spPr>
      </p:pic>
      <p:graphicFrame>
        <p:nvGraphicFramePr>
          <p:cNvPr id="6" name="Tabella 5">
            <a:extLst>
              <a:ext uri="{FF2B5EF4-FFF2-40B4-BE49-F238E27FC236}">
                <a16:creationId xmlns:a16="http://schemas.microsoft.com/office/drawing/2014/main" id="{7E41A8FF-8733-F44B-8041-63AC623DBAEF}"/>
              </a:ext>
            </a:extLst>
          </p:cNvPr>
          <p:cNvGraphicFramePr>
            <a:graphicFrameLocks noGrp="1"/>
          </p:cNvGraphicFramePr>
          <p:nvPr>
            <p:extLst>
              <p:ext uri="{D42A27DB-BD31-4B8C-83A1-F6EECF244321}">
                <p14:modId xmlns:p14="http://schemas.microsoft.com/office/powerpoint/2010/main" val="425290586"/>
              </p:ext>
            </p:extLst>
          </p:nvPr>
        </p:nvGraphicFramePr>
        <p:xfrm>
          <a:off x="1004393" y="5075037"/>
          <a:ext cx="1612900" cy="1533525"/>
        </p:xfrm>
        <a:graphic>
          <a:graphicData uri="http://schemas.openxmlformats.org/drawingml/2006/table">
            <a:tbl>
              <a:tblPr>
                <a:tableStyleId>{5C22544A-7EE6-4342-B048-85BDC9FD1C3A}</a:tableStyleId>
              </a:tblPr>
              <a:tblGrid>
                <a:gridCol w="495300">
                  <a:extLst>
                    <a:ext uri="{9D8B030D-6E8A-4147-A177-3AD203B41FA5}">
                      <a16:colId xmlns:a16="http://schemas.microsoft.com/office/drawing/2014/main" val="2045456974"/>
                    </a:ext>
                  </a:extLst>
                </a:gridCol>
                <a:gridCol w="1117600">
                  <a:extLst>
                    <a:ext uri="{9D8B030D-6E8A-4147-A177-3AD203B41FA5}">
                      <a16:colId xmlns:a16="http://schemas.microsoft.com/office/drawing/2014/main" val="2606529628"/>
                    </a:ext>
                  </a:extLst>
                </a:gridCol>
              </a:tblGrid>
              <a:tr h="400050">
                <a:tc>
                  <a:txBody>
                    <a:bodyPr/>
                    <a:lstStyle/>
                    <a:p>
                      <a:pPr algn="ctr" fontAlgn="b"/>
                      <a:r>
                        <a:rPr lang="it-IT" sz="1000" u="none" strike="noStrike" dirty="0">
                          <a:effectLst/>
                          <a:latin typeface="Verdana" panose="020B0604030504040204" pitchFamily="34" charset="0"/>
                          <a:ea typeface="Verdana" panose="020B0604030504040204" pitchFamily="34" charset="0"/>
                        </a:rPr>
                        <a:t>%</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dirty="0">
                          <a:effectLst/>
                          <a:latin typeface="Verdana" panose="020B0604030504040204" pitchFamily="34" charset="0"/>
                          <a:ea typeface="Verdana" panose="020B0604030504040204" pitchFamily="34" charset="0"/>
                        </a:rPr>
                        <a:t>Grado di severità diseguaglianza</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9867823"/>
                  </a:ext>
                </a:extLst>
              </a:tr>
              <a:tr h="133350">
                <a:tc>
                  <a:txBody>
                    <a:bodyPr/>
                    <a:lstStyle/>
                    <a:p>
                      <a:pPr algn="ctr" fontAlgn="ctr"/>
                      <a:r>
                        <a:rPr lang="it-IT" sz="1000" u="none" strike="noStrike" dirty="0">
                          <a:effectLst/>
                          <a:latin typeface="Verdana" panose="020B0604030504040204" pitchFamily="34" charset="0"/>
                          <a:ea typeface="Verdana" panose="020B0604030504040204" pitchFamily="34" charset="0"/>
                        </a:rPr>
                        <a:t>&gt;30</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Molto alto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4262166"/>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25-30</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Alto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2027404"/>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20-25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Rilevante</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4350234"/>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15-20</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Medio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3769618"/>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10-15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Basso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0339018"/>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5-10</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Molto basso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7352859"/>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0-5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dirty="0">
                          <a:effectLst/>
                          <a:latin typeface="Verdana" panose="020B0604030504040204" pitchFamily="34" charset="0"/>
                          <a:ea typeface="Verdana" panose="020B0604030504040204" pitchFamily="34" charset="0"/>
                        </a:rPr>
                        <a:t>Trascurabile</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8341670"/>
                  </a:ext>
                </a:extLst>
              </a:tr>
            </a:tbl>
          </a:graphicData>
        </a:graphic>
      </p:graphicFrame>
      <p:sp>
        <p:nvSpPr>
          <p:cNvPr id="7" name="CasellaDiTesto 6">
            <a:extLst>
              <a:ext uri="{FF2B5EF4-FFF2-40B4-BE49-F238E27FC236}">
                <a16:creationId xmlns:a16="http://schemas.microsoft.com/office/drawing/2014/main" id="{974465F3-B7C9-ED0A-DF89-DBC0B9095E7F}"/>
              </a:ext>
            </a:extLst>
          </p:cNvPr>
          <p:cNvSpPr txBox="1"/>
          <p:nvPr/>
        </p:nvSpPr>
        <p:spPr>
          <a:xfrm>
            <a:off x="1082179" y="199487"/>
            <a:ext cx="9292908" cy="461665"/>
          </a:xfrm>
          <a:prstGeom prst="rect">
            <a:avLst/>
          </a:prstGeom>
          <a:noFill/>
          <a:effectLst/>
        </p:spPr>
        <p:txBody>
          <a:bodyPr wrap="square">
            <a:spAutoFit/>
          </a:bodyPr>
          <a:lstStyle/>
          <a:p>
            <a:r>
              <a:rPr lang="it-IT" sz="2400" b="1" spc="217" dirty="0">
                <a:solidFill>
                  <a:schemeClr val="bg1"/>
                </a:solidFill>
                <a:latin typeface="Verdana" panose="020B0604030504040204" pitchFamily="34" charset="0"/>
              </a:rPr>
              <a:t>Equità? – II primaria </a:t>
            </a:r>
            <a:endParaRPr lang="it-IT" sz="2400" b="1" i="1" spc="217" dirty="0">
              <a:solidFill>
                <a:schemeClr val="bg1"/>
              </a:solidFill>
              <a:latin typeface="Verdana" panose="020B0604030504040204" pitchFamily="34" charset="0"/>
            </a:endParaRPr>
          </a:p>
        </p:txBody>
      </p:sp>
    </p:spTree>
    <p:extLst>
      <p:ext uri="{BB962C8B-B14F-4D97-AF65-F5344CB8AC3E}">
        <p14:creationId xmlns:p14="http://schemas.microsoft.com/office/powerpoint/2010/main" val="331396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F8DDB233-C849-08F6-4604-4F1D6C4BA3B2}"/>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28010" t="11732" b="33170"/>
          <a:stretch/>
        </p:blipFill>
        <p:spPr>
          <a:xfrm>
            <a:off x="0" y="1087120"/>
            <a:ext cx="12192000" cy="5770880"/>
          </a:xfrm>
          <a:prstGeom prst="rect">
            <a:avLst/>
          </a:prstGeom>
        </p:spPr>
      </p:pic>
      <p:sp>
        <p:nvSpPr>
          <p:cNvPr id="3" name="CasellaDiTesto 2">
            <a:extLst>
              <a:ext uri="{FF2B5EF4-FFF2-40B4-BE49-F238E27FC236}">
                <a16:creationId xmlns:a16="http://schemas.microsoft.com/office/drawing/2014/main" id="{DC34191B-6F3A-08C5-6A31-3BF08B7572B4}"/>
              </a:ext>
            </a:extLst>
          </p:cNvPr>
          <p:cNvSpPr txBox="1"/>
          <p:nvPr/>
        </p:nvSpPr>
        <p:spPr>
          <a:xfrm>
            <a:off x="1082179" y="199487"/>
            <a:ext cx="9292908" cy="461665"/>
          </a:xfrm>
          <a:prstGeom prst="rect">
            <a:avLst/>
          </a:prstGeom>
          <a:noFill/>
          <a:effectLst/>
        </p:spPr>
        <p:txBody>
          <a:bodyPr wrap="square">
            <a:spAutoFit/>
          </a:bodyPr>
          <a:lstStyle/>
          <a:p>
            <a:r>
              <a:rPr lang="it-IT" sz="2400" b="1" spc="217" dirty="0">
                <a:solidFill>
                  <a:schemeClr val="bg1"/>
                </a:solidFill>
                <a:latin typeface="Verdana" panose="020B0604030504040204" pitchFamily="34" charset="0"/>
              </a:rPr>
              <a:t>Equità? – V primaria </a:t>
            </a:r>
            <a:endParaRPr lang="it-IT" sz="2400" b="1" i="1" spc="217" dirty="0">
              <a:solidFill>
                <a:schemeClr val="bg1"/>
              </a:solidFill>
              <a:latin typeface="Verdana" panose="020B0604030504040204" pitchFamily="34" charset="0"/>
            </a:endParaRPr>
          </a:p>
        </p:txBody>
      </p:sp>
      <p:pic>
        <p:nvPicPr>
          <p:cNvPr id="4" name="Immagine 3">
            <a:extLst>
              <a:ext uri="{FF2B5EF4-FFF2-40B4-BE49-F238E27FC236}">
                <a16:creationId xmlns:a16="http://schemas.microsoft.com/office/drawing/2014/main" id="{CB00C51B-BE44-D9B4-D9A6-E66B2BE6D83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39184" y="1726242"/>
            <a:ext cx="8324570" cy="4740674"/>
          </a:xfrm>
          <a:prstGeom prst="rect">
            <a:avLst/>
          </a:prstGeom>
        </p:spPr>
      </p:pic>
      <p:graphicFrame>
        <p:nvGraphicFramePr>
          <p:cNvPr id="9" name="Tabella 8">
            <a:extLst>
              <a:ext uri="{FF2B5EF4-FFF2-40B4-BE49-F238E27FC236}">
                <a16:creationId xmlns:a16="http://schemas.microsoft.com/office/drawing/2014/main" id="{5EACE025-FDC2-B2C4-ECEE-3DA190108CDF}"/>
              </a:ext>
            </a:extLst>
          </p:cNvPr>
          <p:cNvGraphicFramePr>
            <a:graphicFrameLocks noGrp="1"/>
          </p:cNvGraphicFramePr>
          <p:nvPr>
            <p:extLst>
              <p:ext uri="{D42A27DB-BD31-4B8C-83A1-F6EECF244321}">
                <p14:modId xmlns:p14="http://schemas.microsoft.com/office/powerpoint/2010/main" val="4235183833"/>
              </p:ext>
            </p:extLst>
          </p:nvPr>
        </p:nvGraphicFramePr>
        <p:xfrm>
          <a:off x="963142" y="3567806"/>
          <a:ext cx="1612900" cy="1533525"/>
        </p:xfrm>
        <a:graphic>
          <a:graphicData uri="http://schemas.openxmlformats.org/drawingml/2006/table">
            <a:tbl>
              <a:tblPr>
                <a:tableStyleId>{5C22544A-7EE6-4342-B048-85BDC9FD1C3A}</a:tableStyleId>
              </a:tblPr>
              <a:tblGrid>
                <a:gridCol w="495300">
                  <a:extLst>
                    <a:ext uri="{9D8B030D-6E8A-4147-A177-3AD203B41FA5}">
                      <a16:colId xmlns:a16="http://schemas.microsoft.com/office/drawing/2014/main" val="2045456974"/>
                    </a:ext>
                  </a:extLst>
                </a:gridCol>
                <a:gridCol w="1117600">
                  <a:extLst>
                    <a:ext uri="{9D8B030D-6E8A-4147-A177-3AD203B41FA5}">
                      <a16:colId xmlns:a16="http://schemas.microsoft.com/office/drawing/2014/main" val="2606529628"/>
                    </a:ext>
                  </a:extLst>
                </a:gridCol>
              </a:tblGrid>
              <a:tr h="400050">
                <a:tc>
                  <a:txBody>
                    <a:bodyPr/>
                    <a:lstStyle/>
                    <a:p>
                      <a:pPr algn="ctr" fontAlgn="b"/>
                      <a:r>
                        <a:rPr lang="it-IT" sz="1000" u="none" strike="noStrike" dirty="0">
                          <a:effectLst/>
                          <a:latin typeface="Verdana" panose="020B0604030504040204" pitchFamily="34" charset="0"/>
                          <a:ea typeface="Verdana" panose="020B0604030504040204" pitchFamily="34" charset="0"/>
                        </a:rPr>
                        <a:t>%</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dirty="0">
                          <a:effectLst/>
                          <a:latin typeface="Verdana" panose="020B0604030504040204" pitchFamily="34" charset="0"/>
                          <a:ea typeface="Verdana" panose="020B0604030504040204" pitchFamily="34" charset="0"/>
                        </a:rPr>
                        <a:t>Grado di severità diseguaglianza</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9867823"/>
                  </a:ext>
                </a:extLst>
              </a:tr>
              <a:tr h="133350">
                <a:tc>
                  <a:txBody>
                    <a:bodyPr/>
                    <a:lstStyle/>
                    <a:p>
                      <a:pPr algn="ctr" fontAlgn="ctr"/>
                      <a:r>
                        <a:rPr lang="it-IT" sz="1000" u="none" strike="noStrike" dirty="0">
                          <a:effectLst/>
                          <a:latin typeface="Verdana" panose="020B0604030504040204" pitchFamily="34" charset="0"/>
                          <a:ea typeface="Verdana" panose="020B0604030504040204" pitchFamily="34" charset="0"/>
                        </a:rPr>
                        <a:t>&gt;30</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Molto alto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4262166"/>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25-30</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Alto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2027404"/>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20-25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Rilevante</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4350234"/>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15-20</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Medio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3769618"/>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10-15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Basso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0339018"/>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5-10</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Molto basso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7352859"/>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0-5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dirty="0">
                          <a:effectLst/>
                          <a:latin typeface="Verdana" panose="020B0604030504040204" pitchFamily="34" charset="0"/>
                          <a:ea typeface="Verdana" panose="020B0604030504040204" pitchFamily="34" charset="0"/>
                        </a:rPr>
                        <a:t>Trascurabile</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8341670"/>
                  </a:ext>
                </a:extLst>
              </a:tr>
            </a:tbl>
          </a:graphicData>
        </a:graphic>
      </p:graphicFrame>
    </p:spTree>
    <p:extLst>
      <p:ext uri="{BB962C8B-B14F-4D97-AF65-F5344CB8AC3E}">
        <p14:creationId xmlns:p14="http://schemas.microsoft.com/office/powerpoint/2010/main" val="2281771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 giornale, libro, Carattere&#10;&#10;Descrizione generata automaticamente">
            <a:extLst>
              <a:ext uri="{FF2B5EF4-FFF2-40B4-BE49-F238E27FC236}">
                <a16:creationId xmlns:a16="http://schemas.microsoft.com/office/drawing/2014/main" id="{528F28F9-D0FA-3F5D-8BEF-0354EC637E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8782"/>
          <a:stretch/>
        </p:blipFill>
        <p:spPr>
          <a:xfrm>
            <a:off x="0" y="1087120"/>
            <a:ext cx="12192000" cy="5770880"/>
          </a:xfrm>
          <a:prstGeom prst="rect">
            <a:avLst/>
          </a:prstGeom>
        </p:spPr>
      </p:pic>
      <p:sp>
        <p:nvSpPr>
          <p:cNvPr id="3" name="CasellaDiTesto 2">
            <a:extLst>
              <a:ext uri="{FF2B5EF4-FFF2-40B4-BE49-F238E27FC236}">
                <a16:creationId xmlns:a16="http://schemas.microsoft.com/office/drawing/2014/main" id="{DC34191B-6F3A-08C5-6A31-3BF08B7572B4}"/>
              </a:ext>
            </a:extLst>
          </p:cNvPr>
          <p:cNvSpPr txBox="1"/>
          <p:nvPr/>
        </p:nvSpPr>
        <p:spPr>
          <a:xfrm>
            <a:off x="1082179" y="199487"/>
            <a:ext cx="9292908" cy="461665"/>
          </a:xfrm>
          <a:prstGeom prst="rect">
            <a:avLst/>
          </a:prstGeom>
          <a:noFill/>
          <a:effectLst/>
        </p:spPr>
        <p:txBody>
          <a:bodyPr wrap="square">
            <a:spAutoFit/>
          </a:bodyPr>
          <a:lstStyle/>
          <a:p>
            <a:r>
              <a:rPr lang="it-IT" sz="2400" b="1" spc="217" dirty="0">
                <a:solidFill>
                  <a:schemeClr val="bg1"/>
                </a:solidFill>
                <a:latin typeface="Verdana" panose="020B0604030504040204" pitchFamily="34" charset="0"/>
              </a:rPr>
              <a:t>Equità? – V primaria </a:t>
            </a:r>
            <a:endParaRPr lang="it-IT" sz="2400" b="1" i="1" spc="217" dirty="0">
              <a:solidFill>
                <a:schemeClr val="bg1"/>
              </a:solidFill>
              <a:latin typeface="Verdana" panose="020B0604030504040204" pitchFamily="34" charset="0"/>
            </a:endParaRPr>
          </a:p>
        </p:txBody>
      </p:sp>
      <p:pic>
        <p:nvPicPr>
          <p:cNvPr id="4" name="Immagine 3">
            <a:extLst>
              <a:ext uri="{FF2B5EF4-FFF2-40B4-BE49-F238E27FC236}">
                <a16:creationId xmlns:a16="http://schemas.microsoft.com/office/drawing/2014/main" id="{2D9E7255-B399-7589-320C-35024635F62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39184" y="1716811"/>
            <a:ext cx="8324570" cy="4750105"/>
          </a:xfrm>
          <a:prstGeom prst="rect">
            <a:avLst/>
          </a:prstGeom>
        </p:spPr>
      </p:pic>
      <p:graphicFrame>
        <p:nvGraphicFramePr>
          <p:cNvPr id="10" name="Tabella 9">
            <a:extLst>
              <a:ext uri="{FF2B5EF4-FFF2-40B4-BE49-F238E27FC236}">
                <a16:creationId xmlns:a16="http://schemas.microsoft.com/office/drawing/2014/main" id="{630F701E-AA29-8127-9848-8821CD029231}"/>
              </a:ext>
            </a:extLst>
          </p:cNvPr>
          <p:cNvGraphicFramePr>
            <a:graphicFrameLocks noGrp="1"/>
          </p:cNvGraphicFramePr>
          <p:nvPr>
            <p:extLst>
              <p:ext uri="{D42A27DB-BD31-4B8C-83A1-F6EECF244321}">
                <p14:modId xmlns:p14="http://schemas.microsoft.com/office/powerpoint/2010/main" val="3194546285"/>
              </p:ext>
            </p:extLst>
          </p:nvPr>
        </p:nvGraphicFramePr>
        <p:xfrm>
          <a:off x="963142" y="3567806"/>
          <a:ext cx="1612900" cy="1533525"/>
        </p:xfrm>
        <a:graphic>
          <a:graphicData uri="http://schemas.openxmlformats.org/drawingml/2006/table">
            <a:tbl>
              <a:tblPr>
                <a:tableStyleId>{5C22544A-7EE6-4342-B048-85BDC9FD1C3A}</a:tableStyleId>
              </a:tblPr>
              <a:tblGrid>
                <a:gridCol w="495300">
                  <a:extLst>
                    <a:ext uri="{9D8B030D-6E8A-4147-A177-3AD203B41FA5}">
                      <a16:colId xmlns:a16="http://schemas.microsoft.com/office/drawing/2014/main" val="2045456974"/>
                    </a:ext>
                  </a:extLst>
                </a:gridCol>
                <a:gridCol w="1117600">
                  <a:extLst>
                    <a:ext uri="{9D8B030D-6E8A-4147-A177-3AD203B41FA5}">
                      <a16:colId xmlns:a16="http://schemas.microsoft.com/office/drawing/2014/main" val="2606529628"/>
                    </a:ext>
                  </a:extLst>
                </a:gridCol>
              </a:tblGrid>
              <a:tr h="400050">
                <a:tc>
                  <a:txBody>
                    <a:bodyPr/>
                    <a:lstStyle/>
                    <a:p>
                      <a:pPr algn="ctr" fontAlgn="b"/>
                      <a:r>
                        <a:rPr lang="it-IT" sz="1000" u="none" strike="noStrike" dirty="0">
                          <a:effectLst/>
                          <a:latin typeface="Verdana" panose="020B0604030504040204" pitchFamily="34" charset="0"/>
                          <a:ea typeface="Verdana" panose="020B0604030504040204" pitchFamily="34" charset="0"/>
                        </a:rPr>
                        <a:t>%</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dirty="0">
                          <a:effectLst/>
                          <a:latin typeface="Verdana" panose="020B0604030504040204" pitchFamily="34" charset="0"/>
                          <a:ea typeface="Verdana" panose="020B0604030504040204" pitchFamily="34" charset="0"/>
                        </a:rPr>
                        <a:t>Grado di severità diseguaglianza</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9867823"/>
                  </a:ext>
                </a:extLst>
              </a:tr>
              <a:tr h="133350">
                <a:tc>
                  <a:txBody>
                    <a:bodyPr/>
                    <a:lstStyle/>
                    <a:p>
                      <a:pPr algn="ctr" fontAlgn="ctr"/>
                      <a:r>
                        <a:rPr lang="it-IT" sz="1000" u="none" strike="noStrike" dirty="0">
                          <a:effectLst/>
                          <a:latin typeface="Verdana" panose="020B0604030504040204" pitchFamily="34" charset="0"/>
                          <a:ea typeface="Verdana" panose="020B0604030504040204" pitchFamily="34" charset="0"/>
                        </a:rPr>
                        <a:t>&gt;30</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Molto alto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4262166"/>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25-30</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Alto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2027404"/>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20-25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Rilevante</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4350234"/>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15-20</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Medio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3769618"/>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10-15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Basso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0339018"/>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5-10</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Molto basso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7352859"/>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0-5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dirty="0">
                          <a:effectLst/>
                          <a:latin typeface="Verdana" panose="020B0604030504040204" pitchFamily="34" charset="0"/>
                          <a:ea typeface="Verdana" panose="020B0604030504040204" pitchFamily="34" charset="0"/>
                        </a:rPr>
                        <a:t>Trascurabile</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8341670"/>
                  </a:ext>
                </a:extLst>
              </a:tr>
            </a:tbl>
          </a:graphicData>
        </a:graphic>
      </p:graphicFrame>
    </p:spTree>
    <p:extLst>
      <p:ext uri="{BB962C8B-B14F-4D97-AF65-F5344CB8AC3E}">
        <p14:creationId xmlns:p14="http://schemas.microsoft.com/office/powerpoint/2010/main" val="2305314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2AF154C-CEC6-0BCE-2CC4-4036F7A869E7}"/>
              </a:ext>
            </a:extLst>
          </p:cNvPr>
          <p:cNvPicPr>
            <a:picLocks noChangeAspect="1"/>
          </p:cNvPicPr>
          <p:nvPr/>
        </p:nvPicPr>
        <p:blipFill rotWithShape="1">
          <a:blip r:embed="rId2">
            <a:alphaModFix amt="70000"/>
          </a:blip>
          <a:srcRect l="424"/>
          <a:stretch/>
        </p:blipFill>
        <p:spPr>
          <a:xfrm>
            <a:off x="0" y="1066800"/>
            <a:ext cx="12191999" cy="5791200"/>
          </a:xfrm>
          <a:prstGeom prst="rect">
            <a:avLst/>
          </a:prstGeom>
        </p:spPr>
      </p:pic>
      <p:grpSp>
        <p:nvGrpSpPr>
          <p:cNvPr id="4" name="Gruppo 3">
            <a:extLst>
              <a:ext uri="{FF2B5EF4-FFF2-40B4-BE49-F238E27FC236}">
                <a16:creationId xmlns:a16="http://schemas.microsoft.com/office/drawing/2014/main" id="{3F830213-6EAF-BE0F-411F-9240C2F1ECCF}"/>
              </a:ext>
            </a:extLst>
          </p:cNvPr>
          <p:cNvGrpSpPr/>
          <p:nvPr/>
        </p:nvGrpSpPr>
        <p:grpSpPr>
          <a:xfrm>
            <a:off x="493522" y="1867499"/>
            <a:ext cx="11204955" cy="4189804"/>
            <a:chOff x="749299" y="1084176"/>
            <a:chExt cx="10693400" cy="4323176"/>
          </a:xfrm>
        </p:grpSpPr>
        <p:grpSp>
          <p:nvGrpSpPr>
            <p:cNvPr id="5" name="Group 4">
              <a:extLst>
                <a:ext uri="{FF2B5EF4-FFF2-40B4-BE49-F238E27FC236}">
                  <a16:creationId xmlns:a16="http://schemas.microsoft.com/office/drawing/2014/main" id="{73D02173-9E28-D4F3-8CC3-1A9A1F265939}"/>
                </a:ext>
              </a:extLst>
            </p:cNvPr>
            <p:cNvGrpSpPr/>
            <p:nvPr/>
          </p:nvGrpSpPr>
          <p:grpSpPr>
            <a:xfrm>
              <a:off x="749299" y="1084176"/>
              <a:ext cx="10693400" cy="4323176"/>
              <a:chOff x="-5681670" y="-386390"/>
              <a:chExt cx="5420212" cy="2371216"/>
            </a:xfrm>
            <a:solidFill>
              <a:srgbClr val="0D4A91">
                <a:alpha val="83087"/>
              </a:srgbClr>
            </a:solidFill>
          </p:grpSpPr>
          <p:sp>
            <p:nvSpPr>
              <p:cNvPr id="7" name="Freeform 5">
                <a:extLst>
                  <a:ext uri="{FF2B5EF4-FFF2-40B4-BE49-F238E27FC236}">
                    <a16:creationId xmlns:a16="http://schemas.microsoft.com/office/drawing/2014/main" id="{D8ABAA8E-25EE-6D6F-E54F-F18BA69EC30F}"/>
                  </a:ext>
                </a:extLst>
              </p:cNvPr>
              <p:cNvSpPr/>
              <p:nvPr/>
            </p:nvSpPr>
            <p:spPr>
              <a:xfrm>
                <a:off x="-5681670" y="-386390"/>
                <a:ext cx="5420212" cy="2371216"/>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grp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CasellaDiTesto 5">
              <a:extLst>
                <a:ext uri="{FF2B5EF4-FFF2-40B4-BE49-F238E27FC236}">
                  <a16:creationId xmlns:a16="http://schemas.microsoft.com/office/drawing/2014/main" id="{F62F0B7D-4827-3616-2C78-C610806C6253}"/>
                </a:ext>
              </a:extLst>
            </p:cNvPr>
            <p:cNvSpPr txBox="1"/>
            <p:nvPr/>
          </p:nvSpPr>
          <p:spPr>
            <a:xfrm>
              <a:off x="1092197" y="1313468"/>
              <a:ext cx="10007600" cy="3593525"/>
            </a:xfrm>
            <a:prstGeom prst="rect">
              <a:avLst/>
            </a:prstGeom>
            <a:noFill/>
          </p:spPr>
          <p:txBody>
            <a:bodyPr wrap="square" rtlCol="0">
              <a:spAutoFit/>
            </a:bodyPr>
            <a:lstStyle/>
            <a:p>
              <a:pPr marL="304815" marR="0" lvl="0" indent="-30481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it-IT" sz="2200" dirty="0">
                  <a:solidFill>
                    <a:prstClr val="white"/>
                  </a:solidFill>
                  <a:latin typeface="Verdana" panose="020B0604030504040204" pitchFamily="34" charset="0"/>
                </a:rPr>
                <a:t>I livelli di apprendimento all’inizio della scuola primaria sono molto simili in tutto il Paese per quanto riguarda la comprensione del testo (ITALIANO), mentre si riscontrano delle differenze a svantaggio del Mezzogiorno rispetto all’apprendimento in MATEMATICA</a:t>
              </a:r>
              <a:endParaRPr kumimoji="0" lang="it-IT" sz="22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a:p>
              <a:pPr marL="304815" marR="0" lvl="0" indent="-30481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it-IT" sz="22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A fronte di risultati medi simili le differenze territoriali aumentano al termine della V primaria, soprattutto in MATEMATICA e INGLESE</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2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La pandemia pare </a:t>
              </a:r>
              <a:r>
                <a:rPr lang="it-IT" sz="2200" dirty="0">
                  <a:solidFill>
                    <a:prstClr val="white"/>
                  </a:solidFill>
                  <a:latin typeface="Verdana" panose="020B0604030504040204" pitchFamily="34" charset="0"/>
                </a:rPr>
                <a:t>produrre effetti di lunga durata. </a:t>
              </a:r>
              <a:r>
                <a:rPr kumimoji="0" lang="it-IT" sz="22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rPr>
                <a:t>I risultati medi nazionali nel 2023 della II primaria e della V primaria sono in calo rispetto al 2022 in tutti gli ambiti osservati (ITALIANO, MATEMATICA, INGLESE)</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grpSp>
      <p:sp>
        <p:nvSpPr>
          <p:cNvPr id="8" name="CasellaDiTesto 7">
            <a:extLst>
              <a:ext uri="{FF2B5EF4-FFF2-40B4-BE49-F238E27FC236}">
                <a16:creationId xmlns:a16="http://schemas.microsoft.com/office/drawing/2014/main" id="{0B74D08D-A3FF-C616-D398-A2AAE8C2CEA5}"/>
              </a:ext>
            </a:extLst>
          </p:cNvPr>
          <p:cNvSpPr txBox="1"/>
          <p:nvPr/>
        </p:nvSpPr>
        <p:spPr>
          <a:xfrm>
            <a:off x="2105636" y="313885"/>
            <a:ext cx="9997583" cy="400110"/>
          </a:xfrm>
          <a:prstGeom prst="rect">
            <a:avLst/>
          </a:prstGeom>
          <a:noFill/>
          <a:effectLst/>
        </p:spPr>
        <p:txBody>
          <a:bodyPr wrap="square">
            <a:spAutoFit/>
          </a:bodyPr>
          <a:lstStyle/>
          <a:p>
            <a:pPr algn="r"/>
            <a:r>
              <a:rPr lang="it-IT" sz="2000" b="1" spc="217" dirty="0">
                <a:solidFill>
                  <a:schemeClr val="bg1"/>
                </a:solidFill>
                <a:latin typeface="Verdana" panose="020B0604030504040204" pitchFamily="34" charset="0"/>
              </a:rPr>
              <a:t>LE  PICCOLE DIFFERENZE CHE FANNO LA DIFFERENZA</a:t>
            </a:r>
          </a:p>
        </p:txBody>
      </p:sp>
    </p:spTree>
    <p:extLst>
      <p:ext uri="{BB962C8B-B14F-4D97-AF65-F5344CB8AC3E}">
        <p14:creationId xmlns:p14="http://schemas.microsoft.com/office/powerpoint/2010/main" val="615534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schermata, Carattere, linea&#10;&#10;Descrizione generata automaticamente">
            <a:extLst>
              <a:ext uri="{FF2B5EF4-FFF2-40B4-BE49-F238E27FC236}">
                <a16:creationId xmlns:a16="http://schemas.microsoft.com/office/drawing/2014/main" id="{7E1612AF-09AC-DA8A-31C4-D3D74272D8D2}"/>
              </a:ext>
            </a:extLst>
          </p:cNvPr>
          <p:cNvPicPr>
            <a:picLocks noChangeAspect="1"/>
          </p:cNvPicPr>
          <p:nvPr/>
        </p:nvPicPr>
        <p:blipFill>
          <a:blip r:embed="rId2"/>
          <a:stretch>
            <a:fillRect/>
          </a:stretch>
        </p:blipFill>
        <p:spPr>
          <a:xfrm>
            <a:off x="2273300" y="2590800"/>
            <a:ext cx="7159481" cy="4145601"/>
          </a:xfrm>
          <a:prstGeom prst="rect">
            <a:avLst/>
          </a:prstGeom>
        </p:spPr>
      </p:pic>
      <p:sp>
        <p:nvSpPr>
          <p:cNvPr id="5" name="CasellaDiTesto 4">
            <a:extLst>
              <a:ext uri="{FF2B5EF4-FFF2-40B4-BE49-F238E27FC236}">
                <a16:creationId xmlns:a16="http://schemas.microsoft.com/office/drawing/2014/main" id="{E491300E-A99F-5300-4A9B-D3BED10AD01D}"/>
              </a:ext>
            </a:extLst>
          </p:cNvPr>
          <p:cNvSpPr txBox="1"/>
          <p:nvPr/>
        </p:nvSpPr>
        <p:spPr>
          <a:xfrm>
            <a:off x="1036058" y="157341"/>
            <a:ext cx="9539661" cy="553998"/>
          </a:xfrm>
          <a:prstGeom prst="rect">
            <a:avLst/>
          </a:prstGeom>
          <a:noFill/>
        </p:spPr>
        <p:txBody>
          <a:bodyPr wrap="square" rtlCol="0">
            <a:spAutoFit/>
          </a:bodyPr>
          <a:lstStyle/>
          <a:p>
            <a:r>
              <a:rPr lang="it-IT" sz="3000" b="1" spc="217" dirty="0">
                <a:solidFill>
                  <a:schemeClr val="bg1"/>
                </a:solidFill>
                <a:latin typeface="Verdana" panose="020B0604030504040204" pitchFamily="34" charset="0"/>
              </a:rPr>
              <a:t>Il sistema delle prove INVALSI</a:t>
            </a:r>
          </a:p>
        </p:txBody>
      </p:sp>
    </p:spTree>
    <p:extLst>
      <p:ext uri="{BB962C8B-B14F-4D97-AF65-F5344CB8AC3E}">
        <p14:creationId xmlns:p14="http://schemas.microsoft.com/office/powerpoint/2010/main" val="3318581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B3F1E88-E17C-F908-8110-288BC48768A5}"/>
              </a:ext>
            </a:extLst>
          </p:cNvPr>
          <p:cNvSpPr txBox="1"/>
          <p:nvPr/>
        </p:nvSpPr>
        <p:spPr>
          <a:xfrm>
            <a:off x="2147130" y="4509574"/>
            <a:ext cx="9955504" cy="1200329"/>
          </a:xfrm>
          <a:prstGeom prst="rect">
            <a:avLst/>
          </a:prstGeom>
          <a:noFill/>
        </p:spPr>
        <p:txBody>
          <a:bodyPr wrap="square">
            <a:spAutoFit/>
          </a:bodyPr>
          <a:lstStyle>
            <a:defPPr>
              <a:defRPr lang="it-IT"/>
            </a:defPPr>
            <a:lvl1pPr algn="r">
              <a:defRPr sz="3600" b="1" spc="217">
                <a:solidFill>
                  <a:schemeClr val="bg1"/>
                </a:solidFill>
                <a:latin typeface="Verdana" panose="020B0604030504040204" pitchFamily="34" charset="0"/>
              </a:defRPr>
            </a:lvl1pPr>
          </a:lstStyle>
          <a:p>
            <a:r>
              <a:rPr lang="it-IT" dirty="0"/>
              <a:t>I risultati della scuola</a:t>
            </a:r>
          </a:p>
          <a:p>
            <a:r>
              <a:rPr lang="it-IT" dirty="0"/>
              <a:t>secondaria di primo grado</a:t>
            </a:r>
          </a:p>
        </p:txBody>
      </p:sp>
    </p:spTree>
    <p:extLst>
      <p:ext uri="{BB962C8B-B14F-4D97-AF65-F5344CB8AC3E}">
        <p14:creationId xmlns:p14="http://schemas.microsoft.com/office/powerpoint/2010/main" val="588804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27BF86D-EBC3-A39D-D4DE-65E3B9969535}"/>
              </a:ext>
            </a:extLst>
          </p:cNvPr>
          <p:cNvSpPr txBox="1"/>
          <p:nvPr/>
        </p:nvSpPr>
        <p:spPr>
          <a:xfrm>
            <a:off x="329384" y="536113"/>
            <a:ext cx="6124535" cy="5016758"/>
          </a:xfrm>
          <a:prstGeom prst="rect">
            <a:avLst/>
          </a:prstGeom>
          <a:noFill/>
        </p:spPr>
        <p:txBody>
          <a:bodyPr wrap="square" rtlCol="0">
            <a:spAutoFit/>
          </a:bodyPr>
          <a:lstStyle/>
          <a:p>
            <a:r>
              <a:rPr lang="it-IT" sz="2000" b="1" dirty="0">
                <a:latin typeface="Verdana" panose="020B0604030504040204" pitchFamily="34" charset="0"/>
                <a:ea typeface="Verdana" panose="020B0604030504040204" pitchFamily="34" charset="0"/>
              </a:rPr>
              <a:t>Le caratteristiche principali delle prove </a:t>
            </a:r>
          </a:p>
          <a:p>
            <a:endParaRPr lang="it-IT" sz="2000" dirty="0">
              <a:latin typeface="Verdana" panose="020B0604030504040204" pitchFamily="34" charset="0"/>
              <a:ea typeface="Verdana" panose="020B0604030504040204" pitchFamily="34" charset="0"/>
            </a:endParaRPr>
          </a:p>
          <a:p>
            <a:pPr marL="285750" indent="-285750">
              <a:buFont typeface="Wingdings" pitchFamily="2" charset="2"/>
              <a:buChar char="ü"/>
            </a:pPr>
            <a:r>
              <a:rPr lang="it-IT" sz="2000" dirty="0">
                <a:latin typeface="Verdana" panose="020B0604030504040204" pitchFamily="34" charset="0"/>
                <a:ea typeface="Verdana" panose="020B0604030504040204" pitchFamily="34" charset="0"/>
              </a:rPr>
              <a:t>Svolte al computer (CBT)</a:t>
            </a:r>
          </a:p>
          <a:p>
            <a:pPr marL="285750" indent="-285750">
              <a:buFont typeface="Wingdings" pitchFamily="2" charset="2"/>
              <a:buChar char="ü"/>
            </a:pPr>
            <a:endParaRPr lang="it-IT" sz="2000" dirty="0">
              <a:latin typeface="Verdana" panose="020B0604030504040204" pitchFamily="34" charset="0"/>
              <a:ea typeface="Verdana" panose="020B0604030504040204" pitchFamily="34" charset="0"/>
            </a:endParaRPr>
          </a:p>
          <a:p>
            <a:pPr marL="285750" indent="-285750">
              <a:buFont typeface="Wingdings" pitchFamily="2" charset="2"/>
              <a:buChar char="ü"/>
            </a:pPr>
            <a:r>
              <a:rPr lang="it-IT" sz="2000" dirty="0">
                <a:latin typeface="Verdana" panose="020B0604030504040204" pitchFamily="34" charset="0"/>
                <a:ea typeface="Verdana" panose="020B0604030504040204" pitchFamily="34" charset="0"/>
              </a:rPr>
              <a:t>Risultati ancorati (confrontabili dal 2018)</a:t>
            </a:r>
          </a:p>
          <a:p>
            <a:pPr marL="285750" indent="-285750">
              <a:buFont typeface="Wingdings" pitchFamily="2" charset="2"/>
              <a:buChar char="ü"/>
            </a:pPr>
            <a:endParaRPr lang="it-IT" sz="2000" dirty="0">
              <a:latin typeface="Verdana" panose="020B0604030504040204" pitchFamily="34" charset="0"/>
              <a:ea typeface="Verdana" panose="020B0604030504040204" pitchFamily="34" charset="0"/>
            </a:endParaRPr>
          </a:p>
          <a:p>
            <a:pPr marL="285750" indent="-285750">
              <a:buFont typeface="Wingdings" pitchFamily="2" charset="2"/>
              <a:buChar char="ü"/>
            </a:pPr>
            <a:r>
              <a:rPr lang="it-IT" sz="2000" dirty="0">
                <a:latin typeface="Verdana" panose="020B0604030504040204" pitchFamily="34" charset="0"/>
                <a:ea typeface="Verdana" panose="020B0604030504040204" pitchFamily="34" charset="0"/>
              </a:rPr>
              <a:t>Lo </a:t>
            </a:r>
            <a:r>
              <a:rPr lang="it-IT" sz="2000" b="1" dirty="0">
                <a:latin typeface="Verdana" panose="020B0604030504040204" pitchFamily="34" charset="0"/>
                <a:ea typeface="Verdana" panose="020B0604030504040204" pitchFamily="34" charset="0"/>
              </a:rPr>
              <a:t>svolgimento</a:t>
            </a:r>
            <a:r>
              <a:rPr lang="it-IT" sz="2000" dirty="0">
                <a:latin typeface="Verdana" panose="020B0604030504040204" pitchFamily="34" charset="0"/>
                <a:ea typeface="Verdana" panose="020B0604030504040204" pitchFamily="34" charset="0"/>
              </a:rPr>
              <a:t> delle prove (non il loro esito) è requisito di ammissione all’esame di Stato conclusivo del primo ciclo d’istruzione</a:t>
            </a:r>
          </a:p>
          <a:p>
            <a:endParaRPr lang="it-IT" sz="2000" dirty="0">
              <a:latin typeface="Verdana" panose="020B0604030504040204" pitchFamily="34" charset="0"/>
              <a:ea typeface="Verdana" panose="020B0604030504040204" pitchFamily="34" charset="0"/>
            </a:endParaRPr>
          </a:p>
          <a:p>
            <a:pPr marL="285750" indent="-285750">
              <a:buFont typeface="Wingdings" pitchFamily="2" charset="2"/>
              <a:buChar char="ü"/>
            </a:pPr>
            <a:r>
              <a:rPr lang="it-IT" sz="2000" dirty="0">
                <a:latin typeface="Verdana" panose="020B0604030504040204" pitchFamily="34" charset="0"/>
                <a:ea typeface="Verdana" panose="020B0604030504040204" pitchFamily="34" charset="0"/>
              </a:rPr>
              <a:t>Classi interessate:</a:t>
            </a:r>
          </a:p>
          <a:p>
            <a:pPr marL="742950" lvl="1" indent="-285750">
              <a:buFont typeface="Arial" panose="020B0604020202020204" pitchFamily="34" charset="0"/>
              <a:buChar char="•"/>
            </a:pPr>
            <a:r>
              <a:rPr lang="it-IT" sz="2000" b="1" dirty="0">
                <a:latin typeface="Verdana" panose="020B0604030504040204" pitchFamily="34" charset="0"/>
                <a:ea typeface="Verdana" panose="020B0604030504040204" pitchFamily="34" charset="0"/>
              </a:rPr>
              <a:t>III secondaria di I gr.</a:t>
            </a:r>
            <a:r>
              <a:rPr lang="it-IT" sz="2000" dirty="0">
                <a:latin typeface="Verdana" panose="020B0604030504040204" pitchFamily="34" charset="0"/>
                <a:ea typeface="Verdana" panose="020B0604030504040204" pitchFamily="34" charset="0"/>
              </a:rPr>
              <a:t>:</a:t>
            </a:r>
          </a:p>
          <a:p>
            <a:pPr marL="1200150" lvl="2" indent="-285750">
              <a:buFont typeface="Courier New" panose="02070309020205020404" pitchFamily="49" charset="0"/>
              <a:buChar char="o"/>
            </a:pPr>
            <a:r>
              <a:rPr lang="it-IT" sz="2000" dirty="0">
                <a:latin typeface="Verdana" panose="020B0604030504040204" pitchFamily="34" charset="0"/>
                <a:ea typeface="Verdana" panose="020B0604030504040204" pitchFamily="34" charset="0"/>
              </a:rPr>
              <a:t>ITALIANO</a:t>
            </a:r>
          </a:p>
          <a:p>
            <a:pPr marL="1200150" lvl="2" indent="-285750">
              <a:buFont typeface="Courier New" panose="02070309020205020404" pitchFamily="49" charset="0"/>
              <a:buChar char="o"/>
            </a:pPr>
            <a:r>
              <a:rPr lang="it-IT" sz="2000" dirty="0">
                <a:latin typeface="Verdana" panose="020B0604030504040204" pitchFamily="34" charset="0"/>
                <a:ea typeface="Verdana" panose="020B0604030504040204" pitchFamily="34" charset="0"/>
              </a:rPr>
              <a:t>MATEMATICA</a:t>
            </a:r>
          </a:p>
          <a:p>
            <a:pPr marL="1200150" lvl="2" indent="-285750">
              <a:buFont typeface="Courier New" panose="02070309020205020404" pitchFamily="49" charset="0"/>
              <a:buChar char="o"/>
            </a:pPr>
            <a:r>
              <a:rPr lang="it-IT" sz="2000" dirty="0">
                <a:latin typeface="Verdana" panose="020B0604030504040204" pitchFamily="34" charset="0"/>
                <a:ea typeface="Verdana" panose="020B0604030504040204" pitchFamily="34" charset="0"/>
              </a:rPr>
              <a:t>INGLESE (Lettura e Ascolto)</a:t>
            </a:r>
          </a:p>
        </p:txBody>
      </p:sp>
      <p:sp>
        <p:nvSpPr>
          <p:cNvPr id="2" name="CasellaDiTesto 1">
            <a:extLst>
              <a:ext uri="{FF2B5EF4-FFF2-40B4-BE49-F238E27FC236}">
                <a16:creationId xmlns:a16="http://schemas.microsoft.com/office/drawing/2014/main" id="{FA86EC42-D831-1123-C660-EC613D32DF81}"/>
              </a:ext>
            </a:extLst>
          </p:cNvPr>
          <p:cNvSpPr txBox="1"/>
          <p:nvPr/>
        </p:nvSpPr>
        <p:spPr>
          <a:xfrm>
            <a:off x="3018408" y="6011991"/>
            <a:ext cx="9084812" cy="553998"/>
          </a:xfrm>
          <a:prstGeom prst="rect">
            <a:avLst/>
          </a:prstGeom>
          <a:noFill/>
        </p:spPr>
        <p:txBody>
          <a:bodyPr wrap="square">
            <a:spAutoFit/>
          </a:bodyPr>
          <a:lstStyle/>
          <a:p>
            <a:pPr algn="r"/>
            <a:r>
              <a:rPr lang="it-IT" sz="3000" b="1" spc="217" dirty="0">
                <a:solidFill>
                  <a:schemeClr val="bg1"/>
                </a:solidFill>
                <a:latin typeface="Verdana" panose="020B0604030504040204" pitchFamily="34" charset="0"/>
              </a:rPr>
              <a:t>La scuola secondaria di primo grado</a:t>
            </a:r>
          </a:p>
        </p:txBody>
      </p:sp>
      <p:pic>
        <p:nvPicPr>
          <p:cNvPr id="3" name="Immagine 2" descr="Immagine che contiene libro, Viso umano, persona, arredo&#10;&#10;Descrizione generata automaticamente">
            <a:extLst>
              <a:ext uri="{FF2B5EF4-FFF2-40B4-BE49-F238E27FC236}">
                <a16:creationId xmlns:a16="http://schemas.microsoft.com/office/drawing/2014/main" id="{07DABF2D-C056-E05F-6392-AFE867D6CC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639" r="32954" b="15641"/>
          <a:stretch/>
        </p:blipFill>
        <p:spPr>
          <a:xfrm flipH="1">
            <a:off x="6273153" y="0"/>
            <a:ext cx="5918847" cy="5785338"/>
          </a:xfrm>
          <a:prstGeom prst="rect">
            <a:avLst/>
          </a:prstGeom>
        </p:spPr>
      </p:pic>
    </p:spTree>
    <p:extLst>
      <p:ext uri="{BB962C8B-B14F-4D97-AF65-F5344CB8AC3E}">
        <p14:creationId xmlns:p14="http://schemas.microsoft.com/office/powerpoint/2010/main" val="2032428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7D1755D9-4289-1E17-237B-3ADC42089ED6}"/>
              </a:ext>
            </a:extLst>
          </p:cNvPr>
          <p:cNvGrpSpPr/>
          <p:nvPr/>
        </p:nvGrpSpPr>
        <p:grpSpPr>
          <a:xfrm>
            <a:off x="127620" y="1298509"/>
            <a:ext cx="8253221" cy="4143042"/>
            <a:chOff x="127620" y="1433973"/>
            <a:chExt cx="8253221" cy="4143042"/>
          </a:xfrm>
        </p:grpSpPr>
        <p:pic>
          <p:nvPicPr>
            <p:cNvPr id="5" name="Immagine 4">
              <a:extLst>
                <a:ext uri="{FF2B5EF4-FFF2-40B4-BE49-F238E27FC236}">
                  <a16:creationId xmlns:a16="http://schemas.microsoft.com/office/drawing/2014/main" id="{6E503AAB-DD1D-9F1A-53E7-908C7B488EA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127620" y="1554088"/>
              <a:ext cx="8253221" cy="4022927"/>
            </a:xfrm>
            <a:prstGeom prst="rect">
              <a:avLst/>
            </a:prstGeom>
            <a:noFill/>
          </p:spPr>
        </p:pic>
        <p:sp>
          <p:nvSpPr>
            <p:cNvPr id="2" name="CasellaDiTesto 1">
              <a:extLst>
                <a:ext uri="{FF2B5EF4-FFF2-40B4-BE49-F238E27FC236}">
                  <a16:creationId xmlns:a16="http://schemas.microsoft.com/office/drawing/2014/main" id="{007DF4BA-A97C-4B0C-840F-5B1603195755}"/>
                </a:ext>
              </a:extLst>
            </p:cNvPr>
            <p:cNvSpPr txBox="1"/>
            <p:nvPr/>
          </p:nvSpPr>
          <p:spPr>
            <a:xfrm>
              <a:off x="414636" y="1433973"/>
              <a:ext cx="7912845" cy="338554"/>
            </a:xfrm>
            <a:prstGeom prst="rect">
              <a:avLst/>
            </a:prstGeom>
            <a:solidFill>
              <a:schemeClr val="bg1"/>
            </a:solidFill>
          </p:spPr>
          <p:txBody>
            <a:bodyPr wrap="square" rtlCol="0">
              <a:spAutoFit/>
            </a:bodyPr>
            <a:lstStyle/>
            <a:p>
              <a:r>
                <a:rPr lang="it-IT" sz="1600" b="1" dirty="0"/>
                <a:t>NORD OVEST       NORD EST            CENTRO                    SUD            </a:t>
              </a:r>
              <a:r>
                <a:rPr lang="it-IT" sz="1600" b="1" dirty="0" err="1"/>
                <a:t>SUD</a:t>
              </a:r>
              <a:r>
                <a:rPr lang="it-IT" sz="1600" b="1" dirty="0"/>
                <a:t> E ISOLE           ITALIA</a:t>
              </a:r>
            </a:p>
          </p:txBody>
        </p:sp>
      </p:grpSp>
      <p:grpSp>
        <p:nvGrpSpPr>
          <p:cNvPr id="36" name="Gruppo 35">
            <a:extLst>
              <a:ext uri="{FF2B5EF4-FFF2-40B4-BE49-F238E27FC236}">
                <a16:creationId xmlns:a16="http://schemas.microsoft.com/office/drawing/2014/main" id="{F47DF663-E515-811A-03FC-D60F32690F62}"/>
              </a:ext>
            </a:extLst>
          </p:cNvPr>
          <p:cNvGrpSpPr/>
          <p:nvPr/>
        </p:nvGrpSpPr>
        <p:grpSpPr>
          <a:xfrm>
            <a:off x="1616390" y="5512199"/>
            <a:ext cx="6227234" cy="307777"/>
            <a:chOff x="1810334" y="5875944"/>
            <a:chExt cx="6227234" cy="307777"/>
          </a:xfrm>
        </p:grpSpPr>
        <p:sp>
          <p:nvSpPr>
            <p:cNvPr id="30" name="Rettangolo 29">
              <a:extLst>
                <a:ext uri="{FF2B5EF4-FFF2-40B4-BE49-F238E27FC236}">
                  <a16:creationId xmlns:a16="http://schemas.microsoft.com/office/drawing/2014/main" id="{AAC87E2B-DE32-DF10-15F7-181AA9915B77}"/>
                </a:ext>
              </a:extLst>
            </p:cNvPr>
            <p:cNvSpPr>
              <a:spLocks/>
            </p:cNvSpPr>
            <p:nvPr/>
          </p:nvSpPr>
          <p:spPr>
            <a:xfrm>
              <a:off x="5472696" y="5949619"/>
              <a:ext cx="144463" cy="142875"/>
            </a:xfrm>
            <a:prstGeom prst="rect">
              <a:avLst/>
            </a:prstGeom>
            <a:solidFill>
              <a:srgbClr val="4E7F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31" name="Rettangolo 30">
              <a:extLst>
                <a:ext uri="{FF2B5EF4-FFF2-40B4-BE49-F238E27FC236}">
                  <a16:creationId xmlns:a16="http://schemas.microsoft.com/office/drawing/2014/main" id="{6C507390-C3D9-D68A-4B2F-F0DD9158E675}"/>
                </a:ext>
              </a:extLst>
            </p:cNvPr>
            <p:cNvSpPr>
              <a:spLocks/>
            </p:cNvSpPr>
            <p:nvPr/>
          </p:nvSpPr>
          <p:spPr>
            <a:xfrm>
              <a:off x="6696659" y="5951207"/>
              <a:ext cx="142875" cy="144462"/>
            </a:xfrm>
            <a:prstGeom prst="rect">
              <a:avLst/>
            </a:prstGeom>
            <a:solidFill>
              <a:srgbClr val="2A578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32" name="Rettangolo 31">
              <a:extLst>
                <a:ext uri="{FF2B5EF4-FFF2-40B4-BE49-F238E27FC236}">
                  <a16:creationId xmlns:a16="http://schemas.microsoft.com/office/drawing/2014/main" id="{E10BC1D0-FAB1-82FD-FCB4-666E781F55A7}"/>
                </a:ext>
              </a:extLst>
            </p:cNvPr>
            <p:cNvSpPr>
              <a:spLocks/>
            </p:cNvSpPr>
            <p:nvPr/>
          </p:nvSpPr>
          <p:spPr>
            <a:xfrm>
              <a:off x="4248734" y="5952794"/>
              <a:ext cx="144462" cy="142875"/>
            </a:xfrm>
            <a:prstGeom prst="rect">
              <a:avLst/>
            </a:prstGeom>
            <a:solidFill>
              <a:srgbClr val="80B0D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33" name="Rettangolo 32">
              <a:extLst>
                <a:ext uri="{FF2B5EF4-FFF2-40B4-BE49-F238E27FC236}">
                  <a16:creationId xmlns:a16="http://schemas.microsoft.com/office/drawing/2014/main" id="{8989E3A4-1987-5369-18F6-A95D44D1A875}"/>
                </a:ext>
              </a:extLst>
            </p:cNvPr>
            <p:cNvSpPr>
              <a:spLocks/>
            </p:cNvSpPr>
            <p:nvPr/>
          </p:nvSpPr>
          <p:spPr>
            <a:xfrm>
              <a:off x="1810334" y="5949619"/>
              <a:ext cx="142875" cy="144463"/>
            </a:xfrm>
            <a:prstGeom prst="rect">
              <a:avLst/>
            </a:prstGeom>
            <a:solidFill>
              <a:srgbClr val="E4F2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34" name="Rettangolo 33">
              <a:extLst>
                <a:ext uri="{FF2B5EF4-FFF2-40B4-BE49-F238E27FC236}">
                  <a16:creationId xmlns:a16="http://schemas.microsoft.com/office/drawing/2014/main" id="{2FE2065B-1A6A-98F7-40A0-4DE5ACECFC98}"/>
                </a:ext>
              </a:extLst>
            </p:cNvPr>
            <p:cNvSpPr>
              <a:spLocks/>
            </p:cNvSpPr>
            <p:nvPr/>
          </p:nvSpPr>
          <p:spPr>
            <a:xfrm>
              <a:off x="3024771" y="5951207"/>
              <a:ext cx="144463" cy="142875"/>
            </a:xfrm>
            <a:prstGeom prst="rect">
              <a:avLst/>
            </a:prstGeom>
            <a:solidFill>
              <a:srgbClr val="AFD6E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35" name="CasellaDiTesto 34">
              <a:extLst>
                <a:ext uri="{FF2B5EF4-FFF2-40B4-BE49-F238E27FC236}">
                  <a16:creationId xmlns:a16="http://schemas.microsoft.com/office/drawing/2014/main" id="{AEA82571-DCDB-6880-98A4-D61E74F20344}"/>
                </a:ext>
              </a:extLst>
            </p:cNvPr>
            <p:cNvSpPr txBox="1">
              <a:spLocks/>
            </p:cNvSpPr>
            <p:nvPr/>
          </p:nvSpPr>
          <p:spPr>
            <a:xfrm>
              <a:off x="1921095" y="5875944"/>
              <a:ext cx="6116473" cy="307777"/>
            </a:xfrm>
            <a:prstGeom prst="rect">
              <a:avLst/>
            </a:prstGeom>
            <a:noFill/>
          </p:spPr>
          <p:txBody>
            <a:bodyPr wrap="square" rtlCol="0">
              <a:spAutoFit/>
            </a:bodyPr>
            <a:lstStyle/>
            <a:p>
              <a:r>
                <a:rPr lang="it-IT" sz="1400" dirty="0"/>
                <a:t>2018	        2019                      2021                      2022                     2023</a:t>
              </a:r>
            </a:p>
          </p:txBody>
        </p:sp>
      </p:grpSp>
      <p:cxnSp>
        <p:nvCxnSpPr>
          <p:cNvPr id="7" name="Connettore curvo 6">
            <a:extLst>
              <a:ext uri="{FF2B5EF4-FFF2-40B4-BE49-F238E27FC236}">
                <a16:creationId xmlns:a16="http://schemas.microsoft.com/office/drawing/2014/main" id="{EB135396-7150-6A6F-9049-0CC6A5E3DC4A}"/>
              </a:ext>
            </a:extLst>
          </p:cNvPr>
          <p:cNvCxnSpPr>
            <a:cxnSpLocks/>
          </p:cNvCxnSpPr>
          <p:nvPr/>
        </p:nvCxnSpPr>
        <p:spPr>
          <a:xfrm flipV="1">
            <a:off x="4961130" y="2717257"/>
            <a:ext cx="678836" cy="429387"/>
          </a:xfrm>
          <a:prstGeom prst="curvedConnector3">
            <a:avLst>
              <a:gd name="adj1" fmla="val 93173"/>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9" name="Figura a mano libera: forma 98" descr="Pila di libri multicolore">
            <a:extLst>
              <a:ext uri="{FF2B5EF4-FFF2-40B4-BE49-F238E27FC236}">
                <a16:creationId xmlns:a16="http://schemas.microsoft.com/office/drawing/2014/main" id="{2B7904F5-B84D-E30F-12D7-532EE00EBD5C}"/>
              </a:ext>
            </a:extLst>
          </p:cNvPr>
          <p:cNvSpPr/>
          <p:nvPr/>
        </p:nvSpPr>
        <p:spPr>
          <a:xfrm flipH="1">
            <a:off x="8189842" y="-5094"/>
            <a:ext cx="4002157" cy="6863093"/>
          </a:xfrm>
          <a:custGeom>
            <a:avLst/>
            <a:gdLst>
              <a:gd name="connsiteX0" fmla="*/ 4155389 w 8954013"/>
              <a:gd name="connsiteY0" fmla="*/ 0 h 6862060"/>
              <a:gd name="connsiteX1" fmla="*/ 8954013 w 8954013"/>
              <a:gd name="connsiteY1" fmla="*/ 0 h 6862060"/>
              <a:gd name="connsiteX2" fmla="*/ 4798624 w 8954013"/>
              <a:gd name="connsiteY2" fmla="*/ 6862060 h 6862060"/>
              <a:gd name="connsiteX3" fmla="*/ 4769643 w 8954013"/>
              <a:gd name="connsiteY3" fmla="*/ 6862060 h 6862060"/>
              <a:gd name="connsiteX4" fmla="*/ 0 w 8954013"/>
              <a:gd name="connsiteY4" fmla="*/ 6862060 h 6862060"/>
              <a:gd name="connsiteX5" fmla="*/ 0 w 8954013"/>
              <a:gd name="connsiteY5" fmla="*/ 4060 h 6862060"/>
              <a:gd name="connsiteX6" fmla="*/ 4152931 w 8954013"/>
              <a:gd name="connsiteY6" fmla="*/ 4060 h 6862060"/>
              <a:gd name="connsiteX0" fmla="*/ 4155389 w 8444122"/>
              <a:gd name="connsiteY0" fmla="*/ 0 h 6862060"/>
              <a:gd name="connsiteX1" fmla="*/ 8444122 w 8444122"/>
              <a:gd name="connsiteY1" fmla="*/ 839096 h 6862060"/>
              <a:gd name="connsiteX2" fmla="*/ 4798624 w 8444122"/>
              <a:gd name="connsiteY2" fmla="*/ 6862060 h 6862060"/>
              <a:gd name="connsiteX3" fmla="*/ 4769643 w 8444122"/>
              <a:gd name="connsiteY3" fmla="*/ 6862060 h 6862060"/>
              <a:gd name="connsiteX4" fmla="*/ 0 w 8444122"/>
              <a:gd name="connsiteY4" fmla="*/ 6862060 h 6862060"/>
              <a:gd name="connsiteX5" fmla="*/ 0 w 8444122"/>
              <a:gd name="connsiteY5" fmla="*/ 4060 h 6862060"/>
              <a:gd name="connsiteX6" fmla="*/ 4152931 w 8444122"/>
              <a:gd name="connsiteY6" fmla="*/ 4060 h 6862060"/>
              <a:gd name="connsiteX7" fmla="*/ 4155389 w 8444122"/>
              <a:gd name="connsiteY7" fmla="*/ 0 h 6862060"/>
              <a:gd name="connsiteX0" fmla="*/ 6820733 w 8444122"/>
              <a:gd name="connsiteY0" fmla="*/ 17456 h 6858000"/>
              <a:gd name="connsiteX1" fmla="*/ 8444122 w 8444122"/>
              <a:gd name="connsiteY1" fmla="*/ 835036 h 6858000"/>
              <a:gd name="connsiteX2" fmla="*/ 4798624 w 8444122"/>
              <a:gd name="connsiteY2" fmla="*/ 6858000 h 6858000"/>
              <a:gd name="connsiteX3" fmla="*/ 4769643 w 8444122"/>
              <a:gd name="connsiteY3" fmla="*/ 6858000 h 6858000"/>
              <a:gd name="connsiteX4" fmla="*/ 0 w 8444122"/>
              <a:gd name="connsiteY4" fmla="*/ 6858000 h 6858000"/>
              <a:gd name="connsiteX5" fmla="*/ 0 w 8444122"/>
              <a:gd name="connsiteY5" fmla="*/ 0 h 6858000"/>
              <a:gd name="connsiteX6" fmla="*/ 4152931 w 8444122"/>
              <a:gd name="connsiteY6" fmla="*/ 0 h 6858000"/>
              <a:gd name="connsiteX7" fmla="*/ 6820733 w 8444122"/>
              <a:gd name="connsiteY7" fmla="*/ 17456 h 6858000"/>
              <a:gd name="connsiteX0" fmla="*/ 6779690 w 8444122"/>
              <a:gd name="connsiteY0" fmla="*/ 0 h 6863404"/>
              <a:gd name="connsiteX1" fmla="*/ 8444122 w 8444122"/>
              <a:gd name="connsiteY1" fmla="*/ 840440 h 6863404"/>
              <a:gd name="connsiteX2" fmla="*/ 4798624 w 8444122"/>
              <a:gd name="connsiteY2" fmla="*/ 6863404 h 6863404"/>
              <a:gd name="connsiteX3" fmla="*/ 4769643 w 8444122"/>
              <a:gd name="connsiteY3" fmla="*/ 6863404 h 6863404"/>
              <a:gd name="connsiteX4" fmla="*/ 0 w 8444122"/>
              <a:gd name="connsiteY4" fmla="*/ 6863404 h 6863404"/>
              <a:gd name="connsiteX5" fmla="*/ 0 w 8444122"/>
              <a:gd name="connsiteY5" fmla="*/ 5404 h 6863404"/>
              <a:gd name="connsiteX6" fmla="*/ 4152931 w 8444122"/>
              <a:gd name="connsiteY6" fmla="*/ 5404 h 6863404"/>
              <a:gd name="connsiteX7" fmla="*/ 6779690 w 8444122"/>
              <a:gd name="connsiteY7" fmla="*/ 0 h 6863404"/>
              <a:gd name="connsiteX0" fmla="*/ 6779690 w 8427705"/>
              <a:gd name="connsiteY0" fmla="*/ 0 h 6863404"/>
              <a:gd name="connsiteX1" fmla="*/ 8427705 w 8427705"/>
              <a:gd name="connsiteY1" fmla="*/ 870920 h 6863404"/>
              <a:gd name="connsiteX2" fmla="*/ 4798624 w 8427705"/>
              <a:gd name="connsiteY2" fmla="*/ 6863404 h 6863404"/>
              <a:gd name="connsiteX3" fmla="*/ 4769643 w 8427705"/>
              <a:gd name="connsiteY3" fmla="*/ 6863404 h 6863404"/>
              <a:gd name="connsiteX4" fmla="*/ 0 w 8427705"/>
              <a:gd name="connsiteY4" fmla="*/ 6863404 h 6863404"/>
              <a:gd name="connsiteX5" fmla="*/ 0 w 8427705"/>
              <a:gd name="connsiteY5" fmla="*/ 5404 h 6863404"/>
              <a:gd name="connsiteX6" fmla="*/ 4152931 w 8427705"/>
              <a:gd name="connsiteY6" fmla="*/ 5404 h 6863404"/>
              <a:gd name="connsiteX7" fmla="*/ 6779690 w 8427705"/>
              <a:gd name="connsiteY7" fmla="*/ 0 h 6863404"/>
              <a:gd name="connsiteX0" fmla="*/ 6779690 w 8413324"/>
              <a:gd name="connsiteY0" fmla="*/ 0 h 6863404"/>
              <a:gd name="connsiteX1" fmla="*/ 8413324 w 8413324"/>
              <a:gd name="connsiteY1" fmla="*/ 90255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6065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958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37204"/>
              <a:gd name="connsiteY0" fmla="*/ 0 h 6863404"/>
              <a:gd name="connsiteX1" fmla="*/ 8437204 w 8437204"/>
              <a:gd name="connsiteY1" fmla="*/ 876303 h 6863404"/>
              <a:gd name="connsiteX2" fmla="*/ 4798624 w 8437204"/>
              <a:gd name="connsiteY2" fmla="*/ 6863404 h 6863404"/>
              <a:gd name="connsiteX3" fmla="*/ 4769643 w 8437204"/>
              <a:gd name="connsiteY3" fmla="*/ 6863404 h 6863404"/>
              <a:gd name="connsiteX4" fmla="*/ 0 w 8437204"/>
              <a:gd name="connsiteY4" fmla="*/ 6863404 h 6863404"/>
              <a:gd name="connsiteX5" fmla="*/ 0 w 8437204"/>
              <a:gd name="connsiteY5" fmla="*/ 5404 h 6863404"/>
              <a:gd name="connsiteX6" fmla="*/ 4152931 w 8437204"/>
              <a:gd name="connsiteY6" fmla="*/ 5404 h 6863404"/>
              <a:gd name="connsiteX7" fmla="*/ 6779690 w 8437204"/>
              <a:gd name="connsiteY7" fmla="*/ 0 h 6863404"/>
              <a:gd name="connsiteX0" fmla="*/ 6779690 w 8432824"/>
              <a:gd name="connsiteY0" fmla="*/ 0 h 6863404"/>
              <a:gd name="connsiteX1" fmla="*/ 8432824 w 8432824"/>
              <a:gd name="connsiteY1" fmla="*/ 884455 h 6863404"/>
              <a:gd name="connsiteX2" fmla="*/ 4798624 w 8432824"/>
              <a:gd name="connsiteY2" fmla="*/ 6863404 h 6863404"/>
              <a:gd name="connsiteX3" fmla="*/ 4769643 w 8432824"/>
              <a:gd name="connsiteY3" fmla="*/ 6863404 h 6863404"/>
              <a:gd name="connsiteX4" fmla="*/ 0 w 8432824"/>
              <a:gd name="connsiteY4" fmla="*/ 6863404 h 6863404"/>
              <a:gd name="connsiteX5" fmla="*/ 0 w 8432824"/>
              <a:gd name="connsiteY5" fmla="*/ 5404 h 6863404"/>
              <a:gd name="connsiteX6" fmla="*/ 4152931 w 8432824"/>
              <a:gd name="connsiteY6" fmla="*/ 5404 h 6863404"/>
              <a:gd name="connsiteX7" fmla="*/ 6779690 w 8432824"/>
              <a:gd name="connsiteY7" fmla="*/ 0 h 6863404"/>
              <a:gd name="connsiteX0" fmla="*/ 6779690 w 8428442"/>
              <a:gd name="connsiteY0" fmla="*/ 0 h 6863404"/>
              <a:gd name="connsiteX1" fmla="*/ 8428442 w 8428442"/>
              <a:gd name="connsiteY1" fmla="*/ 888532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779690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824793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824793 w 8428442"/>
              <a:gd name="connsiteY7" fmla="*/ 0 h 68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442" h="6863404">
                <a:moveTo>
                  <a:pt x="6824793" y="0"/>
                </a:moveTo>
                <a:lnTo>
                  <a:pt x="8428442" y="892608"/>
                </a:lnTo>
                <a:lnTo>
                  <a:pt x="4798624" y="6863404"/>
                </a:lnTo>
                <a:lnTo>
                  <a:pt x="4769643" y="6863404"/>
                </a:lnTo>
                <a:lnTo>
                  <a:pt x="0" y="6863404"/>
                </a:lnTo>
                <a:lnTo>
                  <a:pt x="0" y="5404"/>
                </a:lnTo>
                <a:lnTo>
                  <a:pt x="4152931" y="5404"/>
                </a:lnTo>
                <a:lnTo>
                  <a:pt x="6824793" y="0"/>
                </a:lnTo>
                <a:close/>
              </a:path>
            </a:pathLst>
          </a:custGeom>
          <a:blipFill dpi="0" rotWithShape="0">
            <a:blip r:embed="rId4" cstate="screen">
              <a:alphaModFix amt="70000"/>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40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sp>
        <p:nvSpPr>
          <p:cNvPr id="100" name="CasellaDiTesto 99">
            <a:extLst>
              <a:ext uri="{FF2B5EF4-FFF2-40B4-BE49-F238E27FC236}">
                <a16:creationId xmlns:a16="http://schemas.microsoft.com/office/drawing/2014/main" id="{9F30263E-3A20-DD20-1DEC-B1919BA04152}"/>
              </a:ext>
            </a:extLst>
          </p:cNvPr>
          <p:cNvSpPr txBox="1"/>
          <p:nvPr/>
        </p:nvSpPr>
        <p:spPr>
          <a:xfrm>
            <a:off x="127620" y="5816712"/>
            <a:ext cx="9390091" cy="584775"/>
          </a:xfrm>
          <a:prstGeom prst="rect">
            <a:avLst/>
          </a:prstGeom>
          <a:solidFill>
            <a:schemeClr val="bg1"/>
          </a:solidFill>
          <a:effectLst/>
        </p:spPr>
        <p:txBody>
          <a:bodyPr wrap="square" rtlCol="0">
            <a:spAutoFit/>
          </a:bodyPr>
          <a:lstStyle>
            <a:defPPr>
              <a:defRPr lang="it-IT"/>
            </a:defPPr>
            <a:lvl1pPr>
              <a:defRPr sz="1200" b="1">
                <a:solidFill>
                  <a:srgbClr val="015196"/>
                </a:solidFill>
                <a:latin typeface="Verdana" panose="020B0604030504040204" pitchFamily="34" charset="0"/>
                <a:ea typeface="Verdana" panose="020B0604030504040204" pitchFamily="34" charset="0"/>
              </a:defRPr>
            </a:lvl1pPr>
          </a:lstStyle>
          <a:p>
            <a:pPr algn="ctr"/>
            <a:r>
              <a:rPr lang="it-IT" sz="1600" dirty="0">
                <a:solidFill>
                  <a:schemeClr val="tx1"/>
                </a:solidFill>
              </a:rPr>
              <a:t>La macroarea SUD è in controtendenza e mostra risultati in leggero ma costante miglioramento dopo la pandemia</a:t>
            </a:r>
          </a:p>
        </p:txBody>
      </p:sp>
      <p:grpSp>
        <p:nvGrpSpPr>
          <p:cNvPr id="101" name="Gruppo 100">
            <a:extLst>
              <a:ext uri="{FF2B5EF4-FFF2-40B4-BE49-F238E27FC236}">
                <a16:creationId xmlns:a16="http://schemas.microsoft.com/office/drawing/2014/main" id="{64D4C34F-DCA1-BC46-A31E-8B0461AC0B76}"/>
              </a:ext>
            </a:extLst>
          </p:cNvPr>
          <p:cNvGrpSpPr/>
          <p:nvPr/>
        </p:nvGrpSpPr>
        <p:grpSpPr>
          <a:xfrm>
            <a:off x="9845695" y="1690804"/>
            <a:ext cx="2179378" cy="1057394"/>
            <a:chOff x="9704953" y="2008858"/>
            <a:chExt cx="2179378" cy="1057394"/>
          </a:xfrm>
        </p:grpSpPr>
        <p:sp>
          <p:nvSpPr>
            <p:cNvPr id="102" name="Freeform 22">
              <a:extLst>
                <a:ext uri="{FF2B5EF4-FFF2-40B4-BE49-F238E27FC236}">
                  <a16:creationId xmlns:a16="http://schemas.microsoft.com/office/drawing/2014/main" id="{36A89973-3500-034F-5C38-D9234CC3AC25}"/>
                </a:ext>
              </a:extLst>
            </p:cNvPr>
            <p:cNvSpPr/>
            <p:nvPr/>
          </p:nvSpPr>
          <p:spPr>
            <a:xfrm>
              <a:off x="10459037" y="2338019"/>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   </a:t>
              </a:r>
            </a:p>
          </p:txBody>
        </p:sp>
        <p:sp>
          <p:nvSpPr>
            <p:cNvPr id="103" name="Ovale 102">
              <a:extLst>
                <a:ext uri="{FF2B5EF4-FFF2-40B4-BE49-F238E27FC236}">
                  <a16:creationId xmlns:a16="http://schemas.microsoft.com/office/drawing/2014/main" id="{88537EC5-4C16-1E29-5421-5D5F3CD5A328}"/>
                </a:ext>
              </a:extLst>
            </p:cNvPr>
            <p:cNvSpPr/>
            <p:nvPr/>
          </p:nvSpPr>
          <p:spPr>
            <a:xfrm>
              <a:off x="9704953" y="2008858"/>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104" name="TextBox 21">
              <a:extLst>
                <a:ext uri="{FF2B5EF4-FFF2-40B4-BE49-F238E27FC236}">
                  <a16:creationId xmlns:a16="http://schemas.microsoft.com/office/drawing/2014/main" id="{2F8BE325-491B-F8A8-4B32-7EACA5A06825}"/>
                </a:ext>
              </a:extLst>
            </p:cNvPr>
            <p:cNvSpPr txBox="1"/>
            <p:nvPr/>
          </p:nvSpPr>
          <p:spPr>
            <a:xfrm>
              <a:off x="9724590" y="2455822"/>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61%</a:t>
              </a:r>
            </a:p>
          </p:txBody>
        </p:sp>
      </p:grpSp>
      <p:grpSp>
        <p:nvGrpSpPr>
          <p:cNvPr id="105" name="Gruppo 104">
            <a:extLst>
              <a:ext uri="{FF2B5EF4-FFF2-40B4-BE49-F238E27FC236}">
                <a16:creationId xmlns:a16="http://schemas.microsoft.com/office/drawing/2014/main" id="{5A02EC1E-61BE-33BF-0731-B5D64251B10D}"/>
              </a:ext>
            </a:extLst>
          </p:cNvPr>
          <p:cNvGrpSpPr/>
          <p:nvPr/>
        </p:nvGrpSpPr>
        <p:grpSpPr>
          <a:xfrm>
            <a:off x="9832588" y="2896521"/>
            <a:ext cx="2179378" cy="1057394"/>
            <a:chOff x="9724590" y="3214575"/>
            <a:chExt cx="2179378" cy="1057394"/>
          </a:xfrm>
        </p:grpSpPr>
        <p:sp>
          <p:nvSpPr>
            <p:cNvPr id="106" name="Freeform 22">
              <a:extLst>
                <a:ext uri="{FF2B5EF4-FFF2-40B4-BE49-F238E27FC236}">
                  <a16:creationId xmlns:a16="http://schemas.microsoft.com/office/drawing/2014/main" id="{310994AE-AE82-975C-6B21-1B808777D241}"/>
                </a:ext>
              </a:extLst>
            </p:cNvPr>
            <p:cNvSpPr/>
            <p:nvPr/>
          </p:nvSpPr>
          <p:spPr>
            <a:xfrm>
              <a:off x="10478674" y="3543736"/>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081AE"/>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2021  </a:t>
              </a:r>
            </a:p>
          </p:txBody>
        </p:sp>
        <p:sp>
          <p:nvSpPr>
            <p:cNvPr id="107" name="Ovale 106">
              <a:extLst>
                <a:ext uri="{FF2B5EF4-FFF2-40B4-BE49-F238E27FC236}">
                  <a16:creationId xmlns:a16="http://schemas.microsoft.com/office/drawing/2014/main" id="{3D9CC266-2177-5004-0910-446A32BA5497}"/>
                </a:ext>
              </a:extLst>
            </p:cNvPr>
            <p:cNvSpPr/>
            <p:nvPr/>
          </p:nvSpPr>
          <p:spPr>
            <a:xfrm>
              <a:off x="9724590" y="3214575"/>
              <a:ext cx="1057394" cy="1057394"/>
            </a:xfrm>
            <a:prstGeom prst="ellipse">
              <a:avLst/>
            </a:prstGeom>
            <a:solidFill>
              <a:srgbClr val="5081AE"/>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108" name="TextBox 21">
              <a:extLst>
                <a:ext uri="{FF2B5EF4-FFF2-40B4-BE49-F238E27FC236}">
                  <a16:creationId xmlns:a16="http://schemas.microsoft.com/office/drawing/2014/main" id="{A6CF18B5-A68B-31E2-E097-105E6EEFB3A5}"/>
                </a:ext>
              </a:extLst>
            </p:cNvPr>
            <p:cNvSpPr txBox="1"/>
            <p:nvPr/>
          </p:nvSpPr>
          <p:spPr>
            <a:xfrm>
              <a:off x="9744227" y="3661539"/>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62%</a:t>
              </a:r>
            </a:p>
          </p:txBody>
        </p:sp>
      </p:grpSp>
      <p:grpSp>
        <p:nvGrpSpPr>
          <p:cNvPr id="109" name="Gruppo 108">
            <a:extLst>
              <a:ext uri="{FF2B5EF4-FFF2-40B4-BE49-F238E27FC236}">
                <a16:creationId xmlns:a16="http://schemas.microsoft.com/office/drawing/2014/main" id="{A000248C-57EB-38E8-6FC3-5C81A4A054D9}"/>
              </a:ext>
            </a:extLst>
          </p:cNvPr>
          <p:cNvGrpSpPr/>
          <p:nvPr/>
        </p:nvGrpSpPr>
        <p:grpSpPr>
          <a:xfrm>
            <a:off x="9865811" y="4103446"/>
            <a:ext cx="2179378" cy="1057394"/>
            <a:chOff x="9704953" y="4421500"/>
            <a:chExt cx="2179378" cy="1057394"/>
          </a:xfrm>
        </p:grpSpPr>
        <p:sp>
          <p:nvSpPr>
            <p:cNvPr id="110" name="Freeform 22">
              <a:extLst>
                <a:ext uri="{FF2B5EF4-FFF2-40B4-BE49-F238E27FC236}">
                  <a16:creationId xmlns:a16="http://schemas.microsoft.com/office/drawing/2014/main" id="{5936FD15-E98F-4401-B7EC-99E2275C953B}"/>
                </a:ext>
              </a:extLst>
            </p:cNvPr>
            <p:cNvSpPr/>
            <p:nvPr/>
          </p:nvSpPr>
          <p:spPr>
            <a:xfrm>
              <a:off x="10459037" y="4750661"/>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7EAED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  </a:t>
              </a:r>
            </a:p>
          </p:txBody>
        </p:sp>
        <p:sp>
          <p:nvSpPr>
            <p:cNvPr id="111" name="Ovale 110">
              <a:extLst>
                <a:ext uri="{FF2B5EF4-FFF2-40B4-BE49-F238E27FC236}">
                  <a16:creationId xmlns:a16="http://schemas.microsoft.com/office/drawing/2014/main" id="{1DDBCD94-23E5-B75A-95A8-0BDF93FF01D3}"/>
                </a:ext>
              </a:extLst>
            </p:cNvPr>
            <p:cNvSpPr/>
            <p:nvPr/>
          </p:nvSpPr>
          <p:spPr>
            <a:xfrm>
              <a:off x="9704953" y="4421500"/>
              <a:ext cx="1057394" cy="1057394"/>
            </a:xfrm>
            <a:prstGeom prst="ellipse">
              <a:avLst/>
            </a:prstGeom>
            <a:solidFill>
              <a:srgbClr val="7EAED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112" name="TextBox 21">
              <a:extLst>
                <a:ext uri="{FF2B5EF4-FFF2-40B4-BE49-F238E27FC236}">
                  <a16:creationId xmlns:a16="http://schemas.microsoft.com/office/drawing/2014/main" id="{DD348F19-94E0-CC47-7B7F-369D043DF1B2}"/>
                </a:ext>
              </a:extLst>
            </p:cNvPr>
            <p:cNvSpPr txBox="1"/>
            <p:nvPr/>
          </p:nvSpPr>
          <p:spPr>
            <a:xfrm>
              <a:off x="9724590" y="4868464"/>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65%</a:t>
              </a:r>
            </a:p>
          </p:txBody>
        </p:sp>
      </p:grpSp>
      <p:grpSp>
        <p:nvGrpSpPr>
          <p:cNvPr id="113" name="Gruppo 112">
            <a:extLst>
              <a:ext uri="{FF2B5EF4-FFF2-40B4-BE49-F238E27FC236}">
                <a16:creationId xmlns:a16="http://schemas.microsoft.com/office/drawing/2014/main" id="{65B31263-B846-E137-F0A7-EA13F70B802D}"/>
              </a:ext>
            </a:extLst>
          </p:cNvPr>
          <p:cNvGrpSpPr/>
          <p:nvPr/>
        </p:nvGrpSpPr>
        <p:grpSpPr>
          <a:xfrm>
            <a:off x="9829528" y="468830"/>
            <a:ext cx="2185479" cy="1057394"/>
            <a:chOff x="9685980" y="925936"/>
            <a:chExt cx="2185479" cy="1057394"/>
          </a:xfrm>
        </p:grpSpPr>
        <p:sp>
          <p:nvSpPr>
            <p:cNvPr id="114" name="Freeform 22">
              <a:extLst>
                <a:ext uri="{FF2B5EF4-FFF2-40B4-BE49-F238E27FC236}">
                  <a16:creationId xmlns:a16="http://schemas.microsoft.com/office/drawing/2014/main" id="{A5EF5972-B323-C8CE-2D9F-4400CE643851}"/>
                </a:ext>
              </a:extLst>
            </p:cNvPr>
            <p:cNvSpPr/>
            <p:nvPr/>
          </p:nvSpPr>
          <p:spPr>
            <a:xfrm>
              <a:off x="10446165" y="1263772"/>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2023   </a:t>
              </a:r>
            </a:p>
          </p:txBody>
        </p:sp>
        <p:sp>
          <p:nvSpPr>
            <p:cNvPr id="115" name="Ovale 114">
              <a:extLst>
                <a:ext uri="{FF2B5EF4-FFF2-40B4-BE49-F238E27FC236}">
                  <a16:creationId xmlns:a16="http://schemas.microsoft.com/office/drawing/2014/main" id="{70F7C125-9C78-17D0-F98F-046DC8CEF47A}"/>
                </a:ext>
              </a:extLst>
            </p:cNvPr>
            <p:cNvSpPr/>
            <p:nvPr/>
          </p:nvSpPr>
          <p:spPr>
            <a:xfrm>
              <a:off x="9685980" y="925936"/>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116" name="TextBox 21">
              <a:extLst>
                <a:ext uri="{FF2B5EF4-FFF2-40B4-BE49-F238E27FC236}">
                  <a16:creationId xmlns:a16="http://schemas.microsoft.com/office/drawing/2014/main" id="{CFC7405A-5490-82C9-2546-1A0DABBC9E2D}"/>
                </a:ext>
              </a:extLst>
            </p:cNvPr>
            <p:cNvSpPr txBox="1"/>
            <p:nvPr/>
          </p:nvSpPr>
          <p:spPr>
            <a:xfrm>
              <a:off x="9744226" y="1398428"/>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62%</a:t>
              </a:r>
            </a:p>
          </p:txBody>
        </p:sp>
      </p:grpSp>
      <p:grpSp>
        <p:nvGrpSpPr>
          <p:cNvPr id="117" name="Gruppo 116">
            <a:extLst>
              <a:ext uri="{FF2B5EF4-FFF2-40B4-BE49-F238E27FC236}">
                <a16:creationId xmlns:a16="http://schemas.microsoft.com/office/drawing/2014/main" id="{5F6750BC-09CC-CF4C-F79F-C44C28853117}"/>
              </a:ext>
            </a:extLst>
          </p:cNvPr>
          <p:cNvGrpSpPr/>
          <p:nvPr/>
        </p:nvGrpSpPr>
        <p:grpSpPr>
          <a:xfrm>
            <a:off x="9863929" y="5288604"/>
            <a:ext cx="2179378" cy="1057394"/>
            <a:chOff x="9724589" y="5606658"/>
            <a:chExt cx="2179378" cy="1057394"/>
          </a:xfrm>
        </p:grpSpPr>
        <p:sp>
          <p:nvSpPr>
            <p:cNvPr id="118" name="Freeform 22">
              <a:extLst>
                <a:ext uri="{FF2B5EF4-FFF2-40B4-BE49-F238E27FC236}">
                  <a16:creationId xmlns:a16="http://schemas.microsoft.com/office/drawing/2014/main" id="{599AF439-E5EB-23C0-5FF6-B61722A25885}"/>
                </a:ext>
              </a:extLst>
            </p:cNvPr>
            <p:cNvSpPr/>
            <p:nvPr/>
          </p:nvSpPr>
          <p:spPr>
            <a:xfrm>
              <a:off x="10478673" y="5935819"/>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B9DDF2"/>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2018  </a:t>
              </a:r>
            </a:p>
          </p:txBody>
        </p:sp>
        <p:sp>
          <p:nvSpPr>
            <p:cNvPr id="119" name="Ovale 118">
              <a:extLst>
                <a:ext uri="{FF2B5EF4-FFF2-40B4-BE49-F238E27FC236}">
                  <a16:creationId xmlns:a16="http://schemas.microsoft.com/office/drawing/2014/main" id="{0F004FEB-1751-4C7D-21BD-75E99291DA84}"/>
                </a:ext>
              </a:extLst>
            </p:cNvPr>
            <p:cNvSpPr/>
            <p:nvPr/>
          </p:nvSpPr>
          <p:spPr>
            <a:xfrm>
              <a:off x="9724589" y="5606658"/>
              <a:ext cx="1057394" cy="1057394"/>
            </a:xfrm>
            <a:prstGeom prst="ellipse">
              <a:avLst/>
            </a:prstGeom>
            <a:solidFill>
              <a:srgbClr val="B9DDF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120" name="TextBox 21">
              <a:extLst>
                <a:ext uri="{FF2B5EF4-FFF2-40B4-BE49-F238E27FC236}">
                  <a16:creationId xmlns:a16="http://schemas.microsoft.com/office/drawing/2014/main" id="{7B482C7A-7BC2-2610-2059-7039C7D39160}"/>
                </a:ext>
              </a:extLst>
            </p:cNvPr>
            <p:cNvSpPr txBox="1"/>
            <p:nvPr/>
          </p:nvSpPr>
          <p:spPr>
            <a:xfrm>
              <a:off x="9744226" y="6053622"/>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66%</a:t>
              </a:r>
            </a:p>
          </p:txBody>
        </p:sp>
      </p:grpSp>
      <p:sp>
        <p:nvSpPr>
          <p:cNvPr id="121" name="CasellaDiTesto 120">
            <a:extLst>
              <a:ext uri="{FF2B5EF4-FFF2-40B4-BE49-F238E27FC236}">
                <a16:creationId xmlns:a16="http://schemas.microsoft.com/office/drawing/2014/main" id="{9B4C6778-520E-5A7A-854F-BAD167EF9C52}"/>
              </a:ext>
            </a:extLst>
          </p:cNvPr>
          <p:cNvSpPr txBox="1"/>
          <p:nvPr/>
        </p:nvSpPr>
        <p:spPr>
          <a:xfrm>
            <a:off x="1097911" y="94811"/>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dirty="0"/>
              <a:t>Studenti che raggiungono il traguardo Prova di ITALIANO (GRADO 8)</a:t>
            </a:r>
          </a:p>
        </p:txBody>
      </p:sp>
    </p:spTree>
    <p:extLst>
      <p:ext uri="{BB962C8B-B14F-4D97-AF65-F5344CB8AC3E}">
        <p14:creationId xmlns:p14="http://schemas.microsoft.com/office/powerpoint/2010/main" val="1295964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524ED4E3-E802-229C-59FC-DA3A50532067}"/>
              </a:ext>
            </a:extLst>
          </p:cNvPr>
          <p:cNvGrpSpPr/>
          <p:nvPr/>
        </p:nvGrpSpPr>
        <p:grpSpPr>
          <a:xfrm>
            <a:off x="49923" y="1187790"/>
            <a:ext cx="8183774" cy="4065714"/>
            <a:chOff x="49923" y="1187790"/>
            <a:chExt cx="8183774" cy="4065714"/>
          </a:xfrm>
        </p:grpSpPr>
        <p:pic>
          <p:nvPicPr>
            <p:cNvPr id="9" name="Immagine 8">
              <a:extLst>
                <a:ext uri="{FF2B5EF4-FFF2-40B4-BE49-F238E27FC236}">
                  <a16:creationId xmlns:a16="http://schemas.microsoft.com/office/drawing/2014/main" id="{AFB3E374-C518-1403-C514-561E2A09DDF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49923" y="1275672"/>
              <a:ext cx="8160708" cy="3977832"/>
            </a:xfrm>
            <a:prstGeom prst="rect">
              <a:avLst/>
            </a:prstGeom>
            <a:noFill/>
          </p:spPr>
        </p:pic>
        <p:sp>
          <p:nvSpPr>
            <p:cNvPr id="2" name="CasellaDiTesto 1">
              <a:extLst>
                <a:ext uri="{FF2B5EF4-FFF2-40B4-BE49-F238E27FC236}">
                  <a16:creationId xmlns:a16="http://schemas.microsoft.com/office/drawing/2014/main" id="{86A8EA26-EA38-FB14-8564-D4B72B40C55D}"/>
                </a:ext>
              </a:extLst>
            </p:cNvPr>
            <p:cNvSpPr txBox="1"/>
            <p:nvPr/>
          </p:nvSpPr>
          <p:spPr>
            <a:xfrm>
              <a:off x="320852" y="1187790"/>
              <a:ext cx="7912845" cy="338554"/>
            </a:xfrm>
            <a:prstGeom prst="rect">
              <a:avLst/>
            </a:prstGeom>
            <a:solidFill>
              <a:schemeClr val="bg1"/>
            </a:solidFill>
          </p:spPr>
          <p:txBody>
            <a:bodyPr wrap="square" rtlCol="0">
              <a:spAutoFit/>
            </a:bodyPr>
            <a:lstStyle/>
            <a:p>
              <a:r>
                <a:rPr lang="it-IT" sz="1600" b="1" dirty="0"/>
                <a:t>NORD OVEST       NORD EST            CENTRO                    SUD            </a:t>
              </a:r>
              <a:r>
                <a:rPr lang="it-IT" sz="1600" b="1" dirty="0" err="1"/>
                <a:t>SUD</a:t>
              </a:r>
              <a:r>
                <a:rPr lang="it-IT" sz="1600" b="1" dirty="0"/>
                <a:t> E ISOLE           ITALIA</a:t>
              </a:r>
            </a:p>
          </p:txBody>
        </p:sp>
      </p:grpSp>
      <p:grpSp>
        <p:nvGrpSpPr>
          <p:cNvPr id="6" name="Gruppo 5">
            <a:extLst>
              <a:ext uri="{FF2B5EF4-FFF2-40B4-BE49-F238E27FC236}">
                <a16:creationId xmlns:a16="http://schemas.microsoft.com/office/drawing/2014/main" id="{1F70C02B-EBAD-FA9F-2FBC-336540CF8FE4}"/>
              </a:ext>
            </a:extLst>
          </p:cNvPr>
          <p:cNvGrpSpPr/>
          <p:nvPr/>
        </p:nvGrpSpPr>
        <p:grpSpPr>
          <a:xfrm>
            <a:off x="966866" y="5344731"/>
            <a:ext cx="6227234" cy="307777"/>
            <a:chOff x="1810334" y="5875944"/>
            <a:chExt cx="6227234" cy="307777"/>
          </a:xfrm>
        </p:grpSpPr>
        <p:sp>
          <p:nvSpPr>
            <p:cNvPr id="7" name="Rettangolo 6">
              <a:extLst>
                <a:ext uri="{FF2B5EF4-FFF2-40B4-BE49-F238E27FC236}">
                  <a16:creationId xmlns:a16="http://schemas.microsoft.com/office/drawing/2014/main" id="{6879A396-6E35-957D-BE42-2F1956335D2E}"/>
                </a:ext>
              </a:extLst>
            </p:cNvPr>
            <p:cNvSpPr>
              <a:spLocks/>
            </p:cNvSpPr>
            <p:nvPr/>
          </p:nvSpPr>
          <p:spPr>
            <a:xfrm>
              <a:off x="5472696" y="5949619"/>
              <a:ext cx="144463" cy="142875"/>
            </a:xfrm>
            <a:prstGeom prst="rect">
              <a:avLst/>
            </a:prstGeom>
            <a:solidFill>
              <a:srgbClr val="4E7F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9">
              <a:extLst>
                <a:ext uri="{FF2B5EF4-FFF2-40B4-BE49-F238E27FC236}">
                  <a16:creationId xmlns:a16="http://schemas.microsoft.com/office/drawing/2014/main" id="{DE6F5B04-B42F-1728-7192-9121AB2ECC71}"/>
                </a:ext>
              </a:extLst>
            </p:cNvPr>
            <p:cNvSpPr>
              <a:spLocks/>
            </p:cNvSpPr>
            <p:nvPr/>
          </p:nvSpPr>
          <p:spPr>
            <a:xfrm>
              <a:off x="6696659" y="5951207"/>
              <a:ext cx="142875" cy="144462"/>
            </a:xfrm>
            <a:prstGeom prst="rect">
              <a:avLst/>
            </a:prstGeom>
            <a:solidFill>
              <a:srgbClr val="2A578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1" name="Rettangolo 10">
              <a:extLst>
                <a:ext uri="{FF2B5EF4-FFF2-40B4-BE49-F238E27FC236}">
                  <a16:creationId xmlns:a16="http://schemas.microsoft.com/office/drawing/2014/main" id="{809FCBE5-4384-EFE0-1758-D44F2CE7FDBC}"/>
                </a:ext>
              </a:extLst>
            </p:cNvPr>
            <p:cNvSpPr>
              <a:spLocks/>
            </p:cNvSpPr>
            <p:nvPr/>
          </p:nvSpPr>
          <p:spPr>
            <a:xfrm>
              <a:off x="4248734" y="5952794"/>
              <a:ext cx="144462" cy="142875"/>
            </a:xfrm>
            <a:prstGeom prst="rect">
              <a:avLst/>
            </a:prstGeom>
            <a:solidFill>
              <a:srgbClr val="80B0D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2" name="Rettangolo 11">
              <a:extLst>
                <a:ext uri="{FF2B5EF4-FFF2-40B4-BE49-F238E27FC236}">
                  <a16:creationId xmlns:a16="http://schemas.microsoft.com/office/drawing/2014/main" id="{783505A1-A5A8-06DA-2DB8-575C11C01442}"/>
                </a:ext>
              </a:extLst>
            </p:cNvPr>
            <p:cNvSpPr>
              <a:spLocks/>
            </p:cNvSpPr>
            <p:nvPr/>
          </p:nvSpPr>
          <p:spPr>
            <a:xfrm>
              <a:off x="1810334" y="5949619"/>
              <a:ext cx="142875" cy="144463"/>
            </a:xfrm>
            <a:prstGeom prst="rect">
              <a:avLst/>
            </a:prstGeom>
            <a:solidFill>
              <a:srgbClr val="E4F2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3" name="Rettangolo 12">
              <a:extLst>
                <a:ext uri="{FF2B5EF4-FFF2-40B4-BE49-F238E27FC236}">
                  <a16:creationId xmlns:a16="http://schemas.microsoft.com/office/drawing/2014/main" id="{BBB00C93-2330-1A5E-921A-1CED0F1ACFA4}"/>
                </a:ext>
              </a:extLst>
            </p:cNvPr>
            <p:cNvSpPr>
              <a:spLocks/>
            </p:cNvSpPr>
            <p:nvPr/>
          </p:nvSpPr>
          <p:spPr>
            <a:xfrm>
              <a:off x="3024771" y="5951207"/>
              <a:ext cx="144463" cy="142875"/>
            </a:xfrm>
            <a:prstGeom prst="rect">
              <a:avLst/>
            </a:prstGeom>
            <a:solidFill>
              <a:srgbClr val="AFD6E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4" name="CasellaDiTesto 13">
              <a:extLst>
                <a:ext uri="{FF2B5EF4-FFF2-40B4-BE49-F238E27FC236}">
                  <a16:creationId xmlns:a16="http://schemas.microsoft.com/office/drawing/2014/main" id="{E7F18770-CDD0-6E40-FB98-09D9A4AC1499}"/>
                </a:ext>
              </a:extLst>
            </p:cNvPr>
            <p:cNvSpPr txBox="1">
              <a:spLocks/>
            </p:cNvSpPr>
            <p:nvPr/>
          </p:nvSpPr>
          <p:spPr>
            <a:xfrm>
              <a:off x="1921095" y="5875944"/>
              <a:ext cx="6116473" cy="307777"/>
            </a:xfrm>
            <a:prstGeom prst="rect">
              <a:avLst/>
            </a:prstGeom>
            <a:noFill/>
          </p:spPr>
          <p:txBody>
            <a:bodyPr wrap="square" rtlCol="0">
              <a:spAutoFit/>
            </a:bodyPr>
            <a:lstStyle/>
            <a:p>
              <a:r>
                <a:rPr lang="it-IT" sz="1400" dirty="0"/>
                <a:t>2018	        2019                      2021                      2022                     2023</a:t>
              </a:r>
            </a:p>
          </p:txBody>
        </p:sp>
      </p:grpSp>
      <p:cxnSp>
        <p:nvCxnSpPr>
          <p:cNvPr id="28" name="Connettore curvo 27">
            <a:extLst>
              <a:ext uri="{FF2B5EF4-FFF2-40B4-BE49-F238E27FC236}">
                <a16:creationId xmlns:a16="http://schemas.microsoft.com/office/drawing/2014/main" id="{551EE52B-1E20-6326-6936-774D9B7B9597}"/>
              </a:ext>
            </a:extLst>
          </p:cNvPr>
          <p:cNvCxnSpPr>
            <a:cxnSpLocks/>
          </p:cNvCxnSpPr>
          <p:nvPr/>
        </p:nvCxnSpPr>
        <p:spPr>
          <a:xfrm flipV="1">
            <a:off x="4830338" y="2852721"/>
            <a:ext cx="678836" cy="429387"/>
          </a:xfrm>
          <a:prstGeom prst="curvedConnector3">
            <a:avLst>
              <a:gd name="adj1" fmla="val 93173"/>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Figura a mano libera: forma 14" descr="Pila di libri multicolore">
            <a:extLst>
              <a:ext uri="{FF2B5EF4-FFF2-40B4-BE49-F238E27FC236}">
                <a16:creationId xmlns:a16="http://schemas.microsoft.com/office/drawing/2014/main" id="{BD7704F2-66F2-19B1-F97C-ABA95DA42684}"/>
              </a:ext>
            </a:extLst>
          </p:cNvPr>
          <p:cNvSpPr>
            <a:spLocks noChangeAspect="1"/>
          </p:cNvSpPr>
          <p:nvPr/>
        </p:nvSpPr>
        <p:spPr>
          <a:xfrm flipH="1">
            <a:off x="8172000" y="-5094"/>
            <a:ext cx="4020000" cy="6863093"/>
          </a:xfrm>
          <a:custGeom>
            <a:avLst/>
            <a:gdLst>
              <a:gd name="connsiteX0" fmla="*/ 4155389 w 8954013"/>
              <a:gd name="connsiteY0" fmla="*/ 0 h 6862060"/>
              <a:gd name="connsiteX1" fmla="*/ 8954013 w 8954013"/>
              <a:gd name="connsiteY1" fmla="*/ 0 h 6862060"/>
              <a:gd name="connsiteX2" fmla="*/ 4798624 w 8954013"/>
              <a:gd name="connsiteY2" fmla="*/ 6862060 h 6862060"/>
              <a:gd name="connsiteX3" fmla="*/ 4769643 w 8954013"/>
              <a:gd name="connsiteY3" fmla="*/ 6862060 h 6862060"/>
              <a:gd name="connsiteX4" fmla="*/ 0 w 8954013"/>
              <a:gd name="connsiteY4" fmla="*/ 6862060 h 6862060"/>
              <a:gd name="connsiteX5" fmla="*/ 0 w 8954013"/>
              <a:gd name="connsiteY5" fmla="*/ 4060 h 6862060"/>
              <a:gd name="connsiteX6" fmla="*/ 4152931 w 8954013"/>
              <a:gd name="connsiteY6" fmla="*/ 4060 h 6862060"/>
              <a:gd name="connsiteX0" fmla="*/ 4155389 w 8444122"/>
              <a:gd name="connsiteY0" fmla="*/ 0 h 6862060"/>
              <a:gd name="connsiteX1" fmla="*/ 8444122 w 8444122"/>
              <a:gd name="connsiteY1" fmla="*/ 839096 h 6862060"/>
              <a:gd name="connsiteX2" fmla="*/ 4798624 w 8444122"/>
              <a:gd name="connsiteY2" fmla="*/ 6862060 h 6862060"/>
              <a:gd name="connsiteX3" fmla="*/ 4769643 w 8444122"/>
              <a:gd name="connsiteY3" fmla="*/ 6862060 h 6862060"/>
              <a:gd name="connsiteX4" fmla="*/ 0 w 8444122"/>
              <a:gd name="connsiteY4" fmla="*/ 6862060 h 6862060"/>
              <a:gd name="connsiteX5" fmla="*/ 0 w 8444122"/>
              <a:gd name="connsiteY5" fmla="*/ 4060 h 6862060"/>
              <a:gd name="connsiteX6" fmla="*/ 4152931 w 8444122"/>
              <a:gd name="connsiteY6" fmla="*/ 4060 h 6862060"/>
              <a:gd name="connsiteX7" fmla="*/ 4155389 w 8444122"/>
              <a:gd name="connsiteY7" fmla="*/ 0 h 6862060"/>
              <a:gd name="connsiteX0" fmla="*/ 6820733 w 8444122"/>
              <a:gd name="connsiteY0" fmla="*/ 17456 h 6858000"/>
              <a:gd name="connsiteX1" fmla="*/ 8444122 w 8444122"/>
              <a:gd name="connsiteY1" fmla="*/ 835036 h 6858000"/>
              <a:gd name="connsiteX2" fmla="*/ 4798624 w 8444122"/>
              <a:gd name="connsiteY2" fmla="*/ 6858000 h 6858000"/>
              <a:gd name="connsiteX3" fmla="*/ 4769643 w 8444122"/>
              <a:gd name="connsiteY3" fmla="*/ 6858000 h 6858000"/>
              <a:gd name="connsiteX4" fmla="*/ 0 w 8444122"/>
              <a:gd name="connsiteY4" fmla="*/ 6858000 h 6858000"/>
              <a:gd name="connsiteX5" fmla="*/ 0 w 8444122"/>
              <a:gd name="connsiteY5" fmla="*/ 0 h 6858000"/>
              <a:gd name="connsiteX6" fmla="*/ 4152931 w 8444122"/>
              <a:gd name="connsiteY6" fmla="*/ 0 h 6858000"/>
              <a:gd name="connsiteX7" fmla="*/ 6820733 w 8444122"/>
              <a:gd name="connsiteY7" fmla="*/ 17456 h 6858000"/>
              <a:gd name="connsiteX0" fmla="*/ 6779690 w 8444122"/>
              <a:gd name="connsiteY0" fmla="*/ 0 h 6863404"/>
              <a:gd name="connsiteX1" fmla="*/ 8444122 w 8444122"/>
              <a:gd name="connsiteY1" fmla="*/ 840440 h 6863404"/>
              <a:gd name="connsiteX2" fmla="*/ 4798624 w 8444122"/>
              <a:gd name="connsiteY2" fmla="*/ 6863404 h 6863404"/>
              <a:gd name="connsiteX3" fmla="*/ 4769643 w 8444122"/>
              <a:gd name="connsiteY3" fmla="*/ 6863404 h 6863404"/>
              <a:gd name="connsiteX4" fmla="*/ 0 w 8444122"/>
              <a:gd name="connsiteY4" fmla="*/ 6863404 h 6863404"/>
              <a:gd name="connsiteX5" fmla="*/ 0 w 8444122"/>
              <a:gd name="connsiteY5" fmla="*/ 5404 h 6863404"/>
              <a:gd name="connsiteX6" fmla="*/ 4152931 w 8444122"/>
              <a:gd name="connsiteY6" fmla="*/ 5404 h 6863404"/>
              <a:gd name="connsiteX7" fmla="*/ 6779690 w 8444122"/>
              <a:gd name="connsiteY7" fmla="*/ 0 h 6863404"/>
              <a:gd name="connsiteX0" fmla="*/ 6779690 w 8427705"/>
              <a:gd name="connsiteY0" fmla="*/ 0 h 6863404"/>
              <a:gd name="connsiteX1" fmla="*/ 8427705 w 8427705"/>
              <a:gd name="connsiteY1" fmla="*/ 870920 h 6863404"/>
              <a:gd name="connsiteX2" fmla="*/ 4798624 w 8427705"/>
              <a:gd name="connsiteY2" fmla="*/ 6863404 h 6863404"/>
              <a:gd name="connsiteX3" fmla="*/ 4769643 w 8427705"/>
              <a:gd name="connsiteY3" fmla="*/ 6863404 h 6863404"/>
              <a:gd name="connsiteX4" fmla="*/ 0 w 8427705"/>
              <a:gd name="connsiteY4" fmla="*/ 6863404 h 6863404"/>
              <a:gd name="connsiteX5" fmla="*/ 0 w 8427705"/>
              <a:gd name="connsiteY5" fmla="*/ 5404 h 6863404"/>
              <a:gd name="connsiteX6" fmla="*/ 4152931 w 8427705"/>
              <a:gd name="connsiteY6" fmla="*/ 5404 h 6863404"/>
              <a:gd name="connsiteX7" fmla="*/ 6779690 w 8427705"/>
              <a:gd name="connsiteY7" fmla="*/ 0 h 6863404"/>
              <a:gd name="connsiteX0" fmla="*/ 6779690 w 8413324"/>
              <a:gd name="connsiteY0" fmla="*/ 0 h 6863404"/>
              <a:gd name="connsiteX1" fmla="*/ 8413324 w 8413324"/>
              <a:gd name="connsiteY1" fmla="*/ 90255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6065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958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37204"/>
              <a:gd name="connsiteY0" fmla="*/ 0 h 6863404"/>
              <a:gd name="connsiteX1" fmla="*/ 8437204 w 8437204"/>
              <a:gd name="connsiteY1" fmla="*/ 876303 h 6863404"/>
              <a:gd name="connsiteX2" fmla="*/ 4798624 w 8437204"/>
              <a:gd name="connsiteY2" fmla="*/ 6863404 h 6863404"/>
              <a:gd name="connsiteX3" fmla="*/ 4769643 w 8437204"/>
              <a:gd name="connsiteY3" fmla="*/ 6863404 h 6863404"/>
              <a:gd name="connsiteX4" fmla="*/ 0 w 8437204"/>
              <a:gd name="connsiteY4" fmla="*/ 6863404 h 6863404"/>
              <a:gd name="connsiteX5" fmla="*/ 0 w 8437204"/>
              <a:gd name="connsiteY5" fmla="*/ 5404 h 6863404"/>
              <a:gd name="connsiteX6" fmla="*/ 4152931 w 8437204"/>
              <a:gd name="connsiteY6" fmla="*/ 5404 h 6863404"/>
              <a:gd name="connsiteX7" fmla="*/ 6779690 w 8437204"/>
              <a:gd name="connsiteY7" fmla="*/ 0 h 6863404"/>
              <a:gd name="connsiteX0" fmla="*/ 6779690 w 8432824"/>
              <a:gd name="connsiteY0" fmla="*/ 0 h 6863404"/>
              <a:gd name="connsiteX1" fmla="*/ 8432824 w 8432824"/>
              <a:gd name="connsiteY1" fmla="*/ 884455 h 6863404"/>
              <a:gd name="connsiteX2" fmla="*/ 4798624 w 8432824"/>
              <a:gd name="connsiteY2" fmla="*/ 6863404 h 6863404"/>
              <a:gd name="connsiteX3" fmla="*/ 4769643 w 8432824"/>
              <a:gd name="connsiteY3" fmla="*/ 6863404 h 6863404"/>
              <a:gd name="connsiteX4" fmla="*/ 0 w 8432824"/>
              <a:gd name="connsiteY4" fmla="*/ 6863404 h 6863404"/>
              <a:gd name="connsiteX5" fmla="*/ 0 w 8432824"/>
              <a:gd name="connsiteY5" fmla="*/ 5404 h 6863404"/>
              <a:gd name="connsiteX6" fmla="*/ 4152931 w 8432824"/>
              <a:gd name="connsiteY6" fmla="*/ 5404 h 6863404"/>
              <a:gd name="connsiteX7" fmla="*/ 6779690 w 8432824"/>
              <a:gd name="connsiteY7" fmla="*/ 0 h 6863404"/>
              <a:gd name="connsiteX0" fmla="*/ 6779690 w 8428442"/>
              <a:gd name="connsiteY0" fmla="*/ 0 h 6863404"/>
              <a:gd name="connsiteX1" fmla="*/ 8428442 w 8428442"/>
              <a:gd name="connsiteY1" fmla="*/ 888532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779690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824793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824793 w 8428442"/>
              <a:gd name="connsiteY7" fmla="*/ 0 h 68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442" h="6863404">
                <a:moveTo>
                  <a:pt x="6824793" y="0"/>
                </a:moveTo>
                <a:lnTo>
                  <a:pt x="8428442" y="892608"/>
                </a:lnTo>
                <a:lnTo>
                  <a:pt x="4798624" y="6863404"/>
                </a:lnTo>
                <a:lnTo>
                  <a:pt x="4769643" y="6863404"/>
                </a:lnTo>
                <a:lnTo>
                  <a:pt x="0" y="6863404"/>
                </a:lnTo>
                <a:lnTo>
                  <a:pt x="0" y="5404"/>
                </a:lnTo>
                <a:lnTo>
                  <a:pt x="4152931" y="5404"/>
                </a:lnTo>
                <a:lnTo>
                  <a:pt x="6824793" y="0"/>
                </a:lnTo>
                <a:close/>
              </a:path>
            </a:pathLst>
          </a:custGeom>
          <a:blipFill dpi="0" rotWithShape="0">
            <a:blip r:embed="rId4">
              <a:alphaModFix amt="70000"/>
            </a:blip>
            <a:srcRect/>
            <a:stretch>
              <a:fillRect l="-64288" t="-656" r="-3094" b="-656"/>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40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grpSp>
        <p:nvGrpSpPr>
          <p:cNvPr id="16" name="Gruppo 15">
            <a:extLst>
              <a:ext uri="{FF2B5EF4-FFF2-40B4-BE49-F238E27FC236}">
                <a16:creationId xmlns:a16="http://schemas.microsoft.com/office/drawing/2014/main" id="{7FB1C0B6-1C3C-1298-E97B-F8832EC3391D}"/>
              </a:ext>
            </a:extLst>
          </p:cNvPr>
          <p:cNvGrpSpPr/>
          <p:nvPr/>
        </p:nvGrpSpPr>
        <p:grpSpPr>
          <a:xfrm>
            <a:off x="9816117" y="1680871"/>
            <a:ext cx="2179378" cy="1057394"/>
            <a:chOff x="9704953" y="2008858"/>
            <a:chExt cx="2179378" cy="1057394"/>
          </a:xfrm>
        </p:grpSpPr>
        <p:sp>
          <p:nvSpPr>
            <p:cNvPr id="19" name="Freeform 22">
              <a:extLst>
                <a:ext uri="{FF2B5EF4-FFF2-40B4-BE49-F238E27FC236}">
                  <a16:creationId xmlns:a16="http://schemas.microsoft.com/office/drawing/2014/main" id="{E117E8B1-EFF3-511D-86D5-B3CA17ACFB0C}"/>
                </a:ext>
              </a:extLst>
            </p:cNvPr>
            <p:cNvSpPr/>
            <p:nvPr/>
          </p:nvSpPr>
          <p:spPr>
            <a:xfrm>
              <a:off x="10459037" y="2338019"/>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   </a:t>
              </a:r>
            </a:p>
          </p:txBody>
        </p:sp>
        <p:sp>
          <p:nvSpPr>
            <p:cNvPr id="29" name="Ovale 28">
              <a:extLst>
                <a:ext uri="{FF2B5EF4-FFF2-40B4-BE49-F238E27FC236}">
                  <a16:creationId xmlns:a16="http://schemas.microsoft.com/office/drawing/2014/main" id="{D0F3B916-D6A2-18A0-F73E-ACAECF26A1A1}"/>
                </a:ext>
              </a:extLst>
            </p:cNvPr>
            <p:cNvSpPr/>
            <p:nvPr/>
          </p:nvSpPr>
          <p:spPr>
            <a:xfrm>
              <a:off x="9704953" y="2008858"/>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32" name="TextBox 21">
              <a:extLst>
                <a:ext uri="{FF2B5EF4-FFF2-40B4-BE49-F238E27FC236}">
                  <a16:creationId xmlns:a16="http://schemas.microsoft.com/office/drawing/2014/main" id="{0C9DAC66-B55D-4752-1A68-9CE26DB32F35}"/>
                </a:ext>
              </a:extLst>
            </p:cNvPr>
            <p:cNvSpPr txBox="1"/>
            <p:nvPr/>
          </p:nvSpPr>
          <p:spPr>
            <a:xfrm>
              <a:off x="9724590" y="2455822"/>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56%</a:t>
              </a:r>
            </a:p>
          </p:txBody>
        </p:sp>
      </p:grpSp>
      <p:grpSp>
        <p:nvGrpSpPr>
          <p:cNvPr id="35" name="Gruppo 34">
            <a:extLst>
              <a:ext uri="{FF2B5EF4-FFF2-40B4-BE49-F238E27FC236}">
                <a16:creationId xmlns:a16="http://schemas.microsoft.com/office/drawing/2014/main" id="{2C54B2A7-AD60-AB7D-C99F-D570F6B4784B}"/>
              </a:ext>
            </a:extLst>
          </p:cNvPr>
          <p:cNvGrpSpPr/>
          <p:nvPr/>
        </p:nvGrpSpPr>
        <p:grpSpPr>
          <a:xfrm>
            <a:off x="9835754" y="2886588"/>
            <a:ext cx="2179378" cy="1057394"/>
            <a:chOff x="9724590" y="3214575"/>
            <a:chExt cx="2179378" cy="1057394"/>
          </a:xfrm>
        </p:grpSpPr>
        <p:sp>
          <p:nvSpPr>
            <p:cNvPr id="39" name="Freeform 22">
              <a:extLst>
                <a:ext uri="{FF2B5EF4-FFF2-40B4-BE49-F238E27FC236}">
                  <a16:creationId xmlns:a16="http://schemas.microsoft.com/office/drawing/2014/main" id="{3F6F17C2-8D3D-6876-7E95-6AC1B5E358AC}"/>
                </a:ext>
              </a:extLst>
            </p:cNvPr>
            <p:cNvSpPr/>
            <p:nvPr/>
          </p:nvSpPr>
          <p:spPr>
            <a:xfrm>
              <a:off x="10478674" y="3543736"/>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081AE"/>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2021  </a:t>
              </a:r>
            </a:p>
          </p:txBody>
        </p:sp>
        <p:sp>
          <p:nvSpPr>
            <p:cNvPr id="40" name="Ovale 39">
              <a:extLst>
                <a:ext uri="{FF2B5EF4-FFF2-40B4-BE49-F238E27FC236}">
                  <a16:creationId xmlns:a16="http://schemas.microsoft.com/office/drawing/2014/main" id="{157A5A3A-CC73-2D54-E7C2-4605E4B05085}"/>
                </a:ext>
              </a:extLst>
            </p:cNvPr>
            <p:cNvSpPr/>
            <p:nvPr/>
          </p:nvSpPr>
          <p:spPr>
            <a:xfrm>
              <a:off x="9724590" y="3214575"/>
              <a:ext cx="1057394" cy="1057394"/>
            </a:xfrm>
            <a:prstGeom prst="ellipse">
              <a:avLst/>
            </a:prstGeom>
            <a:solidFill>
              <a:srgbClr val="5081AE"/>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41" name="TextBox 21">
              <a:extLst>
                <a:ext uri="{FF2B5EF4-FFF2-40B4-BE49-F238E27FC236}">
                  <a16:creationId xmlns:a16="http://schemas.microsoft.com/office/drawing/2014/main" id="{FED8DEA7-5FDC-444B-43E2-484AB22126A9}"/>
                </a:ext>
              </a:extLst>
            </p:cNvPr>
            <p:cNvSpPr txBox="1"/>
            <p:nvPr/>
          </p:nvSpPr>
          <p:spPr>
            <a:xfrm>
              <a:off x="9744227" y="3661539"/>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56%</a:t>
              </a:r>
            </a:p>
          </p:txBody>
        </p:sp>
      </p:grpSp>
      <p:grpSp>
        <p:nvGrpSpPr>
          <p:cNvPr id="45" name="Gruppo 44">
            <a:extLst>
              <a:ext uri="{FF2B5EF4-FFF2-40B4-BE49-F238E27FC236}">
                <a16:creationId xmlns:a16="http://schemas.microsoft.com/office/drawing/2014/main" id="{5C3FB5E4-EC5F-6827-2004-7ACECA4406DC}"/>
              </a:ext>
            </a:extLst>
          </p:cNvPr>
          <p:cNvGrpSpPr/>
          <p:nvPr/>
        </p:nvGrpSpPr>
        <p:grpSpPr>
          <a:xfrm>
            <a:off x="9855873" y="4093513"/>
            <a:ext cx="2179378" cy="1057394"/>
            <a:chOff x="9704953" y="4421500"/>
            <a:chExt cx="2179378" cy="1057394"/>
          </a:xfrm>
        </p:grpSpPr>
        <p:sp>
          <p:nvSpPr>
            <p:cNvPr id="46" name="Freeform 22">
              <a:extLst>
                <a:ext uri="{FF2B5EF4-FFF2-40B4-BE49-F238E27FC236}">
                  <a16:creationId xmlns:a16="http://schemas.microsoft.com/office/drawing/2014/main" id="{77AEC56C-AB82-FCA9-AA01-1277968D6D90}"/>
                </a:ext>
              </a:extLst>
            </p:cNvPr>
            <p:cNvSpPr/>
            <p:nvPr/>
          </p:nvSpPr>
          <p:spPr>
            <a:xfrm>
              <a:off x="10459037" y="4750661"/>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7EAED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  </a:t>
              </a:r>
            </a:p>
          </p:txBody>
        </p:sp>
        <p:sp>
          <p:nvSpPr>
            <p:cNvPr id="47" name="Ovale 46">
              <a:extLst>
                <a:ext uri="{FF2B5EF4-FFF2-40B4-BE49-F238E27FC236}">
                  <a16:creationId xmlns:a16="http://schemas.microsoft.com/office/drawing/2014/main" id="{F90290BC-2068-E680-A8AA-7A89DAE30B1E}"/>
                </a:ext>
              </a:extLst>
            </p:cNvPr>
            <p:cNvSpPr/>
            <p:nvPr/>
          </p:nvSpPr>
          <p:spPr>
            <a:xfrm>
              <a:off x="9704953" y="4421500"/>
              <a:ext cx="1057394" cy="1057394"/>
            </a:xfrm>
            <a:prstGeom prst="ellipse">
              <a:avLst/>
            </a:prstGeom>
            <a:solidFill>
              <a:srgbClr val="7EAED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48" name="TextBox 21">
              <a:extLst>
                <a:ext uri="{FF2B5EF4-FFF2-40B4-BE49-F238E27FC236}">
                  <a16:creationId xmlns:a16="http://schemas.microsoft.com/office/drawing/2014/main" id="{E7221A86-2CFA-2010-F117-715359373A10}"/>
                </a:ext>
              </a:extLst>
            </p:cNvPr>
            <p:cNvSpPr txBox="1"/>
            <p:nvPr/>
          </p:nvSpPr>
          <p:spPr>
            <a:xfrm>
              <a:off x="9724590" y="4868464"/>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60%</a:t>
              </a:r>
            </a:p>
          </p:txBody>
        </p:sp>
      </p:grpSp>
      <p:grpSp>
        <p:nvGrpSpPr>
          <p:cNvPr id="49" name="Gruppo 48">
            <a:extLst>
              <a:ext uri="{FF2B5EF4-FFF2-40B4-BE49-F238E27FC236}">
                <a16:creationId xmlns:a16="http://schemas.microsoft.com/office/drawing/2014/main" id="{713CA7D7-182A-9772-A4FD-B2BFAD6F31D2}"/>
              </a:ext>
            </a:extLst>
          </p:cNvPr>
          <p:cNvGrpSpPr/>
          <p:nvPr/>
        </p:nvGrpSpPr>
        <p:grpSpPr>
          <a:xfrm>
            <a:off x="9780771" y="506145"/>
            <a:ext cx="2185479" cy="1057394"/>
            <a:chOff x="9685980" y="925936"/>
            <a:chExt cx="2185479" cy="1057394"/>
          </a:xfrm>
        </p:grpSpPr>
        <p:sp>
          <p:nvSpPr>
            <p:cNvPr id="50" name="Freeform 22">
              <a:extLst>
                <a:ext uri="{FF2B5EF4-FFF2-40B4-BE49-F238E27FC236}">
                  <a16:creationId xmlns:a16="http://schemas.microsoft.com/office/drawing/2014/main" id="{296677EF-E9F0-36AD-960B-A7BAB8326A4B}"/>
                </a:ext>
              </a:extLst>
            </p:cNvPr>
            <p:cNvSpPr/>
            <p:nvPr/>
          </p:nvSpPr>
          <p:spPr>
            <a:xfrm>
              <a:off x="10446165" y="1263772"/>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2023   </a:t>
              </a:r>
            </a:p>
          </p:txBody>
        </p:sp>
        <p:sp>
          <p:nvSpPr>
            <p:cNvPr id="51" name="Ovale 50">
              <a:extLst>
                <a:ext uri="{FF2B5EF4-FFF2-40B4-BE49-F238E27FC236}">
                  <a16:creationId xmlns:a16="http://schemas.microsoft.com/office/drawing/2014/main" id="{D4DE772F-3094-B2F7-7825-732E6CAC2731}"/>
                </a:ext>
              </a:extLst>
            </p:cNvPr>
            <p:cNvSpPr/>
            <p:nvPr/>
          </p:nvSpPr>
          <p:spPr>
            <a:xfrm>
              <a:off x="9685980" y="925936"/>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52" name="TextBox 21">
              <a:extLst>
                <a:ext uri="{FF2B5EF4-FFF2-40B4-BE49-F238E27FC236}">
                  <a16:creationId xmlns:a16="http://schemas.microsoft.com/office/drawing/2014/main" id="{54D50306-E514-B448-001C-9EFB65358544}"/>
                </a:ext>
              </a:extLst>
            </p:cNvPr>
            <p:cNvSpPr txBox="1"/>
            <p:nvPr/>
          </p:nvSpPr>
          <p:spPr>
            <a:xfrm>
              <a:off x="9744226" y="1398428"/>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56%</a:t>
              </a:r>
            </a:p>
          </p:txBody>
        </p:sp>
      </p:grpSp>
      <p:grpSp>
        <p:nvGrpSpPr>
          <p:cNvPr id="53" name="Gruppo 52">
            <a:extLst>
              <a:ext uri="{FF2B5EF4-FFF2-40B4-BE49-F238E27FC236}">
                <a16:creationId xmlns:a16="http://schemas.microsoft.com/office/drawing/2014/main" id="{6224F460-923E-3AA8-2FAA-9BA49D9ABCBA}"/>
              </a:ext>
            </a:extLst>
          </p:cNvPr>
          <p:cNvGrpSpPr/>
          <p:nvPr/>
        </p:nvGrpSpPr>
        <p:grpSpPr>
          <a:xfrm>
            <a:off x="9875509" y="5278671"/>
            <a:ext cx="2179378" cy="1057394"/>
            <a:chOff x="9724589" y="5606658"/>
            <a:chExt cx="2179378" cy="1057394"/>
          </a:xfrm>
        </p:grpSpPr>
        <p:sp>
          <p:nvSpPr>
            <p:cNvPr id="54" name="Freeform 22">
              <a:extLst>
                <a:ext uri="{FF2B5EF4-FFF2-40B4-BE49-F238E27FC236}">
                  <a16:creationId xmlns:a16="http://schemas.microsoft.com/office/drawing/2014/main" id="{97E35C87-82D4-D8C8-1B13-3E0A2B31B41D}"/>
                </a:ext>
              </a:extLst>
            </p:cNvPr>
            <p:cNvSpPr/>
            <p:nvPr/>
          </p:nvSpPr>
          <p:spPr>
            <a:xfrm>
              <a:off x="10478673" y="5935819"/>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B9DDF2"/>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2018  </a:t>
              </a:r>
            </a:p>
          </p:txBody>
        </p:sp>
        <p:sp>
          <p:nvSpPr>
            <p:cNvPr id="55" name="Ovale 54">
              <a:extLst>
                <a:ext uri="{FF2B5EF4-FFF2-40B4-BE49-F238E27FC236}">
                  <a16:creationId xmlns:a16="http://schemas.microsoft.com/office/drawing/2014/main" id="{322B42DE-426A-1CC5-F7B9-E26C045072FD}"/>
                </a:ext>
              </a:extLst>
            </p:cNvPr>
            <p:cNvSpPr/>
            <p:nvPr/>
          </p:nvSpPr>
          <p:spPr>
            <a:xfrm>
              <a:off x="9724589" y="5606658"/>
              <a:ext cx="1057394" cy="1057394"/>
            </a:xfrm>
            <a:prstGeom prst="ellipse">
              <a:avLst/>
            </a:prstGeom>
            <a:solidFill>
              <a:srgbClr val="B9DDF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56" name="TextBox 21">
              <a:extLst>
                <a:ext uri="{FF2B5EF4-FFF2-40B4-BE49-F238E27FC236}">
                  <a16:creationId xmlns:a16="http://schemas.microsoft.com/office/drawing/2014/main" id="{FC8DC06B-788A-8FB6-F830-C1A3A8025952}"/>
                </a:ext>
              </a:extLst>
            </p:cNvPr>
            <p:cNvSpPr txBox="1"/>
            <p:nvPr/>
          </p:nvSpPr>
          <p:spPr>
            <a:xfrm>
              <a:off x="9744226" y="6053622"/>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61%</a:t>
              </a:r>
            </a:p>
          </p:txBody>
        </p:sp>
      </p:grpSp>
      <p:sp>
        <p:nvSpPr>
          <p:cNvPr id="57" name="CasellaDiTesto 56">
            <a:extLst>
              <a:ext uri="{FF2B5EF4-FFF2-40B4-BE49-F238E27FC236}">
                <a16:creationId xmlns:a16="http://schemas.microsoft.com/office/drawing/2014/main" id="{BB155380-1B95-478E-6F20-0F40FB932C7B}"/>
              </a:ext>
            </a:extLst>
          </p:cNvPr>
          <p:cNvSpPr txBox="1"/>
          <p:nvPr/>
        </p:nvSpPr>
        <p:spPr>
          <a:xfrm>
            <a:off x="137113" y="5758835"/>
            <a:ext cx="9380598" cy="584775"/>
          </a:xfrm>
          <a:prstGeom prst="rect">
            <a:avLst/>
          </a:prstGeom>
          <a:solidFill>
            <a:schemeClr val="bg1"/>
          </a:solidFill>
          <a:effectLst/>
        </p:spPr>
        <p:txBody>
          <a:bodyPr wrap="square" rtlCol="0">
            <a:spAutoFit/>
          </a:bodyPr>
          <a:lstStyle>
            <a:defPPr>
              <a:defRPr lang="it-IT"/>
            </a:defPPr>
            <a:lvl1pPr>
              <a:defRPr sz="1200" b="1">
                <a:solidFill>
                  <a:srgbClr val="015196"/>
                </a:solidFill>
                <a:latin typeface="Verdana" panose="020B0604030504040204" pitchFamily="34" charset="0"/>
                <a:ea typeface="Verdana" panose="020B0604030504040204" pitchFamily="34" charset="0"/>
              </a:defRPr>
            </a:lvl1pPr>
          </a:lstStyle>
          <a:p>
            <a:pPr algn="ctr"/>
            <a:r>
              <a:rPr lang="it-IT" sz="1600" dirty="0">
                <a:solidFill>
                  <a:schemeClr val="tx1"/>
                </a:solidFill>
              </a:rPr>
              <a:t>La macroarea SUD è in controtendenza e mostra risultati in leggero ma costante miglioramento dopo la pandemia</a:t>
            </a:r>
          </a:p>
        </p:txBody>
      </p:sp>
      <p:sp>
        <p:nvSpPr>
          <p:cNvPr id="58" name="CasellaDiTesto 57">
            <a:extLst>
              <a:ext uri="{FF2B5EF4-FFF2-40B4-BE49-F238E27FC236}">
                <a16:creationId xmlns:a16="http://schemas.microsoft.com/office/drawing/2014/main" id="{AA9993DD-3EBA-53A3-F9CA-A8259C346DE4}"/>
              </a:ext>
            </a:extLst>
          </p:cNvPr>
          <p:cNvSpPr txBox="1"/>
          <p:nvPr/>
        </p:nvSpPr>
        <p:spPr>
          <a:xfrm>
            <a:off x="1097911" y="94811"/>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dirty="0"/>
              <a:t>Studenti che raggiungono il traguardo Prova di MATEMATICA (GRADO 8)</a:t>
            </a:r>
          </a:p>
        </p:txBody>
      </p:sp>
    </p:spTree>
    <p:extLst>
      <p:ext uri="{BB962C8B-B14F-4D97-AF65-F5344CB8AC3E}">
        <p14:creationId xmlns:p14="http://schemas.microsoft.com/office/powerpoint/2010/main" val="1033014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uppo 8">
            <a:extLst>
              <a:ext uri="{FF2B5EF4-FFF2-40B4-BE49-F238E27FC236}">
                <a16:creationId xmlns:a16="http://schemas.microsoft.com/office/drawing/2014/main" id="{5B57C4A8-19DE-B703-2191-E105E5647CBA}"/>
              </a:ext>
            </a:extLst>
          </p:cNvPr>
          <p:cNvGrpSpPr/>
          <p:nvPr/>
        </p:nvGrpSpPr>
        <p:grpSpPr>
          <a:xfrm>
            <a:off x="1410017" y="5438381"/>
            <a:ext cx="6227234" cy="307777"/>
            <a:chOff x="1810334" y="5875944"/>
            <a:chExt cx="6227234" cy="307777"/>
          </a:xfrm>
        </p:grpSpPr>
        <p:sp>
          <p:nvSpPr>
            <p:cNvPr id="10" name="Rettangolo 9">
              <a:extLst>
                <a:ext uri="{FF2B5EF4-FFF2-40B4-BE49-F238E27FC236}">
                  <a16:creationId xmlns:a16="http://schemas.microsoft.com/office/drawing/2014/main" id="{D9E9AD29-1694-7586-02F8-3C88C4784FD3}"/>
                </a:ext>
              </a:extLst>
            </p:cNvPr>
            <p:cNvSpPr>
              <a:spLocks/>
            </p:cNvSpPr>
            <p:nvPr/>
          </p:nvSpPr>
          <p:spPr>
            <a:xfrm>
              <a:off x="5472696" y="5949619"/>
              <a:ext cx="144463" cy="142875"/>
            </a:xfrm>
            <a:prstGeom prst="rect">
              <a:avLst/>
            </a:prstGeom>
            <a:solidFill>
              <a:srgbClr val="4E7F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1" name="Rettangolo 10">
              <a:extLst>
                <a:ext uri="{FF2B5EF4-FFF2-40B4-BE49-F238E27FC236}">
                  <a16:creationId xmlns:a16="http://schemas.microsoft.com/office/drawing/2014/main" id="{AA8BAEB0-C907-AFB1-E3C7-6B83BF983A83}"/>
                </a:ext>
              </a:extLst>
            </p:cNvPr>
            <p:cNvSpPr>
              <a:spLocks/>
            </p:cNvSpPr>
            <p:nvPr/>
          </p:nvSpPr>
          <p:spPr>
            <a:xfrm>
              <a:off x="6696659" y="5951207"/>
              <a:ext cx="142875" cy="144462"/>
            </a:xfrm>
            <a:prstGeom prst="rect">
              <a:avLst/>
            </a:prstGeom>
            <a:solidFill>
              <a:srgbClr val="2A578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2" name="Rettangolo 11">
              <a:extLst>
                <a:ext uri="{FF2B5EF4-FFF2-40B4-BE49-F238E27FC236}">
                  <a16:creationId xmlns:a16="http://schemas.microsoft.com/office/drawing/2014/main" id="{0F4DCAB1-C41A-4BC7-39C5-0336E3C7C742}"/>
                </a:ext>
              </a:extLst>
            </p:cNvPr>
            <p:cNvSpPr>
              <a:spLocks/>
            </p:cNvSpPr>
            <p:nvPr/>
          </p:nvSpPr>
          <p:spPr>
            <a:xfrm>
              <a:off x="4248734" y="5952794"/>
              <a:ext cx="144462" cy="142875"/>
            </a:xfrm>
            <a:prstGeom prst="rect">
              <a:avLst/>
            </a:prstGeom>
            <a:solidFill>
              <a:srgbClr val="80B0D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3" name="Rettangolo 12">
              <a:extLst>
                <a:ext uri="{FF2B5EF4-FFF2-40B4-BE49-F238E27FC236}">
                  <a16:creationId xmlns:a16="http://schemas.microsoft.com/office/drawing/2014/main" id="{548B5B51-4BC3-6634-97B4-0696BFF1FC8A}"/>
                </a:ext>
              </a:extLst>
            </p:cNvPr>
            <p:cNvSpPr>
              <a:spLocks/>
            </p:cNvSpPr>
            <p:nvPr/>
          </p:nvSpPr>
          <p:spPr>
            <a:xfrm>
              <a:off x="1810334" y="5949619"/>
              <a:ext cx="142875" cy="144463"/>
            </a:xfrm>
            <a:prstGeom prst="rect">
              <a:avLst/>
            </a:prstGeom>
            <a:solidFill>
              <a:srgbClr val="E4F2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4" name="Rettangolo 13">
              <a:extLst>
                <a:ext uri="{FF2B5EF4-FFF2-40B4-BE49-F238E27FC236}">
                  <a16:creationId xmlns:a16="http://schemas.microsoft.com/office/drawing/2014/main" id="{5134E5D4-5523-E859-06AB-90E752CE7E38}"/>
                </a:ext>
              </a:extLst>
            </p:cNvPr>
            <p:cNvSpPr>
              <a:spLocks/>
            </p:cNvSpPr>
            <p:nvPr/>
          </p:nvSpPr>
          <p:spPr>
            <a:xfrm>
              <a:off x="3024771" y="5951207"/>
              <a:ext cx="144463" cy="142875"/>
            </a:xfrm>
            <a:prstGeom prst="rect">
              <a:avLst/>
            </a:prstGeom>
            <a:solidFill>
              <a:srgbClr val="AFD6E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5" name="CasellaDiTesto 14">
              <a:extLst>
                <a:ext uri="{FF2B5EF4-FFF2-40B4-BE49-F238E27FC236}">
                  <a16:creationId xmlns:a16="http://schemas.microsoft.com/office/drawing/2014/main" id="{6E49CDA8-269A-85FF-18A2-8BFAC09C0033}"/>
                </a:ext>
              </a:extLst>
            </p:cNvPr>
            <p:cNvSpPr txBox="1">
              <a:spLocks/>
            </p:cNvSpPr>
            <p:nvPr/>
          </p:nvSpPr>
          <p:spPr>
            <a:xfrm>
              <a:off x="1921095" y="5875944"/>
              <a:ext cx="6116473" cy="307777"/>
            </a:xfrm>
            <a:prstGeom prst="rect">
              <a:avLst/>
            </a:prstGeom>
            <a:noFill/>
          </p:spPr>
          <p:txBody>
            <a:bodyPr wrap="square" rtlCol="0">
              <a:spAutoFit/>
            </a:bodyPr>
            <a:lstStyle/>
            <a:p>
              <a:r>
                <a:rPr lang="it-IT" sz="1400" dirty="0"/>
                <a:t>2018	        2019                      2021                      2022                     2023</a:t>
              </a:r>
            </a:p>
          </p:txBody>
        </p:sp>
      </p:grpSp>
      <p:grpSp>
        <p:nvGrpSpPr>
          <p:cNvPr id="16" name="Gruppo 15">
            <a:extLst>
              <a:ext uri="{FF2B5EF4-FFF2-40B4-BE49-F238E27FC236}">
                <a16:creationId xmlns:a16="http://schemas.microsoft.com/office/drawing/2014/main" id="{85DF2E14-538E-0C24-8410-63FA79BE15CB}"/>
              </a:ext>
            </a:extLst>
          </p:cNvPr>
          <p:cNvGrpSpPr/>
          <p:nvPr/>
        </p:nvGrpSpPr>
        <p:grpSpPr>
          <a:xfrm>
            <a:off x="218773" y="1258128"/>
            <a:ext cx="8167323" cy="4112846"/>
            <a:chOff x="218773" y="1258128"/>
            <a:chExt cx="8167323" cy="4112846"/>
          </a:xfrm>
        </p:grpSpPr>
        <p:pic>
          <p:nvPicPr>
            <p:cNvPr id="7" name="Immagine 6">
              <a:extLst>
                <a:ext uri="{FF2B5EF4-FFF2-40B4-BE49-F238E27FC236}">
                  <a16:creationId xmlns:a16="http://schemas.microsoft.com/office/drawing/2014/main" id="{26B05FB4-358C-91CD-D0BE-DE6233BBA51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218773" y="1419619"/>
              <a:ext cx="8106389" cy="3951355"/>
            </a:xfrm>
            <a:prstGeom prst="rect">
              <a:avLst/>
            </a:prstGeom>
            <a:noFill/>
          </p:spPr>
        </p:pic>
        <p:sp>
          <p:nvSpPr>
            <p:cNvPr id="6" name="CasellaDiTesto 5">
              <a:extLst>
                <a:ext uri="{FF2B5EF4-FFF2-40B4-BE49-F238E27FC236}">
                  <a16:creationId xmlns:a16="http://schemas.microsoft.com/office/drawing/2014/main" id="{00C6784E-E373-70A1-F427-F18EE2E328F4}"/>
                </a:ext>
              </a:extLst>
            </p:cNvPr>
            <p:cNvSpPr txBox="1"/>
            <p:nvPr/>
          </p:nvSpPr>
          <p:spPr>
            <a:xfrm>
              <a:off x="473251" y="1258128"/>
              <a:ext cx="7912845" cy="338554"/>
            </a:xfrm>
            <a:prstGeom prst="rect">
              <a:avLst/>
            </a:prstGeom>
            <a:solidFill>
              <a:schemeClr val="bg1"/>
            </a:solidFill>
          </p:spPr>
          <p:txBody>
            <a:bodyPr wrap="square" rtlCol="0">
              <a:spAutoFit/>
            </a:bodyPr>
            <a:lstStyle/>
            <a:p>
              <a:r>
                <a:rPr lang="it-IT" sz="1600" b="1" dirty="0"/>
                <a:t>NORD OVEST       NORD EST          CENTRO                    SUD            </a:t>
              </a:r>
              <a:r>
                <a:rPr lang="it-IT" sz="1600" b="1" dirty="0" err="1"/>
                <a:t>SUD</a:t>
              </a:r>
              <a:r>
                <a:rPr lang="it-IT" sz="1600" b="1" dirty="0"/>
                <a:t> E ISOLE           ITALIA</a:t>
              </a:r>
            </a:p>
          </p:txBody>
        </p:sp>
      </p:grpSp>
      <p:sp>
        <p:nvSpPr>
          <p:cNvPr id="2" name="Figura a mano libera: forma 1" descr="Pila di libri multicolore">
            <a:extLst>
              <a:ext uri="{FF2B5EF4-FFF2-40B4-BE49-F238E27FC236}">
                <a16:creationId xmlns:a16="http://schemas.microsoft.com/office/drawing/2014/main" id="{39C74C63-1E2C-53CF-D52B-B31D41979C6B}"/>
              </a:ext>
            </a:extLst>
          </p:cNvPr>
          <p:cNvSpPr>
            <a:spLocks/>
          </p:cNvSpPr>
          <p:nvPr/>
        </p:nvSpPr>
        <p:spPr>
          <a:xfrm flipH="1">
            <a:off x="8172000" y="-5094"/>
            <a:ext cx="4020000" cy="6863093"/>
          </a:xfrm>
          <a:custGeom>
            <a:avLst/>
            <a:gdLst>
              <a:gd name="connsiteX0" fmla="*/ 4155389 w 8954013"/>
              <a:gd name="connsiteY0" fmla="*/ 0 h 6862060"/>
              <a:gd name="connsiteX1" fmla="*/ 8954013 w 8954013"/>
              <a:gd name="connsiteY1" fmla="*/ 0 h 6862060"/>
              <a:gd name="connsiteX2" fmla="*/ 4798624 w 8954013"/>
              <a:gd name="connsiteY2" fmla="*/ 6862060 h 6862060"/>
              <a:gd name="connsiteX3" fmla="*/ 4769643 w 8954013"/>
              <a:gd name="connsiteY3" fmla="*/ 6862060 h 6862060"/>
              <a:gd name="connsiteX4" fmla="*/ 0 w 8954013"/>
              <a:gd name="connsiteY4" fmla="*/ 6862060 h 6862060"/>
              <a:gd name="connsiteX5" fmla="*/ 0 w 8954013"/>
              <a:gd name="connsiteY5" fmla="*/ 4060 h 6862060"/>
              <a:gd name="connsiteX6" fmla="*/ 4152931 w 8954013"/>
              <a:gd name="connsiteY6" fmla="*/ 4060 h 6862060"/>
              <a:gd name="connsiteX0" fmla="*/ 4155389 w 8444122"/>
              <a:gd name="connsiteY0" fmla="*/ 0 h 6862060"/>
              <a:gd name="connsiteX1" fmla="*/ 8444122 w 8444122"/>
              <a:gd name="connsiteY1" fmla="*/ 839096 h 6862060"/>
              <a:gd name="connsiteX2" fmla="*/ 4798624 w 8444122"/>
              <a:gd name="connsiteY2" fmla="*/ 6862060 h 6862060"/>
              <a:gd name="connsiteX3" fmla="*/ 4769643 w 8444122"/>
              <a:gd name="connsiteY3" fmla="*/ 6862060 h 6862060"/>
              <a:gd name="connsiteX4" fmla="*/ 0 w 8444122"/>
              <a:gd name="connsiteY4" fmla="*/ 6862060 h 6862060"/>
              <a:gd name="connsiteX5" fmla="*/ 0 w 8444122"/>
              <a:gd name="connsiteY5" fmla="*/ 4060 h 6862060"/>
              <a:gd name="connsiteX6" fmla="*/ 4152931 w 8444122"/>
              <a:gd name="connsiteY6" fmla="*/ 4060 h 6862060"/>
              <a:gd name="connsiteX7" fmla="*/ 4155389 w 8444122"/>
              <a:gd name="connsiteY7" fmla="*/ 0 h 6862060"/>
              <a:gd name="connsiteX0" fmla="*/ 6820733 w 8444122"/>
              <a:gd name="connsiteY0" fmla="*/ 17456 h 6858000"/>
              <a:gd name="connsiteX1" fmla="*/ 8444122 w 8444122"/>
              <a:gd name="connsiteY1" fmla="*/ 835036 h 6858000"/>
              <a:gd name="connsiteX2" fmla="*/ 4798624 w 8444122"/>
              <a:gd name="connsiteY2" fmla="*/ 6858000 h 6858000"/>
              <a:gd name="connsiteX3" fmla="*/ 4769643 w 8444122"/>
              <a:gd name="connsiteY3" fmla="*/ 6858000 h 6858000"/>
              <a:gd name="connsiteX4" fmla="*/ 0 w 8444122"/>
              <a:gd name="connsiteY4" fmla="*/ 6858000 h 6858000"/>
              <a:gd name="connsiteX5" fmla="*/ 0 w 8444122"/>
              <a:gd name="connsiteY5" fmla="*/ 0 h 6858000"/>
              <a:gd name="connsiteX6" fmla="*/ 4152931 w 8444122"/>
              <a:gd name="connsiteY6" fmla="*/ 0 h 6858000"/>
              <a:gd name="connsiteX7" fmla="*/ 6820733 w 8444122"/>
              <a:gd name="connsiteY7" fmla="*/ 17456 h 6858000"/>
              <a:gd name="connsiteX0" fmla="*/ 6779690 w 8444122"/>
              <a:gd name="connsiteY0" fmla="*/ 0 h 6863404"/>
              <a:gd name="connsiteX1" fmla="*/ 8444122 w 8444122"/>
              <a:gd name="connsiteY1" fmla="*/ 840440 h 6863404"/>
              <a:gd name="connsiteX2" fmla="*/ 4798624 w 8444122"/>
              <a:gd name="connsiteY2" fmla="*/ 6863404 h 6863404"/>
              <a:gd name="connsiteX3" fmla="*/ 4769643 w 8444122"/>
              <a:gd name="connsiteY3" fmla="*/ 6863404 h 6863404"/>
              <a:gd name="connsiteX4" fmla="*/ 0 w 8444122"/>
              <a:gd name="connsiteY4" fmla="*/ 6863404 h 6863404"/>
              <a:gd name="connsiteX5" fmla="*/ 0 w 8444122"/>
              <a:gd name="connsiteY5" fmla="*/ 5404 h 6863404"/>
              <a:gd name="connsiteX6" fmla="*/ 4152931 w 8444122"/>
              <a:gd name="connsiteY6" fmla="*/ 5404 h 6863404"/>
              <a:gd name="connsiteX7" fmla="*/ 6779690 w 8444122"/>
              <a:gd name="connsiteY7" fmla="*/ 0 h 6863404"/>
              <a:gd name="connsiteX0" fmla="*/ 6779690 w 8427705"/>
              <a:gd name="connsiteY0" fmla="*/ 0 h 6863404"/>
              <a:gd name="connsiteX1" fmla="*/ 8427705 w 8427705"/>
              <a:gd name="connsiteY1" fmla="*/ 870920 h 6863404"/>
              <a:gd name="connsiteX2" fmla="*/ 4798624 w 8427705"/>
              <a:gd name="connsiteY2" fmla="*/ 6863404 h 6863404"/>
              <a:gd name="connsiteX3" fmla="*/ 4769643 w 8427705"/>
              <a:gd name="connsiteY3" fmla="*/ 6863404 h 6863404"/>
              <a:gd name="connsiteX4" fmla="*/ 0 w 8427705"/>
              <a:gd name="connsiteY4" fmla="*/ 6863404 h 6863404"/>
              <a:gd name="connsiteX5" fmla="*/ 0 w 8427705"/>
              <a:gd name="connsiteY5" fmla="*/ 5404 h 6863404"/>
              <a:gd name="connsiteX6" fmla="*/ 4152931 w 8427705"/>
              <a:gd name="connsiteY6" fmla="*/ 5404 h 6863404"/>
              <a:gd name="connsiteX7" fmla="*/ 6779690 w 8427705"/>
              <a:gd name="connsiteY7" fmla="*/ 0 h 6863404"/>
              <a:gd name="connsiteX0" fmla="*/ 6779690 w 8413324"/>
              <a:gd name="connsiteY0" fmla="*/ 0 h 6863404"/>
              <a:gd name="connsiteX1" fmla="*/ 8413324 w 8413324"/>
              <a:gd name="connsiteY1" fmla="*/ 90255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6065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958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37204"/>
              <a:gd name="connsiteY0" fmla="*/ 0 h 6863404"/>
              <a:gd name="connsiteX1" fmla="*/ 8437204 w 8437204"/>
              <a:gd name="connsiteY1" fmla="*/ 876303 h 6863404"/>
              <a:gd name="connsiteX2" fmla="*/ 4798624 w 8437204"/>
              <a:gd name="connsiteY2" fmla="*/ 6863404 h 6863404"/>
              <a:gd name="connsiteX3" fmla="*/ 4769643 w 8437204"/>
              <a:gd name="connsiteY3" fmla="*/ 6863404 h 6863404"/>
              <a:gd name="connsiteX4" fmla="*/ 0 w 8437204"/>
              <a:gd name="connsiteY4" fmla="*/ 6863404 h 6863404"/>
              <a:gd name="connsiteX5" fmla="*/ 0 w 8437204"/>
              <a:gd name="connsiteY5" fmla="*/ 5404 h 6863404"/>
              <a:gd name="connsiteX6" fmla="*/ 4152931 w 8437204"/>
              <a:gd name="connsiteY6" fmla="*/ 5404 h 6863404"/>
              <a:gd name="connsiteX7" fmla="*/ 6779690 w 8437204"/>
              <a:gd name="connsiteY7" fmla="*/ 0 h 6863404"/>
              <a:gd name="connsiteX0" fmla="*/ 6779690 w 8432824"/>
              <a:gd name="connsiteY0" fmla="*/ 0 h 6863404"/>
              <a:gd name="connsiteX1" fmla="*/ 8432824 w 8432824"/>
              <a:gd name="connsiteY1" fmla="*/ 884455 h 6863404"/>
              <a:gd name="connsiteX2" fmla="*/ 4798624 w 8432824"/>
              <a:gd name="connsiteY2" fmla="*/ 6863404 h 6863404"/>
              <a:gd name="connsiteX3" fmla="*/ 4769643 w 8432824"/>
              <a:gd name="connsiteY3" fmla="*/ 6863404 h 6863404"/>
              <a:gd name="connsiteX4" fmla="*/ 0 w 8432824"/>
              <a:gd name="connsiteY4" fmla="*/ 6863404 h 6863404"/>
              <a:gd name="connsiteX5" fmla="*/ 0 w 8432824"/>
              <a:gd name="connsiteY5" fmla="*/ 5404 h 6863404"/>
              <a:gd name="connsiteX6" fmla="*/ 4152931 w 8432824"/>
              <a:gd name="connsiteY6" fmla="*/ 5404 h 6863404"/>
              <a:gd name="connsiteX7" fmla="*/ 6779690 w 8432824"/>
              <a:gd name="connsiteY7" fmla="*/ 0 h 6863404"/>
              <a:gd name="connsiteX0" fmla="*/ 6779690 w 8428442"/>
              <a:gd name="connsiteY0" fmla="*/ 0 h 6863404"/>
              <a:gd name="connsiteX1" fmla="*/ 8428442 w 8428442"/>
              <a:gd name="connsiteY1" fmla="*/ 888532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779690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824793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824793 w 8428442"/>
              <a:gd name="connsiteY7" fmla="*/ 0 h 68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442" h="6863404">
                <a:moveTo>
                  <a:pt x="6824793" y="0"/>
                </a:moveTo>
                <a:lnTo>
                  <a:pt x="8428442" y="892608"/>
                </a:lnTo>
                <a:lnTo>
                  <a:pt x="4798624" y="6863404"/>
                </a:lnTo>
                <a:lnTo>
                  <a:pt x="4769643" y="6863404"/>
                </a:lnTo>
                <a:lnTo>
                  <a:pt x="0" y="6863404"/>
                </a:lnTo>
                <a:lnTo>
                  <a:pt x="0" y="5404"/>
                </a:lnTo>
                <a:lnTo>
                  <a:pt x="4152931" y="5404"/>
                </a:lnTo>
                <a:lnTo>
                  <a:pt x="6824793" y="0"/>
                </a:lnTo>
                <a:close/>
              </a:path>
            </a:pathLst>
          </a:custGeom>
          <a:blipFill dpi="0" rotWithShape="0">
            <a:blip r:embed="rId4" cstate="screen">
              <a:alphaModFix amt="70000"/>
              <a:extLst>
                <a:ext uri="{28A0092B-C50C-407E-A947-70E740481C1C}">
                  <a14:useLocalDpi xmlns:a14="http://schemas.microsoft.com/office/drawing/2010/main"/>
                </a:ext>
              </a:extLst>
            </a:blip>
            <a:srcRect/>
            <a:stretch>
              <a:fillRect l="-75239" r="-10761"/>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40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grpSp>
        <p:nvGrpSpPr>
          <p:cNvPr id="3" name="Gruppo 2">
            <a:extLst>
              <a:ext uri="{FF2B5EF4-FFF2-40B4-BE49-F238E27FC236}">
                <a16:creationId xmlns:a16="http://schemas.microsoft.com/office/drawing/2014/main" id="{E7C9C493-E3C8-CB24-3109-C4B195FEB180}"/>
              </a:ext>
            </a:extLst>
          </p:cNvPr>
          <p:cNvGrpSpPr/>
          <p:nvPr/>
        </p:nvGrpSpPr>
        <p:grpSpPr>
          <a:xfrm>
            <a:off x="9846593" y="1680849"/>
            <a:ext cx="2179378" cy="1057394"/>
            <a:chOff x="9704953" y="2008858"/>
            <a:chExt cx="2179378" cy="1057394"/>
          </a:xfrm>
        </p:grpSpPr>
        <p:sp>
          <p:nvSpPr>
            <p:cNvPr id="17" name="Freeform 22">
              <a:extLst>
                <a:ext uri="{FF2B5EF4-FFF2-40B4-BE49-F238E27FC236}">
                  <a16:creationId xmlns:a16="http://schemas.microsoft.com/office/drawing/2014/main" id="{9EF9AE49-0DA2-35F4-2535-31660C072CEF}"/>
                </a:ext>
              </a:extLst>
            </p:cNvPr>
            <p:cNvSpPr/>
            <p:nvPr/>
          </p:nvSpPr>
          <p:spPr>
            <a:xfrm>
              <a:off x="10459037" y="2338019"/>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   </a:t>
              </a:r>
            </a:p>
          </p:txBody>
        </p:sp>
        <p:sp>
          <p:nvSpPr>
            <p:cNvPr id="18" name="Ovale 17">
              <a:extLst>
                <a:ext uri="{FF2B5EF4-FFF2-40B4-BE49-F238E27FC236}">
                  <a16:creationId xmlns:a16="http://schemas.microsoft.com/office/drawing/2014/main" id="{0C22B44E-ABA8-A9CE-A10F-56A62CC824ED}"/>
                </a:ext>
              </a:extLst>
            </p:cNvPr>
            <p:cNvSpPr/>
            <p:nvPr/>
          </p:nvSpPr>
          <p:spPr>
            <a:xfrm>
              <a:off x="9704953" y="2008858"/>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19" name="TextBox 21">
              <a:extLst>
                <a:ext uri="{FF2B5EF4-FFF2-40B4-BE49-F238E27FC236}">
                  <a16:creationId xmlns:a16="http://schemas.microsoft.com/office/drawing/2014/main" id="{1BF24459-D504-9F3E-86D0-5671DF455E6A}"/>
                </a:ext>
              </a:extLst>
            </p:cNvPr>
            <p:cNvSpPr txBox="1"/>
            <p:nvPr/>
          </p:nvSpPr>
          <p:spPr>
            <a:xfrm>
              <a:off x="9724590" y="2455822"/>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lang="en-US" sz="2700" b="1" dirty="0">
                  <a:solidFill>
                    <a:prstClr val="white"/>
                  </a:solidFill>
                  <a:effectLst>
                    <a:outerShdw blurRad="50800" dist="38100" dir="2700000" algn="tl" rotWithShape="0">
                      <a:prstClr val="black">
                        <a:alpha val="40000"/>
                      </a:prstClr>
                    </a:outerShdw>
                  </a:effectLst>
                  <a:latin typeface="Verdana" panose="020B0604030504040204" pitchFamily="34" charset="0"/>
                </a:rPr>
                <a:t>78</a:t>
              </a: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a:t>
              </a:r>
            </a:p>
          </p:txBody>
        </p:sp>
      </p:grpSp>
      <p:sp>
        <p:nvSpPr>
          <p:cNvPr id="32" name="Freeform 22">
            <a:extLst>
              <a:ext uri="{FF2B5EF4-FFF2-40B4-BE49-F238E27FC236}">
                <a16:creationId xmlns:a16="http://schemas.microsoft.com/office/drawing/2014/main" id="{0421436A-24DB-9032-F5C0-7B0B7374C7D6}"/>
              </a:ext>
            </a:extLst>
          </p:cNvPr>
          <p:cNvSpPr/>
          <p:nvPr/>
        </p:nvSpPr>
        <p:spPr>
          <a:xfrm>
            <a:off x="10620313" y="3221134"/>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081AE"/>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2021  </a:t>
            </a:r>
          </a:p>
        </p:txBody>
      </p:sp>
      <p:grpSp>
        <p:nvGrpSpPr>
          <p:cNvPr id="35" name="Gruppo 34">
            <a:extLst>
              <a:ext uri="{FF2B5EF4-FFF2-40B4-BE49-F238E27FC236}">
                <a16:creationId xmlns:a16="http://schemas.microsoft.com/office/drawing/2014/main" id="{8963862D-47A1-A3A1-9D19-CEEC7892D74A}"/>
              </a:ext>
            </a:extLst>
          </p:cNvPr>
          <p:cNvGrpSpPr/>
          <p:nvPr/>
        </p:nvGrpSpPr>
        <p:grpSpPr>
          <a:xfrm>
            <a:off x="9866230" y="2886566"/>
            <a:ext cx="1077030" cy="1057394"/>
            <a:chOff x="9724590" y="3214575"/>
            <a:chExt cx="1077030" cy="1057394"/>
          </a:xfrm>
        </p:grpSpPr>
        <p:sp>
          <p:nvSpPr>
            <p:cNvPr id="39" name="Ovale 38">
              <a:extLst>
                <a:ext uri="{FF2B5EF4-FFF2-40B4-BE49-F238E27FC236}">
                  <a16:creationId xmlns:a16="http://schemas.microsoft.com/office/drawing/2014/main" id="{01C1DE0D-7CAC-2393-026F-EBBB251E2711}"/>
                </a:ext>
              </a:extLst>
            </p:cNvPr>
            <p:cNvSpPr/>
            <p:nvPr/>
          </p:nvSpPr>
          <p:spPr>
            <a:xfrm>
              <a:off x="9724590" y="3214575"/>
              <a:ext cx="1057394" cy="1057394"/>
            </a:xfrm>
            <a:prstGeom prst="ellipse">
              <a:avLst/>
            </a:prstGeom>
            <a:solidFill>
              <a:srgbClr val="5081AE"/>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40" name="TextBox 21">
              <a:extLst>
                <a:ext uri="{FF2B5EF4-FFF2-40B4-BE49-F238E27FC236}">
                  <a16:creationId xmlns:a16="http://schemas.microsoft.com/office/drawing/2014/main" id="{520677F4-27D7-A770-33A4-E725A07BA29D}"/>
                </a:ext>
              </a:extLst>
            </p:cNvPr>
            <p:cNvSpPr txBox="1"/>
            <p:nvPr/>
          </p:nvSpPr>
          <p:spPr>
            <a:xfrm>
              <a:off x="9744227" y="3661539"/>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lang="en-US" sz="2700" b="1" dirty="0">
                  <a:solidFill>
                    <a:prstClr val="white"/>
                  </a:solidFill>
                  <a:effectLst>
                    <a:outerShdw blurRad="50800" dist="38100" dir="2700000" algn="tl" rotWithShape="0">
                      <a:prstClr val="black">
                        <a:alpha val="40000"/>
                      </a:prstClr>
                    </a:outerShdw>
                  </a:effectLst>
                  <a:latin typeface="Verdana" panose="020B0604030504040204" pitchFamily="34" charset="0"/>
                </a:rPr>
                <a:t>7</a:t>
              </a: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a:t>
              </a:r>
            </a:p>
          </p:txBody>
        </p:sp>
      </p:grpSp>
      <p:grpSp>
        <p:nvGrpSpPr>
          <p:cNvPr id="41" name="Gruppo 40">
            <a:extLst>
              <a:ext uri="{FF2B5EF4-FFF2-40B4-BE49-F238E27FC236}">
                <a16:creationId xmlns:a16="http://schemas.microsoft.com/office/drawing/2014/main" id="{83F523AA-67FF-391B-EDD2-E10CF444D828}"/>
              </a:ext>
            </a:extLst>
          </p:cNvPr>
          <p:cNvGrpSpPr/>
          <p:nvPr/>
        </p:nvGrpSpPr>
        <p:grpSpPr>
          <a:xfrm>
            <a:off x="9846593" y="4093491"/>
            <a:ext cx="2179378" cy="1057394"/>
            <a:chOff x="9704953" y="4421500"/>
            <a:chExt cx="2179378" cy="1057394"/>
          </a:xfrm>
        </p:grpSpPr>
        <p:sp>
          <p:nvSpPr>
            <p:cNvPr id="45" name="Freeform 22">
              <a:extLst>
                <a:ext uri="{FF2B5EF4-FFF2-40B4-BE49-F238E27FC236}">
                  <a16:creationId xmlns:a16="http://schemas.microsoft.com/office/drawing/2014/main" id="{F9473A8E-B3E2-4C2D-3195-15880E5F6941}"/>
                </a:ext>
              </a:extLst>
            </p:cNvPr>
            <p:cNvSpPr/>
            <p:nvPr/>
          </p:nvSpPr>
          <p:spPr>
            <a:xfrm>
              <a:off x="10459037" y="4750661"/>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7EAED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  </a:t>
              </a:r>
            </a:p>
          </p:txBody>
        </p:sp>
        <p:sp>
          <p:nvSpPr>
            <p:cNvPr id="46" name="Ovale 45">
              <a:extLst>
                <a:ext uri="{FF2B5EF4-FFF2-40B4-BE49-F238E27FC236}">
                  <a16:creationId xmlns:a16="http://schemas.microsoft.com/office/drawing/2014/main" id="{31405200-2239-6CB5-5CE7-D2E12379E566}"/>
                </a:ext>
              </a:extLst>
            </p:cNvPr>
            <p:cNvSpPr/>
            <p:nvPr/>
          </p:nvSpPr>
          <p:spPr>
            <a:xfrm>
              <a:off x="9704953" y="4421500"/>
              <a:ext cx="1057394" cy="1057394"/>
            </a:xfrm>
            <a:prstGeom prst="ellipse">
              <a:avLst/>
            </a:prstGeom>
            <a:solidFill>
              <a:srgbClr val="7EAED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47" name="TextBox 21">
              <a:extLst>
                <a:ext uri="{FF2B5EF4-FFF2-40B4-BE49-F238E27FC236}">
                  <a16:creationId xmlns:a16="http://schemas.microsoft.com/office/drawing/2014/main" id="{6608878B-6EEE-FBB4-8893-028F5D4E884B}"/>
                </a:ext>
              </a:extLst>
            </p:cNvPr>
            <p:cNvSpPr txBox="1"/>
            <p:nvPr/>
          </p:nvSpPr>
          <p:spPr>
            <a:xfrm>
              <a:off x="9724590" y="4868464"/>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77%</a:t>
              </a:r>
            </a:p>
          </p:txBody>
        </p:sp>
      </p:grpSp>
      <p:grpSp>
        <p:nvGrpSpPr>
          <p:cNvPr id="48" name="Gruppo 47">
            <a:extLst>
              <a:ext uri="{FF2B5EF4-FFF2-40B4-BE49-F238E27FC236}">
                <a16:creationId xmlns:a16="http://schemas.microsoft.com/office/drawing/2014/main" id="{E4BB61B7-0B92-CDE9-83C6-3D9E172F5AD3}"/>
              </a:ext>
            </a:extLst>
          </p:cNvPr>
          <p:cNvGrpSpPr/>
          <p:nvPr/>
        </p:nvGrpSpPr>
        <p:grpSpPr>
          <a:xfrm>
            <a:off x="9848276" y="476870"/>
            <a:ext cx="2185479" cy="1057394"/>
            <a:chOff x="9685980" y="925936"/>
            <a:chExt cx="2185479" cy="1057394"/>
          </a:xfrm>
        </p:grpSpPr>
        <p:sp>
          <p:nvSpPr>
            <p:cNvPr id="49" name="Freeform 22">
              <a:extLst>
                <a:ext uri="{FF2B5EF4-FFF2-40B4-BE49-F238E27FC236}">
                  <a16:creationId xmlns:a16="http://schemas.microsoft.com/office/drawing/2014/main" id="{2F330042-4EBD-422E-A25D-F05448CB8539}"/>
                </a:ext>
              </a:extLst>
            </p:cNvPr>
            <p:cNvSpPr/>
            <p:nvPr/>
          </p:nvSpPr>
          <p:spPr>
            <a:xfrm>
              <a:off x="10446165" y="1263772"/>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2023   </a:t>
              </a:r>
            </a:p>
          </p:txBody>
        </p:sp>
        <p:sp>
          <p:nvSpPr>
            <p:cNvPr id="50" name="Ovale 49">
              <a:extLst>
                <a:ext uri="{FF2B5EF4-FFF2-40B4-BE49-F238E27FC236}">
                  <a16:creationId xmlns:a16="http://schemas.microsoft.com/office/drawing/2014/main" id="{D568385B-3597-2494-5FEB-844BF529F75E}"/>
                </a:ext>
              </a:extLst>
            </p:cNvPr>
            <p:cNvSpPr/>
            <p:nvPr/>
          </p:nvSpPr>
          <p:spPr>
            <a:xfrm>
              <a:off x="9685980" y="925936"/>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51" name="TextBox 21">
              <a:extLst>
                <a:ext uri="{FF2B5EF4-FFF2-40B4-BE49-F238E27FC236}">
                  <a16:creationId xmlns:a16="http://schemas.microsoft.com/office/drawing/2014/main" id="{3B11FB28-3098-0BF9-76E0-5C30CD11B2DC}"/>
                </a:ext>
              </a:extLst>
            </p:cNvPr>
            <p:cNvSpPr txBox="1"/>
            <p:nvPr/>
          </p:nvSpPr>
          <p:spPr>
            <a:xfrm>
              <a:off x="9744226" y="1398428"/>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lang="en-US" sz="2700" b="1" dirty="0">
                  <a:solidFill>
                    <a:prstClr val="white"/>
                  </a:solidFill>
                  <a:effectLst>
                    <a:outerShdw blurRad="50800" dist="38100" dir="2700000" algn="tl" rotWithShape="0">
                      <a:prstClr val="black">
                        <a:alpha val="40000"/>
                      </a:prstClr>
                    </a:outerShdw>
                  </a:effectLst>
                  <a:latin typeface="Verdana" panose="020B0604030504040204" pitchFamily="34" charset="0"/>
                </a:rPr>
                <a:t>80</a:t>
              </a: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a:t>
              </a:r>
            </a:p>
          </p:txBody>
        </p:sp>
      </p:grpSp>
      <p:grpSp>
        <p:nvGrpSpPr>
          <p:cNvPr id="52" name="Gruppo 51">
            <a:extLst>
              <a:ext uri="{FF2B5EF4-FFF2-40B4-BE49-F238E27FC236}">
                <a16:creationId xmlns:a16="http://schemas.microsoft.com/office/drawing/2014/main" id="{62812BC4-24EC-4A14-3BBB-083F30A24F55}"/>
              </a:ext>
            </a:extLst>
          </p:cNvPr>
          <p:cNvGrpSpPr/>
          <p:nvPr/>
        </p:nvGrpSpPr>
        <p:grpSpPr>
          <a:xfrm>
            <a:off x="9866229" y="5278649"/>
            <a:ext cx="2179378" cy="1057394"/>
            <a:chOff x="9724589" y="5606658"/>
            <a:chExt cx="2179378" cy="1057394"/>
          </a:xfrm>
        </p:grpSpPr>
        <p:sp>
          <p:nvSpPr>
            <p:cNvPr id="53" name="Freeform 22">
              <a:extLst>
                <a:ext uri="{FF2B5EF4-FFF2-40B4-BE49-F238E27FC236}">
                  <a16:creationId xmlns:a16="http://schemas.microsoft.com/office/drawing/2014/main" id="{7AE9C0CC-D48F-9E26-15C3-0E7F0CB210C0}"/>
                </a:ext>
              </a:extLst>
            </p:cNvPr>
            <p:cNvSpPr/>
            <p:nvPr/>
          </p:nvSpPr>
          <p:spPr>
            <a:xfrm>
              <a:off x="10478673" y="5935819"/>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B9DDF2"/>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2018  </a:t>
              </a:r>
            </a:p>
          </p:txBody>
        </p:sp>
        <p:sp>
          <p:nvSpPr>
            <p:cNvPr id="54" name="Ovale 53">
              <a:extLst>
                <a:ext uri="{FF2B5EF4-FFF2-40B4-BE49-F238E27FC236}">
                  <a16:creationId xmlns:a16="http://schemas.microsoft.com/office/drawing/2014/main" id="{D94ECAFA-ECCA-4C65-E87D-D64D24619FF2}"/>
                </a:ext>
              </a:extLst>
            </p:cNvPr>
            <p:cNvSpPr/>
            <p:nvPr/>
          </p:nvSpPr>
          <p:spPr>
            <a:xfrm>
              <a:off x="9724589" y="5606658"/>
              <a:ext cx="1057394" cy="1057394"/>
            </a:xfrm>
            <a:prstGeom prst="ellipse">
              <a:avLst/>
            </a:prstGeom>
            <a:solidFill>
              <a:srgbClr val="B9DDF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55" name="TextBox 21">
              <a:extLst>
                <a:ext uri="{FF2B5EF4-FFF2-40B4-BE49-F238E27FC236}">
                  <a16:creationId xmlns:a16="http://schemas.microsoft.com/office/drawing/2014/main" id="{72BF9FFD-76D0-752F-EA7B-0FA3D2B218DA}"/>
                </a:ext>
              </a:extLst>
            </p:cNvPr>
            <p:cNvSpPr txBox="1"/>
            <p:nvPr/>
          </p:nvSpPr>
          <p:spPr>
            <a:xfrm>
              <a:off x="9744226" y="6053622"/>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74%</a:t>
              </a:r>
            </a:p>
          </p:txBody>
        </p:sp>
      </p:grpSp>
      <p:sp>
        <p:nvSpPr>
          <p:cNvPr id="56" name="CasellaDiTesto 55">
            <a:extLst>
              <a:ext uri="{FF2B5EF4-FFF2-40B4-BE49-F238E27FC236}">
                <a16:creationId xmlns:a16="http://schemas.microsoft.com/office/drawing/2014/main" id="{2618B5A7-BED0-62F7-E6E6-A3244F352DBB}"/>
              </a:ext>
            </a:extLst>
          </p:cNvPr>
          <p:cNvSpPr txBox="1"/>
          <p:nvPr/>
        </p:nvSpPr>
        <p:spPr>
          <a:xfrm>
            <a:off x="1097911" y="94811"/>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sz="2000" b="1" spc="217" dirty="0">
                <a:solidFill>
                  <a:schemeClr val="bg1"/>
                </a:solidFill>
                <a:latin typeface="Verdana" panose="020B0604030504040204" pitchFamily="34" charset="0"/>
              </a:rPr>
              <a:t>Studenti che raggiungono il traguardo Prova di INGLESE – </a:t>
            </a:r>
            <a:r>
              <a:rPr lang="it-IT" sz="2000" b="1" i="1" spc="217" dirty="0">
                <a:solidFill>
                  <a:schemeClr val="bg1"/>
                </a:solidFill>
                <a:latin typeface="Verdana" panose="020B0604030504040204" pitchFamily="34" charset="0"/>
              </a:rPr>
              <a:t>reading</a:t>
            </a:r>
            <a:r>
              <a:rPr lang="it-IT" sz="2000" b="1" spc="217" dirty="0">
                <a:solidFill>
                  <a:schemeClr val="bg1"/>
                </a:solidFill>
                <a:latin typeface="Verdana" panose="020B0604030504040204" pitchFamily="34" charset="0"/>
              </a:rPr>
              <a:t> (GRADO 8)</a:t>
            </a:r>
          </a:p>
        </p:txBody>
      </p:sp>
      <p:sp>
        <p:nvSpPr>
          <p:cNvPr id="57" name="CasellaDiTesto 56">
            <a:extLst>
              <a:ext uri="{FF2B5EF4-FFF2-40B4-BE49-F238E27FC236}">
                <a16:creationId xmlns:a16="http://schemas.microsoft.com/office/drawing/2014/main" id="{E774406C-1C71-92D0-C297-96BB65714856}"/>
              </a:ext>
            </a:extLst>
          </p:cNvPr>
          <p:cNvSpPr txBox="1"/>
          <p:nvPr/>
        </p:nvSpPr>
        <p:spPr>
          <a:xfrm>
            <a:off x="218773" y="5758835"/>
            <a:ext cx="9358188" cy="584775"/>
          </a:xfrm>
          <a:prstGeom prst="rect">
            <a:avLst/>
          </a:prstGeom>
          <a:solidFill>
            <a:schemeClr val="bg1"/>
          </a:solidFill>
          <a:effectLst/>
        </p:spPr>
        <p:txBody>
          <a:bodyPr wrap="square" rtlCol="0">
            <a:spAutoFit/>
          </a:bodyPr>
          <a:lstStyle>
            <a:defPPr>
              <a:defRPr lang="it-IT"/>
            </a:defPPr>
            <a:lvl1pPr>
              <a:defRPr sz="1200" b="1">
                <a:solidFill>
                  <a:srgbClr val="015196"/>
                </a:solidFill>
                <a:latin typeface="Verdana" panose="020B0604030504040204" pitchFamily="34" charset="0"/>
                <a:ea typeface="Verdana" panose="020B0604030504040204" pitchFamily="34" charset="0"/>
              </a:defRPr>
            </a:lvl1pPr>
          </a:lstStyle>
          <a:p>
            <a:pPr algn="ctr"/>
            <a:r>
              <a:rPr lang="it-IT" sz="1600" b="1" dirty="0">
                <a:solidFill>
                  <a:schemeClr val="tx1"/>
                </a:solidFill>
                <a:latin typeface="Verdana" panose="020B0604030504040204" pitchFamily="34" charset="0"/>
                <a:ea typeface="Verdana" panose="020B0604030504040204" pitchFamily="34" charset="0"/>
              </a:rPr>
              <a:t>I risultati di </a:t>
            </a:r>
            <a:r>
              <a:rPr lang="it-IT" sz="1600" b="1" i="1" dirty="0">
                <a:solidFill>
                  <a:schemeClr val="tx1"/>
                </a:solidFill>
                <a:latin typeface="Verdana" panose="020B0604030504040204" pitchFamily="34" charset="0"/>
                <a:ea typeface="Verdana" panose="020B0604030504040204" pitchFamily="34" charset="0"/>
              </a:rPr>
              <a:t>reading</a:t>
            </a:r>
            <a:r>
              <a:rPr lang="it-IT" sz="1600" b="1" dirty="0">
                <a:solidFill>
                  <a:schemeClr val="tx1"/>
                </a:solidFill>
                <a:latin typeface="Verdana" panose="020B0604030504040204" pitchFamily="34" charset="0"/>
                <a:ea typeface="Verdana" panose="020B0604030504040204" pitchFamily="34" charset="0"/>
              </a:rPr>
              <a:t> sono in aumento in tutto il Paese </a:t>
            </a:r>
            <a:r>
              <a:rPr lang="it-IT" sz="1600" b="1" dirty="0">
                <a:solidFill>
                  <a:srgbClr val="FF0000"/>
                </a:solidFill>
                <a:latin typeface="Verdana" panose="020B0604030504040204" pitchFamily="34" charset="0"/>
                <a:ea typeface="Verdana" panose="020B0604030504040204" pitchFamily="34" charset="0"/>
              </a:rPr>
              <a:t>(+ 6 punti rispetto al 2018)</a:t>
            </a:r>
            <a:r>
              <a:rPr lang="it-IT" sz="1600" b="1" dirty="0">
                <a:solidFill>
                  <a:schemeClr val="tx1"/>
                </a:solidFill>
                <a:latin typeface="Verdana" panose="020B0604030504040204" pitchFamily="34" charset="0"/>
                <a:ea typeface="Verdana" panose="020B0604030504040204" pitchFamily="34" charset="0"/>
              </a:rPr>
              <a:t> e in particolare nelle due macroaree SUD e </a:t>
            </a:r>
            <a:r>
              <a:rPr lang="it-IT" sz="1600" dirty="0">
                <a:solidFill>
                  <a:schemeClr val="tx1"/>
                </a:solidFill>
              </a:rPr>
              <a:t>SUD</a:t>
            </a:r>
            <a:r>
              <a:rPr lang="it-IT" sz="1600" b="1" dirty="0">
                <a:solidFill>
                  <a:schemeClr val="tx1"/>
                </a:solidFill>
                <a:latin typeface="Verdana" panose="020B0604030504040204" pitchFamily="34" charset="0"/>
                <a:ea typeface="Verdana" panose="020B0604030504040204" pitchFamily="34" charset="0"/>
              </a:rPr>
              <a:t> E ISOLE</a:t>
            </a:r>
          </a:p>
        </p:txBody>
      </p:sp>
    </p:spTree>
    <p:extLst>
      <p:ext uri="{BB962C8B-B14F-4D97-AF65-F5344CB8AC3E}">
        <p14:creationId xmlns:p14="http://schemas.microsoft.com/office/powerpoint/2010/main" val="461099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E8745A12-76F6-66D4-7C1C-88CB12D8D4CF}"/>
              </a:ext>
            </a:extLst>
          </p:cNvPr>
          <p:cNvGrpSpPr/>
          <p:nvPr/>
        </p:nvGrpSpPr>
        <p:grpSpPr>
          <a:xfrm>
            <a:off x="991485" y="5180253"/>
            <a:ext cx="6227234" cy="307777"/>
            <a:chOff x="1810334" y="5875944"/>
            <a:chExt cx="6227234" cy="307777"/>
          </a:xfrm>
        </p:grpSpPr>
        <p:sp>
          <p:nvSpPr>
            <p:cNvPr id="7" name="Rettangolo 6">
              <a:extLst>
                <a:ext uri="{FF2B5EF4-FFF2-40B4-BE49-F238E27FC236}">
                  <a16:creationId xmlns:a16="http://schemas.microsoft.com/office/drawing/2014/main" id="{D80FAF6D-8DB3-330D-EE82-8B31B9A76BEB}"/>
                </a:ext>
              </a:extLst>
            </p:cNvPr>
            <p:cNvSpPr>
              <a:spLocks/>
            </p:cNvSpPr>
            <p:nvPr/>
          </p:nvSpPr>
          <p:spPr>
            <a:xfrm>
              <a:off x="5472696" y="5949619"/>
              <a:ext cx="144463" cy="142875"/>
            </a:xfrm>
            <a:prstGeom prst="rect">
              <a:avLst/>
            </a:prstGeom>
            <a:solidFill>
              <a:srgbClr val="4E7F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9" name="Rettangolo 8">
              <a:extLst>
                <a:ext uri="{FF2B5EF4-FFF2-40B4-BE49-F238E27FC236}">
                  <a16:creationId xmlns:a16="http://schemas.microsoft.com/office/drawing/2014/main" id="{3962B6ED-E6FB-B912-6A8F-C6F883BA316A}"/>
                </a:ext>
              </a:extLst>
            </p:cNvPr>
            <p:cNvSpPr>
              <a:spLocks/>
            </p:cNvSpPr>
            <p:nvPr/>
          </p:nvSpPr>
          <p:spPr>
            <a:xfrm>
              <a:off x="6696659" y="5951207"/>
              <a:ext cx="142875" cy="144462"/>
            </a:xfrm>
            <a:prstGeom prst="rect">
              <a:avLst/>
            </a:prstGeom>
            <a:solidFill>
              <a:srgbClr val="2A578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2" name="Rettangolo 11">
              <a:extLst>
                <a:ext uri="{FF2B5EF4-FFF2-40B4-BE49-F238E27FC236}">
                  <a16:creationId xmlns:a16="http://schemas.microsoft.com/office/drawing/2014/main" id="{86A6C2D7-677D-A47A-B647-D410A27852B4}"/>
                </a:ext>
              </a:extLst>
            </p:cNvPr>
            <p:cNvSpPr>
              <a:spLocks/>
            </p:cNvSpPr>
            <p:nvPr/>
          </p:nvSpPr>
          <p:spPr>
            <a:xfrm>
              <a:off x="4248734" y="5952794"/>
              <a:ext cx="144462" cy="142875"/>
            </a:xfrm>
            <a:prstGeom prst="rect">
              <a:avLst/>
            </a:prstGeom>
            <a:solidFill>
              <a:srgbClr val="80B0D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3" name="Rettangolo 12">
              <a:extLst>
                <a:ext uri="{FF2B5EF4-FFF2-40B4-BE49-F238E27FC236}">
                  <a16:creationId xmlns:a16="http://schemas.microsoft.com/office/drawing/2014/main" id="{C6F76DAC-1CC4-4D34-A8C0-1D8490FACE07}"/>
                </a:ext>
              </a:extLst>
            </p:cNvPr>
            <p:cNvSpPr>
              <a:spLocks/>
            </p:cNvSpPr>
            <p:nvPr/>
          </p:nvSpPr>
          <p:spPr>
            <a:xfrm>
              <a:off x="1810334" y="5949619"/>
              <a:ext cx="142875" cy="144463"/>
            </a:xfrm>
            <a:prstGeom prst="rect">
              <a:avLst/>
            </a:prstGeom>
            <a:solidFill>
              <a:srgbClr val="E4F2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4" name="Rettangolo 13">
              <a:extLst>
                <a:ext uri="{FF2B5EF4-FFF2-40B4-BE49-F238E27FC236}">
                  <a16:creationId xmlns:a16="http://schemas.microsoft.com/office/drawing/2014/main" id="{593F17A0-FEAA-AF58-CA60-AE42F5F6C4ED}"/>
                </a:ext>
              </a:extLst>
            </p:cNvPr>
            <p:cNvSpPr>
              <a:spLocks/>
            </p:cNvSpPr>
            <p:nvPr/>
          </p:nvSpPr>
          <p:spPr>
            <a:xfrm>
              <a:off x="3024771" y="5951207"/>
              <a:ext cx="144463" cy="142875"/>
            </a:xfrm>
            <a:prstGeom prst="rect">
              <a:avLst/>
            </a:prstGeom>
            <a:solidFill>
              <a:srgbClr val="AFD6E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5" name="CasellaDiTesto 14">
              <a:extLst>
                <a:ext uri="{FF2B5EF4-FFF2-40B4-BE49-F238E27FC236}">
                  <a16:creationId xmlns:a16="http://schemas.microsoft.com/office/drawing/2014/main" id="{42102DB4-0942-DEED-9C3A-93FCEE785C56}"/>
                </a:ext>
              </a:extLst>
            </p:cNvPr>
            <p:cNvSpPr txBox="1">
              <a:spLocks/>
            </p:cNvSpPr>
            <p:nvPr/>
          </p:nvSpPr>
          <p:spPr>
            <a:xfrm>
              <a:off x="1921095" y="5875944"/>
              <a:ext cx="6116473" cy="307777"/>
            </a:xfrm>
            <a:prstGeom prst="rect">
              <a:avLst/>
            </a:prstGeom>
            <a:noFill/>
          </p:spPr>
          <p:txBody>
            <a:bodyPr wrap="square" rtlCol="0">
              <a:spAutoFit/>
            </a:bodyPr>
            <a:lstStyle/>
            <a:p>
              <a:r>
                <a:rPr lang="it-IT" sz="1400" dirty="0"/>
                <a:t>2018	        2019                      2021                      2022                     2023</a:t>
              </a:r>
            </a:p>
          </p:txBody>
        </p:sp>
      </p:grpSp>
      <p:grpSp>
        <p:nvGrpSpPr>
          <p:cNvPr id="3" name="Gruppo 2">
            <a:extLst>
              <a:ext uri="{FF2B5EF4-FFF2-40B4-BE49-F238E27FC236}">
                <a16:creationId xmlns:a16="http://schemas.microsoft.com/office/drawing/2014/main" id="{E23A94C2-3570-30F1-4FE5-0C98A71A4F6C}"/>
              </a:ext>
            </a:extLst>
          </p:cNvPr>
          <p:cNvGrpSpPr/>
          <p:nvPr/>
        </p:nvGrpSpPr>
        <p:grpSpPr>
          <a:xfrm>
            <a:off x="216241" y="1258128"/>
            <a:ext cx="8099517" cy="3858000"/>
            <a:chOff x="216241" y="1258128"/>
            <a:chExt cx="8099517" cy="3858000"/>
          </a:xfrm>
        </p:grpSpPr>
        <p:pic>
          <p:nvPicPr>
            <p:cNvPr id="11" name="Immagine 10">
              <a:extLst>
                <a:ext uri="{FF2B5EF4-FFF2-40B4-BE49-F238E27FC236}">
                  <a16:creationId xmlns:a16="http://schemas.microsoft.com/office/drawing/2014/main" id="{701A5DC9-7E03-F738-D431-EADCC9A5A39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216241" y="1324977"/>
              <a:ext cx="7777722" cy="3791151"/>
            </a:xfrm>
            <a:prstGeom prst="rect">
              <a:avLst/>
            </a:prstGeom>
            <a:noFill/>
          </p:spPr>
        </p:pic>
        <p:sp>
          <p:nvSpPr>
            <p:cNvPr id="2" name="CasellaDiTesto 1">
              <a:extLst>
                <a:ext uri="{FF2B5EF4-FFF2-40B4-BE49-F238E27FC236}">
                  <a16:creationId xmlns:a16="http://schemas.microsoft.com/office/drawing/2014/main" id="{AF5E02DC-2709-D258-0845-88B34D43ED30}"/>
                </a:ext>
              </a:extLst>
            </p:cNvPr>
            <p:cNvSpPr txBox="1"/>
            <p:nvPr/>
          </p:nvSpPr>
          <p:spPr>
            <a:xfrm>
              <a:off x="402913" y="1258128"/>
              <a:ext cx="7912845" cy="338554"/>
            </a:xfrm>
            <a:prstGeom prst="rect">
              <a:avLst/>
            </a:prstGeom>
            <a:solidFill>
              <a:schemeClr val="bg1"/>
            </a:solidFill>
          </p:spPr>
          <p:txBody>
            <a:bodyPr wrap="square" rtlCol="0">
              <a:spAutoFit/>
            </a:bodyPr>
            <a:lstStyle/>
            <a:p>
              <a:r>
                <a:rPr lang="it-IT" sz="1600" b="1" dirty="0"/>
                <a:t>NORD OVEST       NORD EST          CENTRO               SUD            </a:t>
              </a:r>
              <a:r>
                <a:rPr lang="it-IT" sz="1600" b="1" dirty="0" err="1"/>
                <a:t>SUD</a:t>
              </a:r>
              <a:r>
                <a:rPr lang="it-IT" sz="1600" b="1" dirty="0"/>
                <a:t> E ISOLE           ITALIA</a:t>
              </a:r>
            </a:p>
          </p:txBody>
        </p:sp>
      </p:grpSp>
      <p:sp>
        <p:nvSpPr>
          <p:cNvPr id="10" name="Figura a mano libera: forma 9" descr="Pila di libri multicolore">
            <a:extLst>
              <a:ext uri="{FF2B5EF4-FFF2-40B4-BE49-F238E27FC236}">
                <a16:creationId xmlns:a16="http://schemas.microsoft.com/office/drawing/2014/main" id="{0F91F212-E58B-86CE-AA54-899D08E10329}"/>
              </a:ext>
            </a:extLst>
          </p:cNvPr>
          <p:cNvSpPr>
            <a:spLocks/>
          </p:cNvSpPr>
          <p:nvPr/>
        </p:nvSpPr>
        <p:spPr>
          <a:xfrm flipH="1">
            <a:off x="8196000" y="-5094"/>
            <a:ext cx="3996000" cy="6884552"/>
          </a:xfrm>
          <a:custGeom>
            <a:avLst/>
            <a:gdLst>
              <a:gd name="connsiteX0" fmla="*/ 4155389 w 8954013"/>
              <a:gd name="connsiteY0" fmla="*/ 0 h 6862060"/>
              <a:gd name="connsiteX1" fmla="*/ 8954013 w 8954013"/>
              <a:gd name="connsiteY1" fmla="*/ 0 h 6862060"/>
              <a:gd name="connsiteX2" fmla="*/ 4798624 w 8954013"/>
              <a:gd name="connsiteY2" fmla="*/ 6862060 h 6862060"/>
              <a:gd name="connsiteX3" fmla="*/ 4769643 w 8954013"/>
              <a:gd name="connsiteY3" fmla="*/ 6862060 h 6862060"/>
              <a:gd name="connsiteX4" fmla="*/ 0 w 8954013"/>
              <a:gd name="connsiteY4" fmla="*/ 6862060 h 6862060"/>
              <a:gd name="connsiteX5" fmla="*/ 0 w 8954013"/>
              <a:gd name="connsiteY5" fmla="*/ 4060 h 6862060"/>
              <a:gd name="connsiteX6" fmla="*/ 4152931 w 8954013"/>
              <a:gd name="connsiteY6" fmla="*/ 4060 h 6862060"/>
              <a:gd name="connsiteX0" fmla="*/ 4155389 w 8444122"/>
              <a:gd name="connsiteY0" fmla="*/ 0 h 6862060"/>
              <a:gd name="connsiteX1" fmla="*/ 8444122 w 8444122"/>
              <a:gd name="connsiteY1" fmla="*/ 839096 h 6862060"/>
              <a:gd name="connsiteX2" fmla="*/ 4798624 w 8444122"/>
              <a:gd name="connsiteY2" fmla="*/ 6862060 h 6862060"/>
              <a:gd name="connsiteX3" fmla="*/ 4769643 w 8444122"/>
              <a:gd name="connsiteY3" fmla="*/ 6862060 h 6862060"/>
              <a:gd name="connsiteX4" fmla="*/ 0 w 8444122"/>
              <a:gd name="connsiteY4" fmla="*/ 6862060 h 6862060"/>
              <a:gd name="connsiteX5" fmla="*/ 0 w 8444122"/>
              <a:gd name="connsiteY5" fmla="*/ 4060 h 6862060"/>
              <a:gd name="connsiteX6" fmla="*/ 4152931 w 8444122"/>
              <a:gd name="connsiteY6" fmla="*/ 4060 h 6862060"/>
              <a:gd name="connsiteX7" fmla="*/ 4155389 w 8444122"/>
              <a:gd name="connsiteY7" fmla="*/ 0 h 6862060"/>
              <a:gd name="connsiteX0" fmla="*/ 6820733 w 8444122"/>
              <a:gd name="connsiteY0" fmla="*/ 17456 h 6858000"/>
              <a:gd name="connsiteX1" fmla="*/ 8444122 w 8444122"/>
              <a:gd name="connsiteY1" fmla="*/ 835036 h 6858000"/>
              <a:gd name="connsiteX2" fmla="*/ 4798624 w 8444122"/>
              <a:gd name="connsiteY2" fmla="*/ 6858000 h 6858000"/>
              <a:gd name="connsiteX3" fmla="*/ 4769643 w 8444122"/>
              <a:gd name="connsiteY3" fmla="*/ 6858000 h 6858000"/>
              <a:gd name="connsiteX4" fmla="*/ 0 w 8444122"/>
              <a:gd name="connsiteY4" fmla="*/ 6858000 h 6858000"/>
              <a:gd name="connsiteX5" fmla="*/ 0 w 8444122"/>
              <a:gd name="connsiteY5" fmla="*/ 0 h 6858000"/>
              <a:gd name="connsiteX6" fmla="*/ 4152931 w 8444122"/>
              <a:gd name="connsiteY6" fmla="*/ 0 h 6858000"/>
              <a:gd name="connsiteX7" fmla="*/ 6820733 w 8444122"/>
              <a:gd name="connsiteY7" fmla="*/ 17456 h 6858000"/>
              <a:gd name="connsiteX0" fmla="*/ 6779690 w 8444122"/>
              <a:gd name="connsiteY0" fmla="*/ 0 h 6863404"/>
              <a:gd name="connsiteX1" fmla="*/ 8444122 w 8444122"/>
              <a:gd name="connsiteY1" fmla="*/ 840440 h 6863404"/>
              <a:gd name="connsiteX2" fmla="*/ 4798624 w 8444122"/>
              <a:gd name="connsiteY2" fmla="*/ 6863404 h 6863404"/>
              <a:gd name="connsiteX3" fmla="*/ 4769643 w 8444122"/>
              <a:gd name="connsiteY3" fmla="*/ 6863404 h 6863404"/>
              <a:gd name="connsiteX4" fmla="*/ 0 w 8444122"/>
              <a:gd name="connsiteY4" fmla="*/ 6863404 h 6863404"/>
              <a:gd name="connsiteX5" fmla="*/ 0 w 8444122"/>
              <a:gd name="connsiteY5" fmla="*/ 5404 h 6863404"/>
              <a:gd name="connsiteX6" fmla="*/ 4152931 w 8444122"/>
              <a:gd name="connsiteY6" fmla="*/ 5404 h 6863404"/>
              <a:gd name="connsiteX7" fmla="*/ 6779690 w 8444122"/>
              <a:gd name="connsiteY7" fmla="*/ 0 h 6863404"/>
              <a:gd name="connsiteX0" fmla="*/ 6779690 w 8427705"/>
              <a:gd name="connsiteY0" fmla="*/ 0 h 6863404"/>
              <a:gd name="connsiteX1" fmla="*/ 8427705 w 8427705"/>
              <a:gd name="connsiteY1" fmla="*/ 870920 h 6863404"/>
              <a:gd name="connsiteX2" fmla="*/ 4798624 w 8427705"/>
              <a:gd name="connsiteY2" fmla="*/ 6863404 h 6863404"/>
              <a:gd name="connsiteX3" fmla="*/ 4769643 w 8427705"/>
              <a:gd name="connsiteY3" fmla="*/ 6863404 h 6863404"/>
              <a:gd name="connsiteX4" fmla="*/ 0 w 8427705"/>
              <a:gd name="connsiteY4" fmla="*/ 6863404 h 6863404"/>
              <a:gd name="connsiteX5" fmla="*/ 0 w 8427705"/>
              <a:gd name="connsiteY5" fmla="*/ 5404 h 6863404"/>
              <a:gd name="connsiteX6" fmla="*/ 4152931 w 8427705"/>
              <a:gd name="connsiteY6" fmla="*/ 5404 h 6863404"/>
              <a:gd name="connsiteX7" fmla="*/ 6779690 w 8427705"/>
              <a:gd name="connsiteY7" fmla="*/ 0 h 6863404"/>
              <a:gd name="connsiteX0" fmla="*/ 6779690 w 8413324"/>
              <a:gd name="connsiteY0" fmla="*/ 0 h 6863404"/>
              <a:gd name="connsiteX1" fmla="*/ 8413324 w 8413324"/>
              <a:gd name="connsiteY1" fmla="*/ 90255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6065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958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37204"/>
              <a:gd name="connsiteY0" fmla="*/ 0 h 6863404"/>
              <a:gd name="connsiteX1" fmla="*/ 8437204 w 8437204"/>
              <a:gd name="connsiteY1" fmla="*/ 876303 h 6863404"/>
              <a:gd name="connsiteX2" fmla="*/ 4798624 w 8437204"/>
              <a:gd name="connsiteY2" fmla="*/ 6863404 h 6863404"/>
              <a:gd name="connsiteX3" fmla="*/ 4769643 w 8437204"/>
              <a:gd name="connsiteY3" fmla="*/ 6863404 h 6863404"/>
              <a:gd name="connsiteX4" fmla="*/ 0 w 8437204"/>
              <a:gd name="connsiteY4" fmla="*/ 6863404 h 6863404"/>
              <a:gd name="connsiteX5" fmla="*/ 0 w 8437204"/>
              <a:gd name="connsiteY5" fmla="*/ 5404 h 6863404"/>
              <a:gd name="connsiteX6" fmla="*/ 4152931 w 8437204"/>
              <a:gd name="connsiteY6" fmla="*/ 5404 h 6863404"/>
              <a:gd name="connsiteX7" fmla="*/ 6779690 w 8437204"/>
              <a:gd name="connsiteY7" fmla="*/ 0 h 6863404"/>
              <a:gd name="connsiteX0" fmla="*/ 6779690 w 8432824"/>
              <a:gd name="connsiteY0" fmla="*/ 0 h 6863404"/>
              <a:gd name="connsiteX1" fmla="*/ 8432824 w 8432824"/>
              <a:gd name="connsiteY1" fmla="*/ 884455 h 6863404"/>
              <a:gd name="connsiteX2" fmla="*/ 4798624 w 8432824"/>
              <a:gd name="connsiteY2" fmla="*/ 6863404 h 6863404"/>
              <a:gd name="connsiteX3" fmla="*/ 4769643 w 8432824"/>
              <a:gd name="connsiteY3" fmla="*/ 6863404 h 6863404"/>
              <a:gd name="connsiteX4" fmla="*/ 0 w 8432824"/>
              <a:gd name="connsiteY4" fmla="*/ 6863404 h 6863404"/>
              <a:gd name="connsiteX5" fmla="*/ 0 w 8432824"/>
              <a:gd name="connsiteY5" fmla="*/ 5404 h 6863404"/>
              <a:gd name="connsiteX6" fmla="*/ 4152931 w 8432824"/>
              <a:gd name="connsiteY6" fmla="*/ 5404 h 6863404"/>
              <a:gd name="connsiteX7" fmla="*/ 6779690 w 8432824"/>
              <a:gd name="connsiteY7" fmla="*/ 0 h 6863404"/>
              <a:gd name="connsiteX0" fmla="*/ 6779690 w 8428442"/>
              <a:gd name="connsiteY0" fmla="*/ 0 h 6863404"/>
              <a:gd name="connsiteX1" fmla="*/ 8428442 w 8428442"/>
              <a:gd name="connsiteY1" fmla="*/ 888532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779690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824793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824793 w 8428442"/>
              <a:gd name="connsiteY7" fmla="*/ 0 h 68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442" h="6863404">
                <a:moveTo>
                  <a:pt x="6824793" y="0"/>
                </a:moveTo>
                <a:lnTo>
                  <a:pt x="8428442" y="892608"/>
                </a:lnTo>
                <a:lnTo>
                  <a:pt x="4798624" y="6863404"/>
                </a:lnTo>
                <a:lnTo>
                  <a:pt x="4769643" y="6863404"/>
                </a:lnTo>
                <a:lnTo>
                  <a:pt x="0" y="6863404"/>
                </a:lnTo>
                <a:lnTo>
                  <a:pt x="0" y="5404"/>
                </a:lnTo>
                <a:lnTo>
                  <a:pt x="4152931" y="5404"/>
                </a:lnTo>
                <a:lnTo>
                  <a:pt x="6824793" y="0"/>
                </a:lnTo>
                <a:close/>
              </a:path>
            </a:pathLst>
          </a:custGeom>
          <a:blipFill dpi="0" rotWithShape="0">
            <a:blip r:embed="rId4" cstate="screen">
              <a:alphaModFix amt="70000"/>
              <a:extLst>
                <a:ext uri="{28A0092B-C50C-407E-A947-70E740481C1C}">
                  <a14:useLocalDpi xmlns:a14="http://schemas.microsoft.com/office/drawing/2010/main"/>
                </a:ext>
              </a:extLst>
            </a:blip>
            <a:srcRect/>
            <a:tile tx="-3892550" ty="0" sx="100000" sy="100000" flip="none" algn="tl"/>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40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grpSp>
        <p:nvGrpSpPr>
          <p:cNvPr id="16" name="Gruppo 15">
            <a:extLst>
              <a:ext uri="{FF2B5EF4-FFF2-40B4-BE49-F238E27FC236}">
                <a16:creationId xmlns:a16="http://schemas.microsoft.com/office/drawing/2014/main" id="{1914005A-7CB0-72E0-7A4D-ACA3C788003A}"/>
              </a:ext>
            </a:extLst>
          </p:cNvPr>
          <p:cNvGrpSpPr/>
          <p:nvPr/>
        </p:nvGrpSpPr>
        <p:grpSpPr>
          <a:xfrm>
            <a:off x="9737663" y="1710666"/>
            <a:ext cx="2179378" cy="1057394"/>
            <a:chOff x="9704953" y="2008858"/>
            <a:chExt cx="2179378" cy="1057394"/>
          </a:xfrm>
        </p:grpSpPr>
        <p:sp>
          <p:nvSpPr>
            <p:cNvPr id="17" name="Freeform 22">
              <a:extLst>
                <a:ext uri="{FF2B5EF4-FFF2-40B4-BE49-F238E27FC236}">
                  <a16:creationId xmlns:a16="http://schemas.microsoft.com/office/drawing/2014/main" id="{E7243A73-40AA-D5D9-EF8B-A5A94E8868FD}"/>
                </a:ext>
              </a:extLst>
            </p:cNvPr>
            <p:cNvSpPr/>
            <p:nvPr/>
          </p:nvSpPr>
          <p:spPr>
            <a:xfrm>
              <a:off x="10459037" y="2338019"/>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   </a:t>
              </a:r>
            </a:p>
          </p:txBody>
        </p:sp>
        <p:sp>
          <p:nvSpPr>
            <p:cNvPr id="18" name="Ovale 17">
              <a:extLst>
                <a:ext uri="{FF2B5EF4-FFF2-40B4-BE49-F238E27FC236}">
                  <a16:creationId xmlns:a16="http://schemas.microsoft.com/office/drawing/2014/main" id="{4DDD7211-2830-44C0-8E5D-5157645589B9}"/>
                </a:ext>
              </a:extLst>
            </p:cNvPr>
            <p:cNvSpPr/>
            <p:nvPr/>
          </p:nvSpPr>
          <p:spPr>
            <a:xfrm>
              <a:off x="9704953" y="2008858"/>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19" name="TextBox 21">
              <a:extLst>
                <a:ext uri="{FF2B5EF4-FFF2-40B4-BE49-F238E27FC236}">
                  <a16:creationId xmlns:a16="http://schemas.microsoft.com/office/drawing/2014/main" id="{05AC7643-9BB4-3BE1-AEF2-0C755C74881F}"/>
                </a:ext>
              </a:extLst>
            </p:cNvPr>
            <p:cNvSpPr txBox="1"/>
            <p:nvPr/>
          </p:nvSpPr>
          <p:spPr>
            <a:xfrm>
              <a:off x="9724590" y="2455822"/>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62%</a:t>
              </a:r>
            </a:p>
          </p:txBody>
        </p:sp>
      </p:grpSp>
      <p:grpSp>
        <p:nvGrpSpPr>
          <p:cNvPr id="21" name="Gruppo 20">
            <a:extLst>
              <a:ext uri="{FF2B5EF4-FFF2-40B4-BE49-F238E27FC236}">
                <a16:creationId xmlns:a16="http://schemas.microsoft.com/office/drawing/2014/main" id="{924A9639-53E9-FB45-D11A-058F370E0128}"/>
              </a:ext>
            </a:extLst>
          </p:cNvPr>
          <p:cNvGrpSpPr/>
          <p:nvPr/>
        </p:nvGrpSpPr>
        <p:grpSpPr>
          <a:xfrm>
            <a:off x="9737663" y="4123308"/>
            <a:ext cx="2179378" cy="1057394"/>
            <a:chOff x="9704953" y="4421500"/>
            <a:chExt cx="2179378" cy="1057394"/>
          </a:xfrm>
        </p:grpSpPr>
        <p:sp>
          <p:nvSpPr>
            <p:cNvPr id="33" name="Freeform 22">
              <a:extLst>
                <a:ext uri="{FF2B5EF4-FFF2-40B4-BE49-F238E27FC236}">
                  <a16:creationId xmlns:a16="http://schemas.microsoft.com/office/drawing/2014/main" id="{0AEDBBC1-1E15-5234-6199-0BB60F63A9DC}"/>
                </a:ext>
              </a:extLst>
            </p:cNvPr>
            <p:cNvSpPr/>
            <p:nvPr/>
          </p:nvSpPr>
          <p:spPr>
            <a:xfrm>
              <a:off x="10459037" y="4750661"/>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7EAED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  </a:t>
              </a:r>
            </a:p>
          </p:txBody>
        </p:sp>
        <p:sp>
          <p:nvSpPr>
            <p:cNvPr id="34" name="Ovale 33">
              <a:extLst>
                <a:ext uri="{FF2B5EF4-FFF2-40B4-BE49-F238E27FC236}">
                  <a16:creationId xmlns:a16="http://schemas.microsoft.com/office/drawing/2014/main" id="{3DA40407-8F1E-4569-FBC0-BAEAB8C7CCD4}"/>
                </a:ext>
              </a:extLst>
            </p:cNvPr>
            <p:cNvSpPr/>
            <p:nvPr/>
          </p:nvSpPr>
          <p:spPr>
            <a:xfrm>
              <a:off x="9704953" y="4421500"/>
              <a:ext cx="1057394" cy="1057394"/>
            </a:xfrm>
            <a:prstGeom prst="ellipse">
              <a:avLst/>
            </a:prstGeom>
            <a:solidFill>
              <a:srgbClr val="7EAED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36" name="TextBox 21">
              <a:extLst>
                <a:ext uri="{FF2B5EF4-FFF2-40B4-BE49-F238E27FC236}">
                  <a16:creationId xmlns:a16="http://schemas.microsoft.com/office/drawing/2014/main" id="{F143C75C-6250-7C1F-207F-9ABBECDE070B}"/>
                </a:ext>
              </a:extLst>
            </p:cNvPr>
            <p:cNvSpPr txBox="1"/>
            <p:nvPr/>
          </p:nvSpPr>
          <p:spPr>
            <a:xfrm>
              <a:off x="9724590" y="4868464"/>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59%</a:t>
              </a:r>
            </a:p>
          </p:txBody>
        </p:sp>
      </p:grpSp>
      <p:grpSp>
        <p:nvGrpSpPr>
          <p:cNvPr id="37" name="Gruppo 36">
            <a:extLst>
              <a:ext uri="{FF2B5EF4-FFF2-40B4-BE49-F238E27FC236}">
                <a16:creationId xmlns:a16="http://schemas.microsoft.com/office/drawing/2014/main" id="{DEBAC67F-FB72-B8E9-59A6-99BACDC58E2B}"/>
              </a:ext>
            </a:extLst>
          </p:cNvPr>
          <p:cNvGrpSpPr/>
          <p:nvPr/>
        </p:nvGrpSpPr>
        <p:grpSpPr>
          <a:xfrm>
            <a:off x="9702317" y="503741"/>
            <a:ext cx="2185479" cy="1057394"/>
            <a:chOff x="9685980" y="925936"/>
            <a:chExt cx="2185479" cy="1057394"/>
          </a:xfrm>
        </p:grpSpPr>
        <p:sp>
          <p:nvSpPr>
            <p:cNvPr id="38" name="Freeform 22">
              <a:extLst>
                <a:ext uri="{FF2B5EF4-FFF2-40B4-BE49-F238E27FC236}">
                  <a16:creationId xmlns:a16="http://schemas.microsoft.com/office/drawing/2014/main" id="{C58EABAD-9204-8E5E-6974-61C1B640199D}"/>
                </a:ext>
              </a:extLst>
            </p:cNvPr>
            <p:cNvSpPr/>
            <p:nvPr/>
          </p:nvSpPr>
          <p:spPr>
            <a:xfrm>
              <a:off x="10446165" y="1263772"/>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2023   </a:t>
              </a:r>
            </a:p>
          </p:txBody>
        </p:sp>
        <p:sp>
          <p:nvSpPr>
            <p:cNvPr id="42" name="Ovale 41">
              <a:extLst>
                <a:ext uri="{FF2B5EF4-FFF2-40B4-BE49-F238E27FC236}">
                  <a16:creationId xmlns:a16="http://schemas.microsoft.com/office/drawing/2014/main" id="{6B09247F-DC96-C0EA-3870-BD8FB70F377A}"/>
                </a:ext>
              </a:extLst>
            </p:cNvPr>
            <p:cNvSpPr/>
            <p:nvPr/>
          </p:nvSpPr>
          <p:spPr>
            <a:xfrm>
              <a:off x="9685980" y="925936"/>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43" name="TextBox 21">
              <a:extLst>
                <a:ext uri="{FF2B5EF4-FFF2-40B4-BE49-F238E27FC236}">
                  <a16:creationId xmlns:a16="http://schemas.microsoft.com/office/drawing/2014/main" id="{00686095-4F7A-7EF9-B3BA-A468B71022AF}"/>
                </a:ext>
              </a:extLst>
            </p:cNvPr>
            <p:cNvSpPr txBox="1"/>
            <p:nvPr/>
          </p:nvSpPr>
          <p:spPr>
            <a:xfrm>
              <a:off x="9744226" y="1398428"/>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65%</a:t>
              </a:r>
            </a:p>
          </p:txBody>
        </p:sp>
      </p:grpSp>
      <p:grpSp>
        <p:nvGrpSpPr>
          <p:cNvPr id="44" name="Gruppo 43">
            <a:extLst>
              <a:ext uri="{FF2B5EF4-FFF2-40B4-BE49-F238E27FC236}">
                <a16:creationId xmlns:a16="http://schemas.microsoft.com/office/drawing/2014/main" id="{EE44D983-F2BD-FDA0-8BBD-06B1FB0B3CA7}"/>
              </a:ext>
            </a:extLst>
          </p:cNvPr>
          <p:cNvGrpSpPr/>
          <p:nvPr/>
        </p:nvGrpSpPr>
        <p:grpSpPr>
          <a:xfrm>
            <a:off x="9757299" y="5308466"/>
            <a:ext cx="2179378" cy="1057394"/>
            <a:chOff x="9724589" y="5606658"/>
            <a:chExt cx="2179378" cy="1057394"/>
          </a:xfrm>
        </p:grpSpPr>
        <p:sp>
          <p:nvSpPr>
            <p:cNvPr id="45" name="Freeform 22">
              <a:extLst>
                <a:ext uri="{FF2B5EF4-FFF2-40B4-BE49-F238E27FC236}">
                  <a16:creationId xmlns:a16="http://schemas.microsoft.com/office/drawing/2014/main" id="{D5CB2A65-67C1-6BCA-4D5A-B84990C431EB}"/>
                </a:ext>
              </a:extLst>
            </p:cNvPr>
            <p:cNvSpPr/>
            <p:nvPr/>
          </p:nvSpPr>
          <p:spPr>
            <a:xfrm>
              <a:off x="10478673" y="5935819"/>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B9DDF2"/>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2018  </a:t>
              </a:r>
            </a:p>
          </p:txBody>
        </p:sp>
        <p:sp>
          <p:nvSpPr>
            <p:cNvPr id="46" name="Ovale 45">
              <a:extLst>
                <a:ext uri="{FF2B5EF4-FFF2-40B4-BE49-F238E27FC236}">
                  <a16:creationId xmlns:a16="http://schemas.microsoft.com/office/drawing/2014/main" id="{0BB603F1-70C5-A83A-02FC-5FF0EBEBABCB}"/>
                </a:ext>
              </a:extLst>
            </p:cNvPr>
            <p:cNvSpPr/>
            <p:nvPr/>
          </p:nvSpPr>
          <p:spPr>
            <a:xfrm>
              <a:off x="9724589" y="5606658"/>
              <a:ext cx="1057394" cy="1057394"/>
            </a:xfrm>
            <a:prstGeom prst="ellipse">
              <a:avLst/>
            </a:prstGeom>
            <a:solidFill>
              <a:srgbClr val="B9DDF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47" name="TextBox 21">
              <a:extLst>
                <a:ext uri="{FF2B5EF4-FFF2-40B4-BE49-F238E27FC236}">
                  <a16:creationId xmlns:a16="http://schemas.microsoft.com/office/drawing/2014/main" id="{29EE3123-B1E4-9A06-14FE-B750E33C3FE2}"/>
                </a:ext>
              </a:extLst>
            </p:cNvPr>
            <p:cNvSpPr txBox="1"/>
            <p:nvPr/>
          </p:nvSpPr>
          <p:spPr>
            <a:xfrm>
              <a:off x="9744226" y="6053622"/>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54%</a:t>
              </a:r>
            </a:p>
          </p:txBody>
        </p:sp>
      </p:grpSp>
      <p:sp>
        <p:nvSpPr>
          <p:cNvPr id="52" name="Freeform 22">
            <a:extLst>
              <a:ext uri="{FF2B5EF4-FFF2-40B4-BE49-F238E27FC236}">
                <a16:creationId xmlns:a16="http://schemas.microsoft.com/office/drawing/2014/main" id="{B6935EE0-5393-DC1A-BB0F-D76C93C27C8F}"/>
              </a:ext>
            </a:extLst>
          </p:cNvPr>
          <p:cNvSpPr/>
          <p:nvPr/>
        </p:nvSpPr>
        <p:spPr>
          <a:xfrm>
            <a:off x="10452455" y="3250951"/>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081AE"/>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2021  </a:t>
            </a:r>
          </a:p>
        </p:txBody>
      </p:sp>
      <p:grpSp>
        <p:nvGrpSpPr>
          <p:cNvPr id="53" name="Gruppo 52">
            <a:extLst>
              <a:ext uri="{FF2B5EF4-FFF2-40B4-BE49-F238E27FC236}">
                <a16:creationId xmlns:a16="http://schemas.microsoft.com/office/drawing/2014/main" id="{8D45DC6C-67BB-EB12-E550-1398DFAA18C4}"/>
              </a:ext>
            </a:extLst>
          </p:cNvPr>
          <p:cNvGrpSpPr/>
          <p:nvPr/>
        </p:nvGrpSpPr>
        <p:grpSpPr>
          <a:xfrm>
            <a:off x="9757300" y="2916383"/>
            <a:ext cx="1077030" cy="1057394"/>
            <a:chOff x="9724590" y="3214575"/>
            <a:chExt cx="1077030" cy="1057394"/>
          </a:xfrm>
        </p:grpSpPr>
        <p:sp>
          <p:nvSpPr>
            <p:cNvPr id="54" name="Ovale 53">
              <a:extLst>
                <a:ext uri="{FF2B5EF4-FFF2-40B4-BE49-F238E27FC236}">
                  <a16:creationId xmlns:a16="http://schemas.microsoft.com/office/drawing/2014/main" id="{073DC9BC-C829-934D-5CB4-2BBAA593DD68}"/>
                </a:ext>
              </a:extLst>
            </p:cNvPr>
            <p:cNvSpPr/>
            <p:nvPr/>
          </p:nvSpPr>
          <p:spPr>
            <a:xfrm>
              <a:off x="9724590" y="3214575"/>
              <a:ext cx="1057394" cy="1057394"/>
            </a:xfrm>
            <a:prstGeom prst="ellipse">
              <a:avLst/>
            </a:prstGeom>
            <a:solidFill>
              <a:srgbClr val="5081AE"/>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55" name="TextBox 21">
              <a:extLst>
                <a:ext uri="{FF2B5EF4-FFF2-40B4-BE49-F238E27FC236}">
                  <a16:creationId xmlns:a16="http://schemas.microsoft.com/office/drawing/2014/main" id="{B298CC5E-B693-84AB-14BC-1ABA92D97FA6}"/>
                </a:ext>
              </a:extLst>
            </p:cNvPr>
            <p:cNvSpPr txBox="1"/>
            <p:nvPr/>
          </p:nvSpPr>
          <p:spPr>
            <a:xfrm>
              <a:off x="9744227" y="3661539"/>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60%</a:t>
              </a:r>
            </a:p>
          </p:txBody>
        </p:sp>
      </p:grpSp>
      <p:sp>
        <p:nvSpPr>
          <p:cNvPr id="56" name="CasellaDiTesto 55">
            <a:extLst>
              <a:ext uri="{FF2B5EF4-FFF2-40B4-BE49-F238E27FC236}">
                <a16:creationId xmlns:a16="http://schemas.microsoft.com/office/drawing/2014/main" id="{AE61D9B9-E64A-D380-3CEB-AC0D0E96742E}"/>
              </a:ext>
            </a:extLst>
          </p:cNvPr>
          <p:cNvSpPr txBox="1"/>
          <p:nvPr/>
        </p:nvSpPr>
        <p:spPr>
          <a:xfrm>
            <a:off x="1097911" y="94811"/>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sz="2000" b="1" spc="217" dirty="0">
                <a:solidFill>
                  <a:schemeClr val="bg1"/>
                </a:solidFill>
                <a:latin typeface="Verdana" panose="020B0604030504040204" pitchFamily="34" charset="0"/>
              </a:rPr>
              <a:t>Studenti che raggiungono il traguardo Prova di INGLESE – </a:t>
            </a:r>
            <a:r>
              <a:rPr lang="it-IT" sz="2000" b="1" i="1" spc="217" dirty="0" err="1">
                <a:solidFill>
                  <a:schemeClr val="bg1"/>
                </a:solidFill>
                <a:latin typeface="Verdana" panose="020B0604030504040204" pitchFamily="34" charset="0"/>
              </a:rPr>
              <a:t>listening</a:t>
            </a:r>
            <a:r>
              <a:rPr lang="it-IT" sz="2000" b="1" spc="217" dirty="0">
                <a:solidFill>
                  <a:schemeClr val="bg1"/>
                </a:solidFill>
                <a:latin typeface="Verdana" panose="020B0604030504040204" pitchFamily="34" charset="0"/>
              </a:rPr>
              <a:t> (GRADO 8)</a:t>
            </a:r>
          </a:p>
        </p:txBody>
      </p:sp>
      <p:sp>
        <p:nvSpPr>
          <p:cNvPr id="57" name="CasellaDiTesto 56">
            <a:extLst>
              <a:ext uri="{FF2B5EF4-FFF2-40B4-BE49-F238E27FC236}">
                <a16:creationId xmlns:a16="http://schemas.microsoft.com/office/drawing/2014/main" id="{9CB14366-B222-0E76-1AE9-5CB8E12813F4}"/>
              </a:ext>
            </a:extLst>
          </p:cNvPr>
          <p:cNvSpPr txBox="1"/>
          <p:nvPr/>
        </p:nvSpPr>
        <p:spPr>
          <a:xfrm>
            <a:off x="1" y="5758835"/>
            <a:ext cx="9501976" cy="584775"/>
          </a:xfrm>
          <a:prstGeom prst="rect">
            <a:avLst/>
          </a:prstGeom>
          <a:solidFill>
            <a:schemeClr val="bg1"/>
          </a:solidFill>
          <a:effectLst/>
        </p:spPr>
        <p:txBody>
          <a:bodyPr wrap="square" rtlCol="0">
            <a:spAutoFit/>
          </a:bodyPr>
          <a:lstStyle>
            <a:defPPr>
              <a:defRPr lang="it-IT"/>
            </a:defPPr>
            <a:lvl1pPr>
              <a:defRPr sz="1200" b="1">
                <a:solidFill>
                  <a:srgbClr val="015196"/>
                </a:solidFill>
                <a:latin typeface="Verdana" panose="020B0604030504040204" pitchFamily="34" charset="0"/>
                <a:ea typeface="Verdana" panose="020B0604030504040204" pitchFamily="34" charset="0"/>
              </a:defRPr>
            </a:lvl1pPr>
          </a:lstStyle>
          <a:p>
            <a:pPr algn="ctr"/>
            <a:r>
              <a:rPr lang="it-IT" sz="1600" b="1" dirty="0">
                <a:solidFill>
                  <a:schemeClr val="tx1"/>
                </a:solidFill>
                <a:latin typeface="Verdana" panose="020B0604030504040204" pitchFamily="34" charset="0"/>
                <a:ea typeface="Verdana" panose="020B0604030504040204" pitchFamily="34" charset="0"/>
              </a:rPr>
              <a:t>I risultati di </a:t>
            </a:r>
            <a:r>
              <a:rPr lang="it-IT" sz="1600" b="1" i="1" dirty="0" err="1">
                <a:solidFill>
                  <a:schemeClr val="tx1"/>
                </a:solidFill>
                <a:latin typeface="Verdana" panose="020B0604030504040204" pitchFamily="34" charset="0"/>
                <a:ea typeface="Verdana" panose="020B0604030504040204" pitchFamily="34" charset="0"/>
              </a:rPr>
              <a:t>listening</a:t>
            </a:r>
            <a:r>
              <a:rPr lang="it-IT" sz="1600" b="1" dirty="0">
                <a:solidFill>
                  <a:schemeClr val="tx1"/>
                </a:solidFill>
                <a:latin typeface="Verdana" panose="020B0604030504040204" pitchFamily="34" charset="0"/>
                <a:ea typeface="Verdana" panose="020B0604030504040204" pitchFamily="34" charset="0"/>
              </a:rPr>
              <a:t> sono in aumento in tutto il Paese </a:t>
            </a:r>
            <a:r>
              <a:rPr lang="it-IT" sz="1600" b="1" dirty="0">
                <a:solidFill>
                  <a:srgbClr val="FF0000"/>
                </a:solidFill>
                <a:latin typeface="Verdana" panose="020B0604030504040204" pitchFamily="34" charset="0"/>
                <a:ea typeface="Verdana" panose="020B0604030504040204" pitchFamily="34" charset="0"/>
              </a:rPr>
              <a:t>(+ 11 punti rispetto al 2018) </a:t>
            </a:r>
            <a:r>
              <a:rPr lang="it-IT" sz="1600" b="1" dirty="0">
                <a:solidFill>
                  <a:schemeClr val="tx1"/>
                </a:solidFill>
                <a:latin typeface="Verdana" panose="020B0604030504040204" pitchFamily="34" charset="0"/>
                <a:ea typeface="Verdana" panose="020B0604030504040204" pitchFamily="34" charset="0"/>
              </a:rPr>
              <a:t>e in particolare nelle due macroaree SUD e SUD E ISOLE</a:t>
            </a:r>
          </a:p>
        </p:txBody>
      </p:sp>
    </p:spTree>
    <p:extLst>
      <p:ext uri="{BB962C8B-B14F-4D97-AF65-F5344CB8AC3E}">
        <p14:creationId xmlns:p14="http://schemas.microsoft.com/office/powerpoint/2010/main" val="115764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a:extLst>
              <a:ext uri="{FF2B5EF4-FFF2-40B4-BE49-F238E27FC236}">
                <a16:creationId xmlns:a16="http://schemas.microsoft.com/office/drawing/2014/main" id="{8F53C60D-2123-44A4-A48C-FB10C73EEEBA}"/>
              </a:ext>
            </a:extLst>
          </p:cNvPr>
          <p:cNvSpPr txBox="1"/>
          <p:nvPr/>
        </p:nvSpPr>
        <p:spPr>
          <a:xfrm>
            <a:off x="1070529" y="1107958"/>
            <a:ext cx="1484585" cy="244554"/>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4A91"/>
                </a:solidFill>
                <a:effectLst/>
                <a:uLnTx/>
                <a:uFillTx/>
                <a:latin typeface="Verdana" panose="020B0604030504040204" pitchFamily="34" charset="0"/>
                <a:ea typeface="+mn-ea"/>
                <a:cs typeface="+mn-cs"/>
              </a:rPr>
              <a:t>ITALIANO</a:t>
            </a:r>
          </a:p>
        </p:txBody>
      </p:sp>
      <p:sp>
        <p:nvSpPr>
          <p:cNvPr id="4" name="Figura a mano libera: forma 3" descr="Pila di libri multicolore">
            <a:extLst>
              <a:ext uri="{FF2B5EF4-FFF2-40B4-BE49-F238E27FC236}">
                <a16:creationId xmlns:a16="http://schemas.microsoft.com/office/drawing/2014/main" id="{FCC2B8C5-EDF4-991A-C475-3971F0BA26BA}"/>
              </a:ext>
            </a:extLst>
          </p:cNvPr>
          <p:cNvSpPr>
            <a:spLocks noChangeAspect="1"/>
          </p:cNvSpPr>
          <p:nvPr/>
        </p:nvSpPr>
        <p:spPr>
          <a:xfrm flipH="1">
            <a:off x="8172000" y="-5094"/>
            <a:ext cx="4020000" cy="6863093"/>
          </a:xfrm>
          <a:custGeom>
            <a:avLst/>
            <a:gdLst>
              <a:gd name="connsiteX0" fmla="*/ 4155389 w 8954013"/>
              <a:gd name="connsiteY0" fmla="*/ 0 h 6862060"/>
              <a:gd name="connsiteX1" fmla="*/ 8954013 w 8954013"/>
              <a:gd name="connsiteY1" fmla="*/ 0 h 6862060"/>
              <a:gd name="connsiteX2" fmla="*/ 4798624 w 8954013"/>
              <a:gd name="connsiteY2" fmla="*/ 6862060 h 6862060"/>
              <a:gd name="connsiteX3" fmla="*/ 4769643 w 8954013"/>
              <a:gd name="connsiteY3" fmla="*/ 6862060 h 6862060"/>
              <a:gd name="connsiteX4" fmla="*/ 0 w 8954013"/>
              <a:gd name="connsiteY4" fmla="*/ 6862060 h 6862060"/>
              <a:gd name="connsiteX5" fmla="*/ 0 w 8954013"/>
              <a:gd name="connsiteY5" fmla="*/ 4060 h 6862060"/>
              <a:gd name="connsiteX6" fmla="*/ 4152931 w 8954013"/>
              <a:gd name="connsiteY6" fmla="*/ 4060 h 6862060"/>
              <a:gd name="connsiteX0" fmla="*/ 4155389 w 8444122"/>
              <a:gd name="connsiteY0" fmla="*/ 0 h 6862060"/>
              <a:gd name="connsiteX1" fmla="*/ 8444122 w 8444122"/>
              <a:gd name="connsiteY1" fmla="*/ 839096 h 6862060"/>
              <a:gd name="connsiteX2" fmla="*/ 4798624 w 8444122"/>
              <a:gd name="connsiteY2" fmla="*/ 6862060 h 6862060"/>
              <a:gd name="connsiteX3" fmla="*/ 4769643 w 8444122"/>
              <a:gd name="connsiteY3" fmla="*/ 6862060 h 6862060"/>
              <a:gd name="connsiteX4" fmla="*/ 0 w 8444122"/>
              <a:gd name="connsiteY4" fmla="*/ 6862060 h 6862060"/>
              <a:gd name="connsiteX5" fmla="*/ 0 w 8444122"/>
              <a:gd name="connsiteY5" fmla="*/ 4060 h 6862060"/>
              <a:gd name="connsiteX6" fmla="*/ 4152931 w 8444122"/>
              <a:gd name="connsiteY6" fmla="*/ 4060 h 6862060"/>
              <a:gd name="connsiteX7" fmla="*/ 4155389 w 8444122"/>
              <a:gd name="connsiteY7" fmla="*/ 0 h 6862060"/>
              <a:gd name="connsiteX0" fmla="*/ 6820733 w 8444122"/>
              <a:gd name="connsiteY0" fmla="*/ 17456 h 6858000"/>
              <a:gd name="connsiteX1" fmla="*/ 8444122 w 8444122"/>
              <a:gd name="connsiteY1" fmla="*/ 835036 h 6858000"/>
              <a:gd name="connsiteX2" fmla="*/ 4798624 w 8444122"/>
              <a:gd name="connsiteY2" fmla="*/ 6858000 h 6858000"/>
              <a:gd name="connsiteX3" fmla="*/ 4769643 w 8444122"/>
              <a:gd name="connsiteY3" fmla="*/ 6858000 h 6858000"/>
              <a:gd name="connsiteX4" fmla="*/ 0 w 8444122"/>
              <a:gd name="connsiteY4" fmla="*/ 6858000 h 6858000"/>
              <a:gd name="connsiteX5" fmla="*/ 0 w 8444122"/>
              <a:gd name="connsiteY5" fmla="*/ 0 h 6858000"/>
              <a:gd name="connsiteX6" fmla="*/ 4152931 w 8444122"/>
              <a:gd name="connsiteY6" fmla="*/ 0 h 6858000"/>
              <a:gd name="connsiteX7" fmla="*/ 6820733 w 8444122"/>
              <a:gd name="connsiteY7" fmla="*/ 17456 h 6858000"/>
              <a:gd name="connsiteX0" fmla="*/ 6779690 w 8444122"/>
              <a:gd name="connsiteY0" fmla="*/ 0 h 6863404"/>
              <a:gd name="connsiteX1" fmla="*/ 8444122 w 8444122"/>
              <a:gd name="connsiteY1" fmla="*/ 840440 h 6863404"/>
              <a:gd name="connsiteX2" fmla="*/ 4798624 w 8444122"/>
              <a:gd name="connsiteY2" fmla="*/ 6863404 h 6863404"/>
              <a:gd name="connsiteX3" fmla="*/ 4769643 w 8444122"/>
              <a:gd name="connsiteY3" fmla="*/ 6863404 h 6863404"/>
              <a:gd name="connsiteX4" fmla="*/ 0 w 8444122"/>
              <a:gd name="connsiteY4" fmla="*/ 6863404 h 6863404"/>
              <a:gd name="connsiteX5" fmla="*/ 0 w 8444122"/>
              <a:gd name="connsiteY5" fmla="*/ 5404 h 6863404"/>
              <a:gd name="connsiteX6" fmla="*/ 4152931 w 8444122"/>
              <a:gd name="connsiteY6" fmla="*/ 5404 h 6863404"/>
              <a:gd name="connsiteX7" fmla="*/ 6779690 w 8444122"/>
              <a:gd name="connsiteY7" fmla="*/ 0 h 6863404"/>
              <a:gd name="connsiteX0" fmla="*/ 6779690 w 8427705"/>
              <a:gd name="connsiteY0" fmla="*/ 0 h 6863404"/>
              <a:gd name="connsiteX1" fmla="*/ 8427705 w 8427705"/>
              <a:gd name="connsiteY1" fmla="*/ 870920 h 6863404"/>
              <a:gd name="connsiteX2" fmla="*/ 4798624 w 8427705"/>
              <a:gd name="connsiteY2" fmla="*/ 6863404 h 6863404"/>
              <a:gd name="connsiteX3" fmla="*/ 4769643 w 8427705"/>
              <a:gd name="connsiteY3" fmla="*/ 6863404 h 6863404"/>
              <a:gd name="connsiteX4" fmla="*/ 0 w 8427705"/>
              <a:gd name="connsiteY4" fmla="*/ 6863404 h 6863404"/>
              <a:gd name="connsiteX5" fmla="*/ 0 w 8427705"/>
              <a:gd name="connsiteY5" fmla="*/ 5404 h 6863404"/>
              <a:gd name="connsiteX6" fmla="*/ 4152931 w 8427705"/>
              <a:gd name="connsiteY6" fmla="*/ 5404 h 6863404"/>
              <a:gd name="connsiteX7" fmla="*/ 6779690 w 8427705"/>
              <a:gd name="connsiteY7" fmla="*/ 0 h 6863404"/>
              <a:gd name="connsiteX0" fmla="*/ 6779690 w 8413324"/>
              <a:gd name="connsiteY0" fmla="*/ 0 h 6863404"/>
              <a:gd name="connsiteX1" fmla="*/ 8413324 w 8413324"/>
              <a:gd name="connsiteY1" fmla="*/ 90255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6065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958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37204"/>
              <a:gd name="connsiteY0" fmla="*/ 0 h 6863404"/>
              <a:gd name="connsiteX1" fmla="*/ 8437204 w 8437204"/>
              <a:gd name="connsiteY1" fmla="*/ 876303 h 6863404"/>
              <a:gd name="connsiteX2" fmla="*/ 4798624 w 8437204"/>
              <a:gd name="connsiteY2" fmla="*/ 6863404 h 6863404"/>
              <a:gd name="connsiteX3" fmla="*/ 4769643 w 8437204"/>
              <a:gd name="connsiteY3" fmla="*/ 6863404 h 6863404"/>
              <a:gd name="connsiteX4" fmla="*/ 0 w 8437204"/>
              <a:gd name="connsiteY4" fmla="*/ 6863404 h 6863404"/>
              <a:gd name="connsiteX5" fmla="*/ 0 w 8437204"/>
              <a:gd name="connsiteY5" fmla="*/ 5404 h 6863404"/>
              <a:gd name="connsiteX6" fmla="*/ 4152931 w 8437204"/>
              <a:gd name="connsiteY6" fmla="*/ 5404 h 6863404"/>
              <a:gd name="connsiteX7" fmla="*/ 6779690 w 8437204"/>
              <a:gd name="connsiteY7" fmla="*/ 0 h 6863404"/>
              <a:gd name="connsiteX0" fmla="*/ 6779690 w 8432824"/>
              <a:gd name="connsiteY0" fmla="*/ 0 h 6863404"/>
              <a:gd name="connsiteX1" fmla="*/ 8432824 w 8432824"/>
              <a:gd name="connsiteY1" fmla="*/ 884455 h 6863404"/>
              <a:gd name="connsiteX2" fmla="*/ 4798624 w 8432824"/>
              <a:gd name="connsiteY2" fmla="*/ 6863404 h 6863404"/>
              <a:gd name="connsiteX3" fmla="*/ 4769643 w 8432824"/>
              <a:gd name="connsiteY3" fmla="*/ 6863404 h 6863404"/>
              <a:gd name="connsiteX4" fmla="*/ 0 w 8432824"/>
              <a:gd name="connsiteY4" fmla="*/ 6863404 h 6863404"/>
              <a:gd name="connsiteX5" fmla="*/ 0 w 8432824"/>
              <a:gd name="connsiteY5" fmla="*/ 5404 h 6863404"/>
              <a:gd name="connsiteX6" fmla="*/ 4152931 w 8432824"/>
              <a:gd name="connsiteY6" fmla="*/ 5404 h 6863404"/>
              <a:gd name="connsiteX7" fmla="*/ 6779690 w 8432824"/>
              <a:gd name="connsiteY7" fmla="*/ 0 h 6863404"/>
              <a:gd name="connsiteX0" fmla="*/ 6779690 w 8428442"/>
              <a:gd name="connsiteY0" fmla="*/ 0 h 6863404"/>
              <a:gd name="connsiteX1" fmla="*/ 8428442 w 8428442"/>
              <a:gd name="connsiteY1" fmla="*/ 888532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779690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824793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824793 w 8428442"/>
              <a:gd name="connsiteY7" fmla="*/ 0 h 68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442" h="6863404">
                <a:moveTo>
                  <a:pt x="6824793" y="0"/>
                </a:moveTo>
                <a:lnTo>
                  <a:pt x="8428442" y="892608"/>
                </a:lnTo>
                <a:lnTo>
                  <a:pt x="4798624" y="6863404"/>
                </a:lnTo>
                <a:lnTo>
                  <a:pt x="4769643" y="6863404"/>
                </a:lnTo>
                <a:lnTo>
                  <a:pt x="0" y="6863404"/>
                </a:lnTo>
                <a:lnTo>
                  <a:pt x="0" y="5404"/>
                </a:lnTo>
                <a:lnTo>
                  <a:pt x="4152931" y="5404"/>
                </a:lnTo>
                <a:lnTo>
                  <a:pt x="6824793" y="0"/>
                </a:lnTo>
                <a:close/>
              </a:path>
            </a:pathLst>
          </a:custGeom>
          <a:blipFill dpi="0" rotWithShape="1">
            <a:blip r:embed="rId3">
              <a:alphaModFix amt="70000"/>
            </a:blip>
            <a:srcRect/>
            <a:stretch>
              <a:fillRect l="-68530" t="-656" r="-470" b="-656"/>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40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pic>
        <p:nvPicPr>
          <p:cNvPr id="9" name="Immagine 8">
            <a:extLst>
              <a:ext uri="{FF2B5EF4-FFF2-40B4-BE49-F238E27FC236}">
                <a16:creationId xmlns:a16="http://schemas.microsoft.com/office/drawing/2014/main" id="{BCBF02E2-D08A-640C-E4FD-4F796612B83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1271980" y="1326917"/>
            <a:ext cx="4685600" cy="2548965"/>
          </a:xfrm>
          <a:prstGeom prst="rect">
            <a:avLst/>
          </a:prstGeom>
          <a:noFill/>
        </p:spPr>
      </p:pic>
      <p:pic>
        <p:nvPicPr>
          <p:cNvPr id="10" name="Immagine 9">
            <a:extLst>
              <a:ext uri="{FF2B5EF4-FFF2-40B4-BE49-F238E27FC236}">
                <a16:creationId xmlns:a16="http://schemas.microsoft.com/office/drawing/2014/main" id="{BC7800C9-422D-95FC-EF27-82A2FC5B43E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2167591" y="3964251"/>
            <a:ext cx="4705863" cy="2564172"/>
          </a:xfrm>
          <a:prstGeom prst="rect">
            <a:avLst/>
          </a:prstGeom>
          <a:noFill/>
        </p:spPr>
      </p:pic>
      <p:pic>
        <p:nvPicPr>
          <p:cNvPr id="11" name="Immagine 10">
            <a:extLst>
              <a:ext uri="{FF2B5EF4-FFF2-40B4-BE49-F238E27FC236}">
                <a16:creationId xmlns:a16="http://schemas.microsoft.com/office/drawing/2014/main" id="{BCEFEB02-391C-8272-6E74-25E9A42CFF6E}"/>
              </a:ext>
            </a:extLst>
          </p:cNvPr>
          <p:cNvPicPr>
            <a:picLocks noChangeAspect="1"/>
          </p:cNvPicPr>
          <p:nvPr/>
        </p:nvPicPr>
        <p:blipFill rotWithShape="1">
          <a:blip r:embed="rId6"/>
          <a:srcRect l="91193" t="14728" r="71" b="64549"/>
          <a:stretch/>
        </p:blipFill>
        <p:spPr>
          <a:xfrm>
            <a:off x="342412" y="2864781"/>
            <a:ext cx="744675" cy="882578"/>
          </a:xfrm>
          <a:prstGeom prst="rect">
            <a:avLst/>
          </a:prstGeom>
        </p:spPr>
      </p:pic>
      <p:pic>
        <p:nvPicPr>
          <p:cNvPr id="12" name="Immagine 11">
            <a:extLst>
              <a:ext uri="{FF2B5EF4-FFF2-40B4-BE49-F238E27FC236}">
                <a16:creationId xmlns:a16="http://schemas.microsoft.com/office/drawing/2014/main" id="{44F63FBE-A950-B39E-1864-FBD632CBD127}"/>
              </a:ext>
            </a:extLst>
          </p:cNvPr>
          <p:cNvPicPr>
            <a:picLocks noChangeAspect="1"/>
          </p:cNvPicPr>
          <p:nvPr/>
        </p:nvPicPr>
        <p:blipFill>
          <a:blip r:embed="rId7"/>
          <a:stretch>
            <a:fillRect/>
          </a:stretch>
        </p:blipFill>
        <p:spPr>
          <a:xfrm>
            <a:off x="1192412" y="5516580"/>
            <a:ext cx="744675" cy="882578"/>
          </a:xfrm>
          <a:prstGeom prst="rect">
            <a:avLst/>
          </a:prstGeom>
        </p:spPr>
      </p:pic>
      <p:sp>
        <p:nvSpPr>
          <p:cNvPr id="14" name="Freeform 5">
            <a:extLst>
              <a:ext uri="{FF2B5EF4-FFF2-40B4-BE49-F238E27FC236}">
                <a16:creationId xmlns:a16="http://schemas.microsoft.com/office/drawing/2014/main" id="{ABF2D2DD-A39E-C15B-B89F-8798D2B920D4}"/>
              </a:ext>
            </a:extLst>
          </p:cNvPr>
          <p:cNvSpPr/>
          <p:nvPr/>
        </p:nvSpPr>
        <p:spPr>
          <a:xfrm>
            <a:off x="6523046" y="1909508"/>
            <a:ext cx="4179363" cy="1244828"/>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0D4A91">
              <a:alpha val="83087"/>
            </a:srgbClr>
          </a:solidFill>
          <a:ln>
            <a:noFill/>
          </a:ln>
        </p:spPr>
        <p:style>
          <a:lnRef idx="0">
            <a:scrgbClr r="0" g="0" b="0"/>
          </a:lnRef>
          <a:fillRef idx="0">
            <a:scrgbClr r="0" g="0" b="0"/>
          </a:fillRef>
          <a:effectRef idx="0">
            <a:scrgbClr r="0" g="0" b="0"/>
          </a:effectRef>
          <a:fontRef idx="minor">
            <a:schemeClr val="lt1"/>
          </a:fontRef>
        </p:style>
        <p:txBody>
          <a:bodyPr/>
          <a:lstStyle/>
          <a:p>
            <a:pPr algn="ctr">
              <a:defRPr/>
            </a:pPr>
            <a:r>
              <a:rPr lang="it-IT" sz="1800" b="1" dirty="0">
                <a:solidFill>
                  <a:srgbClr val="FFFFFF"/>
                </a:solidFill>
                <a:latin typeface="Verdana" panose="020B0604030504040204" pitchFamily="34" charset="0"/>
              </a:rPr>
              <a:t>In diverse regioni del Mezzogiorno la quota di studenti che non raggiunge almeno L3 è molto elevata</a:t>
            </a:r>
            <a:endParaRPr kumimoji="0" lang="it-IT" sz="18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5">
            <a:extLst>
              <a:ext uri="{FF2B5EF4-FFF2-40B4-BE49-F238E27FC236}">
                <a16:creationId xmlns:a16="http://schemas.microsoft.com/office/drawing/2014/main" id="{338FAD60-BEB4-24DC-CB09-BDE5D955DD71}"/>
              </a:ext>
            </a:extLst>
          </p:cNvPr>
          <p:cNvSpPr/>
          <p:nvPr/>
        </p:nvSpPr>
        <p:spPr>
          <a:xfrm>
            <a:off x="7492462" y="3964251"/>
            <a:ext cx="4179363" cy="2307708"/>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0D4A91">
              <a:alpha val="83087"/>
            </a:srgbClr>
          </a:solidFill>
          <a:ln>
            <a:noFill/>
          </a:ln>
        </p:spPr>
        <p:style>
          <a:lnRef idx="0">
            <a:scrgbClr r="0" g="0" b="0"/>
          </a:lnRef>
          <a:fillRef idx="0">
            <a:scrgbClr r="0" g="0" b="0"/>
          </a:fillRef>
          <a:effectRef idx="0">
            <a:scrgbClr r="0" g="0" b="0"/>
          </a:effectRef>
          <a:fontRef idx="minor">
            <a:schemeClr val="lt1"/>
          </a:fontRef>
        </p:style>
        <p:txBody>
          <a:bodyPr/>
          <a:lstStyle/>
          <a:p>
            <a:pPr algn="ctr">
              <a:defRPr/>
            </a:pPr>
            <a:r>
              <a:rPr lang="it-IT" sz="1800" b="1" dirty="0">
                <a:solidFill>
                  <a:srgbClr val="FFFFFF"/>
                </a:solidFill>
                <a:latin typeface="Verdana" panose="020B0604030504040204" pitchFamily="34" charset="0"/>
              </a:rPr>
              <a:t>La variabilità degli esiti fra regioni riguarda sia gli allievi fragili sia quelli con risultati  molto alti. La questione dei divari territoriali non si limita al problema della fragilità, ma anche alla minore presenza di eccellenze</a:t>
            </a:r>
            <a:endParaRPr kumimoji="0" lang="it-IT" sz="1800" b="1" i="0" u="none" strike="noStrike" kern="120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Verdana" panose="020B0604030504040204" pitchFamily="34" charset="0"/>
              <a:ea typeface="+mn-ea"/>
              <a:cs typeface="+mn-cs"/>
            </a:endParaRPr>
          </a:p>
        </p:txBody>
      </p:sp>
      <p:sp>
        <p:nvSpPr>
          <p:cNvPr id="16" name="TextBox 21">
            <a:extLst>
              <a:ext uri="{FF2B5EF4-FFF2-40B4-BE49-F238E27FC236}">
                <a16:creationId xmlns:a16="http://schemas.microsoft.com/office/drawing/2014/main" id="{6B7DBA6B-28A5-5313-F010-B07B2DCE5F18}"/>
              </a:ext>
            </a:extLst>
          </p:cNvPr>
          <p:cNvSpPr txBox="1"/>
          <p:nvPr/>
        </p:nvSpPr>
        <p:spPr>
          <a:xfrm>
            <a:off x="1846297" y="3747359"/>
            <a:ext cx="2032131" cy="244554"/>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4A91"/>
                </a:solidFill>
                <a:effectLst/>
                <a:uLnTx/>
                <a:uFillTx/>
                <a:latin typeface="Verdana" panose="020B0604030504040204" pitchFamily="34" charset="0"/>
                <a:ea typeface="+mn-ea"/>
                <a:cs typeface="+mn-cs"/>
              </a:rPr>
              <a:t>MATEMATICA</a:t>
            </a:r>
          </a:p>
        </p:txBody>
      </p:sp>
      <p:sp>
        <p:nvSpPr>
          <p:cNvPr id="17" name="CasellaDiTesto 16">
            <a:extLst>
              <a:ext uri="{FF2B5EF4-FFF2-40B4-BE49-F238E27FC236}">
                <a16:creationId xmlns:a16="http://schemas.microsoft.com/office/drawing/2014/main" id="{061BC247-85C3-5DE0-D600-E019FA7C94AE}"/>
              </a:ext>
            </a:extLst>
          </p:cNvPr>
          <p:cNvSpPr txBox="1"/>
          <p:nvPr/>
        </p:nvSpPr>
        <p:spPr>
          <a:xfrm>
            <a:off x="1097911" y="94811"/>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dirty="0"/>
              <a:t>I risultati per regione</a:t>
            </a:r>
          </a:p>
          <a:p>
            <a:r>
              <a:rPr lang="it-IT" sz="2000" b="1" spc="217" dirty="0">
                <a:solidFill>
                  <a:schemeClr val="bg1"/>
                </a:solidFill>
                <a:latin typeface="Verdana" panose="020B0604030504040204" pitchFamily="34" charset="0"/>
              </a:rPr>
              <a:t>ITALIANO E MATEMATICA (GRADO 8)</a:t>
            </a:r>
          </a:p>
        </p:txBody>
      </p:sp>
    </p:spTree>
    <p:extLst>
      <p:ext uri="{BB962C8B-B14F-4D97-AF65-F5344CB8AC3E}">
        <p14:creationId xmlns:p14="http://schemas.microsoft.com/office/powerpoint/2010/main" val="29748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7367646-B761-84A4-DC7D-6EE9DB44EC5B}"/>
              </a:ext>
            </a:extLst>
          </p:cNvPr>
          <p:cNvSpPr txBox="1"/>
          <p:nvPr/>
        </p:nvSpPr>
        <p:spPr>
          <a:xfrm>
            <a:off x="1097911" y="94811"/>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dirty="0"/>
              <a:t>I risultati per regione</a:t>
            </a:r>
          </a:p>
          <a:p>
            <a:r>
              <a:rPr lang="it-IT" sz="2000" b="1" spc="217" dirty="0">
                <a:solidFill>
                  <a:schemeClr val="bg1"/>
                </a:solidFill>
                <a:latin typeface="Verdana" panose="020B0604030504040204" pitchFamily="34" charset="0"/>
              </a:rPr>
              <a:t>INGLESE </a:t>
            </a:r>
            <a:r>
              <a:rPr lang="it-IT" sz="2000" b="1" i="1" spc="217" dirty="0">
                <a:solidFill>
                  <a:schemeClr val="bg1"/>
                </a:solidFill>
                <a:latin typeface="Verdana" panose="020B0604030504040204" pitchFamily="34" charset="0"/>
              </a:rPr>
              <a:t>Reading</a:t>
            </a:r>
            <a:r>
              <a:rPr lang="it-IT" sz="2000" b="1" spc="217" dirty="0">
                <a:solidFill>
                  <a:schemeClr val="bg1"/>
                </a:solidFill>
                <a:latin typeface="Verdana" panose="020B0604030504040204" pitchFamily="34" charset="0"/>
              </a:rPr>
              <a:t> e </a:t>
            </a:r>
            <a:r>
              <a:rPr lang="it-IT" i="1" dirty="0" err="1"/>
              <a:t>L</a:t>
            </a:r>
            <a:r>
              <a:rPr lang="it-IT" sz="2000" b="1" i="1" spc="217" dirty="0" err="1">
                <a:solidFill>
                  <a:schemeClr val="bg1"/>
                </a:solidFill>
                <a:latin typeface="Verdana" panose="020B0604030504040204" pitchFamily="34" charset="0"/>
              </a:rPr>
              <a:t>istening</a:t>
            </a:r>
            <a:r>
              <a:rPr lang="it-IT" sz="2000" b="1" spc="217" dirty="0">
                <a:solidFill>
                  <a:schemeClr val="bg1"/>
                </a:solidFill>
                <a:latin typeface="Verdana" panose="020B0604030504040204" pitchFamily="34" charset="0"/>
              </a:rPr>
              <a:t> (GRADO 8)</a:t>
            </a:r>
          </a:p>
        </p:txBody>
      </p:sp>
      <p:sp>
        <p:nvSpPr>
          <p:cNvPr id="4" name="Figura a mano libera: forma 3" descr="Pila di libri multicolore">
            <a:extLst>
              <a:ext uri="{FF2B5EF4-FFF2-40B4-BE49-F238E27FC236}">
                <a16:creationId xmlns:a16="http://schemas.microsoft.com/office/drawing/2014/main" id="{D1824C84-82B1-EE96-2B33-A0790728B43F}"/>
              </a:ext>
            </a:extLst>
          </p:cNvPr>
          <p:cNvSpPr>
            <a:spLocks noChangeAspect="1"/>
          </p:cNvSpPr>
          <p:nvPr/>
        </p:nvSpPr>
        <p:spPr>
          <a:xfrm flipH="1">
            <a:off x="8172000" y="-5094"/>
            <a:ext cx="4020000" cy="6863093"/>
          </a:xfrm>
          <a:custGeom>
            <a:avLst/>
            <a:gdLst>
              <a:gd name="connsiteX0" fmla="*/ 4155389 w 8954013"/>
              <a:gd name="connsiteY0" fmla="*/ 0 h 6862060"/>
              <a:gd name="connsiteX1" fmla="*/ 8954013 w 8954013"/>
              <a:gd name="connsiteY1" fmla="*/ 0 h 6862060"/>
              <a:gd name="connsiteX2" fmla="*/ 4798624 w 8954013"/>
              <a:gd name="connsiteY2" fmla="*/ 6862060 h 6862060"/>
              <a:gd name="connsiteX3" fmla="*/ 4769643 w 8954013"/>
              <a:gd name="connsiteY3" fmla="*/ 6862060 h 6862060"/>
              <a:gd name="connsiteX4" fmla="*/ 0 w 8954013"/>
              <a:gd name="connsiteY4" fmla="*/ 6862060 h 6862060"/>
              <a:gd name="connsiteX5" fmla="*/ 0 w 8954013"/>
              <a:gd name="connsiteY5" fmla="*/ 4060 h 6862060"/>
              <a:gd name="connsiteX6" fmla="*/ 4152931 w 8954013"/>
              <a:gd name="connsiteY6" fmla="*/ 4060 h 6862060"/>
              <a:gd name="connsiteX0" fmla="*/ 4155389 w 8444122"/>
              <a:gd name="connsiteY0" fmla="*/ 0 h 6862060"/>
              <a:gd name="connsiteX1" fmla="*/ 8444122 w 8444122"/>
              <a:gd name="connsiteY1" fmla="*/ 839096 h 6862060"/>
              <a:gd name="connsiteX2" fmla="*/ 4798624 w 8444122"/>
              <a:gd name="connsiteY2" fmla="*/ 6862060 h 6862060"/>
              <a:gd name="connsiteX3" fmla="*/ 4769643 w 8444122"/>
              <a:gd name="connsiteY3" fmla="*/ 6862060 h 6862060"/>
              <a:gd name="connsiteX4" fmla="*/ 0 w 8444122"/>
              <a:gd name="connsiteY4" fmla="*/ 6862060 h 6862060"/>
              <a:gd name="connsiteX5" fmla="*/ 0 w 8444122"/>
              <a:gd name="connsiteY5" fmla="*/ 4060 h 6862060"/>
              <a:gd name="connsiteX6" fmla="*/ 4152931 w 8444122"/>
              <a:gd name="connsiteY6" fmla="*/ 4060 h 6862060"/>
              <a:gd name="connsiteX7" fmla="*/ 4155389 w 8444122"/>
              <a:gd name="connsiteY7" fmla="*/ 0 h 6862060"/>
              <a:gd name="connsiteX0" fmla="*/ 6820733 w 8444122"/>
              <a:gd name="connsiteY0" fmla="*/ 17456 h 6858000"/>
              <a:gd name="connsiteX1" fmla="*/ 8444122 w 8444122"/>
              <a:gd name="connsiteY1" fmla="*/ 835036 h 6858000"/>
              <a:gd name="connsiteX2" fmla="*/ 4798624 w 8444122"/>
              <a:gd name="connsiteY2" fmla="*/ 6858000 h 6858000"/>
              <a:gd name="connsiteX3" fmla="*/ 4769643 w 8444122"/>
              <a:gd name="connsiteY3" fmla="*/ 6858000 h 6858000"/>
              <a:gd name="connsiteX4" fmla="*/ 0 w 8444122"/>
              <a:gd name="connsiteY4" fmla="*/ 6858000 h 6858000"/>
              <a:gd name="connsiteX5" fmla="*/ 0 w 8444122"/>
              <a:gd name="connsiteY5" fmla="*/ 0 h 6858000"/>
              <a:gd name="connsiteX6" fmla="*/ 4152931 w 8444122"/>
              <a:gd name="connsiteY6" fmla="*/ 0 h 6858000"/>
              <a:gd name="connsiteX7" fmla="*/ 6820733 w 8444122"/>
              <a:gd name="connsiteY7" fmla="*/ 17456 h 6858000"/>
              <a:gd name="connsiteX0" fmla="*/ 6779690 w 8444122"/>
              <a:gd name="connsiteY0" fmla="*/ 0 h 6863404"/>
              <a:gd name="connsiteX1" fmla="*/ 8444122 w 8444122"/>
              <a:gd name="connsiteY1" fmla="*/ 840440 h 6863404"/>
              <a:gd name="connsiteX2" fmla="*/ 4798624 w 8444122"/>
              <a:gd name="connsiteY2" fmla="*/ 6863404 h 6863404"/>
              <a:gd name="connsiteX3" fmla="*/ 4769643 w 8444122"/>
              <a:gd name="connsiteY3" fmla="*/ 6863404 h 6863404"/>
              <a:gd name="connsiteX4" fmla="*/ 0 w 8444122"/>
              <a:gd name="connsiteY4" fmla="*/ 6863404 h 6863404"/>
              <a:gd name="connsiteX5" fmla="*/ 0 w 8444122"/>
              <a:gd name="connsiteY5" fmla="*/ 5404 h 6863404"/>
              <a:gd name="connsiteX6" fmla="*/ 4152931 w 8444122"/>
              <a:gd name="connsiteY6" fmla="*/ 5404 h 6863404"/>
              <a:gd name="connsiteX7" fmla="*/ 6779690 w 8444122"/>
              <a:gd name="connsiteY7" fmla="*/ 0 h 6863404"/>
              <a:gd name="connsiteX0" fmla="*/ 6779690 w 8427705"/>
              <a:gd name="connsiteY0" fmla="*/ 0 h 6863404"/>
              <a:gd name="connsiteX1" fmla="*/ 8427705 w 8427705"/>
              <a:gd name="connsiteY1" fmla="*/ 870920 h 6863404"/>
              <a:gd name="connsiteX2" fmla="*/ 4798624 w 8427705"/>
              <a:gd name="connsiteY2" fmla="*/ 6863404 h 6863404"/>
              <a:gd name="connsiteX3" fmla="*/ 4769643 w 8427705"/>
              <a:gd name="connsiteY3" fmla="*/ 6863404 h 6863404"/>
              <a:gd name="connsiteX4" fmla="*/ 0 w 8427705"/>
              <a:gd name="connsiteY4" fmla="*/ 6863404 h 6863404"/>
              <a:gd name="connsiteX5" fmla="*/ 0 w 8427705"/>
              <a:gd name="connsiteY5" fmla="*/ 5404 h 6863404"/>
              <a:gd name="connsiteX6" fmla="*/ 4152931 w 8427705"/>
              <a:gd name="connsiteY6" fmla="*/ 5404 h 6863404"/>
              <a:gd name="connsiteX7" fmla="*/ 6779690 w 8427705"/>
              <a:gd name="connsiteY7" fmla="*/ 0 h 6863404"/>
              <a:gd name="connsiteX0" fmla="*/ 6779690 w 8413324"/>
              <a:gd name="connsiteY0" fmla="*/ 0 h 6863404"/>
              <a:gd name="connsiteX1" fmla="*/ 8413324 w 8413324"/>
              <a:gd name="connsiteY1" fmla="*/ 90255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6065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958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37204"/>
              <a:gd name="connsiteY0" fmla="*/ 0 h 6863404"/>
              <a:gd name="connsiteX1" fmla="*/ 8437204 w 8437204"/>
              <a:gd name="connsiteY1" fmla="*/ 876303 h 6863404"/>
              <a:gd name="connsiteX2" fmla="*/ 4798624 w 8437204"/>
              <a:gd name="connsiteY2" fmla="*/ 6863404 h 6863404"/>
              <a:gd name="connsiteX3" fmla="*/ 4769643 w 8437204"/>
              <a:gd name="connsiteY3" fmla="*/ 6863404 h 6863404"/>
              <a:gd name="connsiteX4" fmla="*/ 0 w 8437204"/>
              <a:gd name="connsiteY4" fmla="*/ 6863404 h 6863404"/>
              <a:gd name="connsiteX5" fmla="*/ 0 w 8437204"/>
              <a:gd name="connsiteY5" fmla="*/ 5404 h 6863404"/>
              <a:gd name="connsiteX6" fmla="*/ 4152931 w 8437204"/>
              <a:gd name="connsiteY6" fmla="*/ 5404 h 6863404"/>
              <a:gd name="connsiteX7" fmla="*/ 6779690 w 8437204"/>
              <a:gd name="connsiteY7" fmla="*/ 0 h 6863404"/>
              <a:gd name="connsiteX0" fmla="*/ 6779690 w 8432824"/>
              <a:gd name="connsiteY0" fmla="*/ 0 h 6863404"/>
              <a:gd name="connsiteX1" fmla="*/ 8432824 w 8432824"/>
              <a:gd name="connsiteY1" fmla="*/ 884455 h 6863404"/>
              <a:gd name="connsiteX2" fmla="*/ 4798624 w 8432824"/>
              <a:gd name="connsiteY2" fmla="*/ 6863404 h 6863404"/>
              <a:gd name="connsiteX3" fmla="*/ 4769643 w 8432824"/>
              <a:gd name="connsiteY3" fmla="*/ 6863404 h 6863404"/>
              <a:gd name="connsiteX4" fmla="*/ 0 w 8432824"/>
              <a:gd name="connsiteY4" fmla="*/ 6863404 h 6863404"/>
              <a:gd name="connsiteX5" fmla="*/ 0 w 8432824"/>
              <a:gd name="connsiteY5" fmla="*/ 5404 h 6863404"/>
              <a:gd name="connsiteX6" fmla="*/ 4152931 w 8432824"/>
              <a:gd name="connsiteY6" fmla="*/ 5404 h 6863404"/>
              <a:gd name="connsiteX7" fmla="*/ 6779690 w 8432824"/>
              <a:gd name="connsiteY7" fmla="*/ 0 h 6863404"/>
              <a:gd name="connsiteX0" fmla="*/ 6779690 w 8428442"/>
              <a:gd name="connsiteY0" fmla="*/ 0 h 6863404"/>
              <a:gd name="connsiteX1" fmla="*/ 8428442 w 8428442"/>
              <a:gd name="connsiteY1" fmla="*/ 888532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779690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824793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824793 w 8428442"/>
              <a:gd name="connsiteY7" fmla="*/ 0 h 68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442" h="6863404">
                <a:moveTo>
                  <a:pt x="6824793" y="0"/>
                </a:moveTo>
                <a:lnTo>
                  <a:pt x="8428442" y="892608"/>
                </a:lnTo>
                <a:lnTo>
                  <a:pt x="4798624" y="6863404"/>
                </a:lnTo>
                <a:lnTo>
                  <a:pt x="4769643" y="6863404"/>
                </a:lnTo>
                <a:lnTo>
                  <a:pt x="0" y="6863404"/>
                </a:lnTo>
                <a:lnTo>
                  <a:pt x="0" y="5404"/>
                </a:lnTo>
                <a:lnTo>
                  <a:pt x="4152931" y="5404"/>
                </a:lnTo>
                <a:lnTo>
                  <a:pt x="6824793" y="0"/>
                </a:lnTo>
                <a:close/>
              </a:path>
            </a:pathLst>
          </a:custGeom>
          <a:blipFill dpi="0" rotWithShape="1">
            <a:blip r:embed="rId3">
              <a:alphaModFix amt="70000"/>
            </a:blip>
            <a:srcRect/>
            <a:stretch>
              <a:fillRect l="-68530" t="-656" r="-470" b="-656"/>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40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sp>
        <p:nvSpPr>
          <p:cNvPr id="7" name="TextBox 21">
            <a:extLst>
              <a:ext uri="{FF2B5EF4-FFF2-40B4-BE49-F238E27FC236}">
                <a16:creationId xmlns:a16="http://schemas.microsoft.com/office/drawing/2014/main" id="{E35AB423-D813-36A8-99B6-299282CF28D8}"/>
              </a:ext>
            </a:extLst>
          </p:cNvPr>
          <p:cNvSpPr txBox="1"/>
          <p:nvPr/>
        </p:nvSpPr>
        <p:spPr>
          <a:xfrm>
            <a:off x="489477" y="1172298"/>
            <a:ext cx="2309290" cy="244554"/>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4A91"/>
                </a:solidFill>
                <a:effectLst/>
                <a:uLnTx/>
                <a:uFillTx/>
                <a:latin typeface="Verdana" panose="020B0604030504040204" pitchFamily="34" charset="0"/>
                <a:ea typeface="+mn-ea"/>
                <a:cs typeface="+mn-cs"/>
              </a:rPr>
              <a:t>INGLESE - </a:t>
            </a:r>
            <a:r>
              <a:rPr kumimoji="0" lang="en-US" sz="1400" b="1" i="1" u="none" strike="noStrike" kern="1200" cap="none" spc="0" normalizeH="0" baseline="0" noProof="0" dirty="0">
                <a:ln>
                  <a:noFill/>
                </a:ln>
                <a:solidFill>
                  <a:srgbClr val="024A91"/>
                </a:solidFill>
                <a:effectLst/>
                <a:uLnTx/>
                <a:uFillTx/>
                <a:latin typeface="Verdana" panose="020B0604030504040204" pitchFamily="34" charset="0"/>
                <a:ea typeface="+mn-ea"/>
                <a:cs typeface="+mn-cs"/>
              </a:rPr>
              <a:t>READING</a:t>
            </a:r>
          </a:p>
        </p:txBody>
      </p:sp>
      <p:sp>
        <p:nvSpPr>
          <p:cNvPr id="10" name="TextBox 21">
            <a:extLst>
              <a:ext uri="{FF2B5EF4-FFF2-40B4-BE49-F238E27FC236}">
                <a16:creationId xmlns:a16="http://schemas.microsoft.com/office/drawing/2014/main" id="{12F94C4F-018D-8019-B6AD-4AF2D5538F08}"/>
              </a:ext>
            </a:extLst>
          </p:cNvPr>
          <p:cNvSpPr txBox="1"/>
          <p:nvPr/>
        </p:nvSpPr>
        <p:spPr>
          <a:xfrm>
            <a:off x="1722626" y="3848078"/>
            <a:ext cx="2532038" cy="244554"/>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4A91"/>
                </a:solidFill>
                <a:effectLst/>
                <a:uLnTx/>
                <a:uFillTx/>
                <a:latin typeface="Verdana" panose="020B0604030504040204" pitchFamily="34" charset="0"/>
                <a:ea typeface="+mn-ea"/>
                <a:cs typeface="+mn-cs"/>
              </a:rPr>
              <a:t>INGLESE - </a:t>
            </a:r>
            <a:r>
              <a:rPr kumimoji="0" lang="en-US" sz="1400" b="1" i="1" u="none" strike="noStrike" kern="1200" cap="none" spc="0" normalizeH="0" baseline="0" noProof="0" dirty="0">
                <a:ln>
                  <a:noFill/>
                </a:ln>
                <a:solidFill>
                  <a:srgbClr val="024A91"/>
                </a:solidFill>
                <a:effectLst/>
                <a:uLnTx/>
                <a:uFillTx/>
                <a:latin typeface="Verdana" panose="020B0604030504040204" pitchFamily="34" charset="0"/>
                <a:ea typeface="+mn-ea"/>
                <a:cs typeface="+mn-cs"/>
              </a:rPr>
              <a:t>LISTENING</a:t>
            </a:r>
          </a:p>
        </p:txBody>
      </p:sp>
      <p:pic>
        <p:nvPicPr>
          <p:cNvPr id="11" name="Immagine 10">
            <a:extLst>
              <a:ext uri="{FF2B5EF4-FFF2-40B4-BE49-F238E27FC236}">
                <a16:creationId xmlns:a16="http://schemas.microsoft.com/office/drawing/2014/main" id="{D2C72339-FAFF-9351-6B92-4C9E5CAEABC3}"/>
              </a:ext>
            </a:extLst>
          </p:cNvPr>
          <p:cNvPicPr>
            <a:picLocks noChangeAspect="1"/>
          </p:cNvPicPr>
          <p:nvPr/>
        </p:nvPicPr>
        <p:blipFill rotWithShape="1">
          <a:blip r:embed="rId4"/>
          <a:srcRect l="92740" t="11309" r="181" b="72868"/>
          <a:stretch/>
        </p:blipFill>
        <p:spPr>
          <a:xfrm>
            <a:off x="5169259" y="3113535"/>
            <a:ext cx="559394" cy="632413"/>
          </a:xfrm>
          <a:prstGeom prst="rect">
            <a:avLst/>
          </a:prstGeom>
        </p:spPr>
      </p:pic>
      <p:pic>
        <p:nvPicPr>
          <p:cNvPr id="12" name="Immagine 11">
            <a:extLst>
              <a:ext uri="{FF2B5EF4-FFF2-40B4-BE49-F238E27FC236}">
                <a16:creationId xmlns:a16="http://schemas.microsoft.com/office/drawing/2014/main" id="{DAB5E94F-9447-F4B3-AA7F-3CDE93C2E2D0}"/>
              </a:ext>
            </a:extLst>
          </p:cNvPr>
          <p:cNvPicPr>
            <a:picLocks noChangeAspect="1"/>
          </p:cNvPicPr>
          <p:nvPr/>
        </p:nvPicPr>
        <p:blipFill rotWithShape="1">
          <a:blip r:embed="rId4"/>
          <a:srcRect l="92740" t="11309" r="181" b="72868"/>
          <a:stretch/>
        </p:blipFill>
        <p:spPr>
          <a:xfrm>
            <a:off x="6393348" y="5699801"/>
            <a:ext cx="559394" cy="632413"/>
          </a:xfrm>
          <a:prstGeom prst="rect">
            <a:avLst/>
          </a:prstGeom>
        </p:spPr>
      </p:pic>
      <p:sp>
        <p:nvSpPr>
          <p:cNvPr id="15" name="Freeform 5">
            <a:extLst>
              <a:ext uri="{FF2B5EF4-FFF2-40B4-BE49-F238E27FC236}">
                <a16:creationId xmlns:a16="http://schemas.microsoft.com/office/drawing/2014/main" id="{BA56FF79-31F2-26C3-47D3-D29534BEF8E5}"/>
              </a:ext>
            </a:extLst>
          </p:cNvPr>
          <p:cNvSpPr/>
          <p:nvPr/>
        </p:nvSpPr>
        <p:spPr>
          <a:xfrm>
            <a:off x="7468828" y="3866734"/>
            <a:ext cx="4179363" cy="2656130"/>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0D4A91">
              <a:alpha val="83087"/>
            </a:srgbClr>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it-IT" sz="1600" b="1" dirty="0">
                <a:solidFill>
                  <a:srgbClr val="FFFFFF"/>
                </a:solidFill>
                <a:latin typeface="Verdana" panose="020B0604030504040204" pitchFamily="34" charset="0"/>
              </a:rPr>
              <a:t>Il risultato della prova di </a:t>
            </a:r>
            <a:r>
              <a:rPr lang="it-IT" sz="1600" b="1" i="1" dirty="0" err="1">
                <a:solidFill>
                  <a:srgbClr val="FFFFFF"/>
                </a:solidFill>
                <a:latin typeface="Verdana" panose="020B0604030504040204" pitchFamily="34" charset="0"/>
              </a:rPr>
              <a:t>listening</a:t>
            </a:r>
            <a:r>
              <a:rPr lang="it-IT" sz="1600" b="1" dirty="0">
                <a:solidFill>
                  <a:srgbClr val="FFFFFF"/>
                </a:solidFill>
                <a:latin typeface="Verdana" panose="020B0604030504040204" pitchFamily="34" charset="0"/>
              </a:rPr>
              <a:t> è molto più variabile da una regione all’altra. In alcuni territori del Mezzogiorno la percentuale di allievi in linea con le Indicazioni nazionali si attesta a circa il 40%, contro una media nazionale del 62% circa</a:t>
            </a:r>
            <a:endParaRPr kumimoji="0" lang="it-IT" sz="1600" b="1" i="0" u="none" strike="noStrike" kern="120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Verdana" panose="020B0604030504040204" pitchFamily="34" charset="0"/>
              <a:ea typeface="+mn-ea"/>
              <a:cs typeface="+mn-cs"/>
            </a:endParaRPr>
          </a:p>
        </p:txBody>
      </p:sp>
      <p:sp>
        <p:nvSpPr>
          <p:cNvPr id="16" name="Freeform 5">
            <a:extLst>
              <a:ext uri="{FF2B5EF4-FFF2-40B4-BE49-F238E27FC236}">
                <a16:creationId xmlns:a16="http://schemas.microsoft.com/office/drawing/2014/main" id="{DEECD860-1E83-1B70-504F-41286AE4CFEB}"/>
              </a:ext>
            </a:extLst>
          </p:cNvPr>
          <p:cNvSpPr/>
          <p:nvPr/>
        </p:nvSpPr>
        <p:spPr>
          <a:xfrm>
            <a:off x="6225112" y="1158199"/>
            <a:ext cx="4179363" cy="2656130"/>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0D4A91">
              <a:alpha val="83087"/>
            </a:srgbClr>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ctr" defTabSz="914400" rtl="0" eaLnBrk="1" fontAlgn="auto" latinLnBrk="0" hangingPunct="1">
              <a:lnSpc>
                <a:spcPts val="2520"/>
              </a:lnSpc>
              <a:spcBef>
                <a:spcPts val="0"/>
              </a:spcBef>
              <a:spcAft>
                <a:spcPts val="0"/>
              </a:spcAft>
              <a:buClrTx/>
              <a:buSzTx/>
              <a:buFontTx/>
              <a:buNone/>
              <a:tabLst/>
              <a:defRPr/>
            </a:pPr>
            <a:r>
              <a:rPr lang="it-IT" sz="1600" b="1" dirty="0">
                <a:solidFill>
                  <a:srgbClr val="FFFFFF"/>
                </a:solidFill>
                <a:latin typeface="Verdana" panose="020B0604030504040204" pitchFamily="34" charset="0"/>
              </a:rPr>
              <a:t>Pur con delle differenze, in tutte le regioni italiane almeno il 60% raggiunge il livello A2 nella prova di </a:t>
            </a:r>
            <a:r>
              <a:rPr lang="it-IT" sz="1600" b="1" i="1" dirty="0">
                <a:solidFill>
                  <a:srgbClr val="FFFFFF"/>
                </a:solidFill>
                <a:latin typeface="Verdana" panose="020B0604030504040204" pitchFamily="34" charset="0"/>
              </a:rPr>
              <a:t>reading</a:t>
            </a:r>
            <a:r>
              <a:rPr lang="it-IT" sz="1600" b="1" dirty="0">
                <a:solidFill>
                  <a:srgbClr val="FFFFFF"/>
                </a:solidFill>
                <a:latin typeface="Verdana" panose="020B0604030504040204" pitchFamily="34" charset="0"/>
              </a:rPr>
              <a:t>. In alcune regioni del Mezzogiorno circa il 10% degli allievi raggiunge solo il pre-A1, livello inferiore a quello previsto per la V primaria</a:t>
            </a:r>
            <a:endParaRPr kumimoji="0" lang="it-IT" sz="1600" b="0" i="0" u="none" strike="noStrike" kern="1200" cap="none" spc="0" normalizeH="0" baseline="0" noProof="0" dirty="0">
              <a:ln>
                <a:noFill/>
              </a:ln>
              <a:solidFill>
                <a:srgbClr val="F39C6B"/>
              </a:solidFill>
              <a:effectLst>
                <a:outerShdw blurRad="50800" dist="38100" dir="5400000" algn="t" rotWithShape="0">
                  <a:prstClr val="black">
                    <a:alpha val="40000"/>
                  </a:prstClr>
                </a:outerShdw>
              </a:effectLst>
              <a:uLnTx/>
              <a:uFillTx/>
              <a:latin typeface="Verdana" panose="020B0604030504040204" pitchFamily="34" charset="0"/>
              <a:ea typeface="+mn-ea"/>
              <a:cs typeface="+mn-cs"/>
            </a:endParaRPr>
          </a:p>
        </p:txBody>
      </p:sp>
      <p:pic>
        <p:nvPicPr>
          <p:cNvPr id="17" name="Immagine 16">
            <a:extLst>
              <a:ext uri="{FF2B5EF4-FFF2-40B4-BE49-F238E27FC236}">
                <a16:creationId xmlns:a16="http://schemas.microsoft.com/office/drawing/2014/main" id="{1F0125F7-560B-4629-93D9-E87F0D214F6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1614397" y="4076006"/>
            <a:ext cx="4659182" cy="2444526"/>
          </a:xfrm>
          <a:prstGeom prst="rect">
            <a:avLst/>
          </a:prstGeom>
          <a:noFill/>
        </p:spPr>
      </p:pic>
      <p:pic>
        <p:nvPicPr>
          <p:cNvPr id="18" name="Immagine 17">
            <a:extLst>
              <a:ext uri="{FF2B5EF4-FFF2-40B4-BE49-F238E27FC236}">
                <a16:creationId xmlns:a16="http://schemas.microsoft.com/office/drawing/2014/main" id="{2AEB5AD3-9157-A173-05C7-81F4B9E6830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bwMode="auto">
          <a:xfrm>
            <a:off x="358477" y="1422208"/>
            <a:ext cx="4659182" cy="2444526"/>
          </a:xfrm>
          <a:prstGeom prst="rect">
            <a:avLst/>
          </a:prstGeom>
          <a:noFill/>
        </p:spPr>
      </p:pic>
    </p:spTree>
    <p:extLst>
      <p:ext uri="{BB962C8B-B14F-4D97-AF65-F5344CB8AC3E}">
        <p14:creationId xmlns:p14="http://schemas.microsoft.com/office/powerpoint/2010/main" val="767332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A27208C-5557-D3DD-CEAE-9535D55AB66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24445" y="1716534"/>
            <a:ext cx="8446912" cy="4810345"/>
          </a:xfrm>
          <a:prstGeom prst="rect">
            <a:avLst/>
          </a:prstGeom>
        </p:spPr>
      </p:pic>
      <p:pic>
        <p:nvPicPr>
          <p:cNvPr id="2" name="Immagine 1">
            <a:extLst>
              <a:ext uri="{FF2B5EF4-FFF2-40B4-BE49-F238E27FC236}">
                <a16:creationId xmlns:a16="http://schemas.microsoft.com/office/drawing/2014/main" id="{1D6627A4-C66C-5F1C-CEB7-1426892BF2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1255"/>
          <a:stretch/>
        </p:blipFill>
        <p:spPr>
          <a:xfrm>
            <a:off x="585917" y="1212623"/>
            <a:ext cx="2142720" cy="4803267"/>
          </a:xfrm>
          <a:prstGeom prst="rect">
            <a:avLst/>
          </a:prstGeom>
        </p:spPr>
      </p:pic>
      <p:graphicFrame>
        <p:nvGraphicFramePr>
          <p:cNvPr id="6" name="Tabella 5">
            <a:extLst>
              <a:ext uri="{FF2B5EF4-FFF2-40B4-BE49-F238E27FC236}">
                <a16:creationId xmlns:a16="http://schemas.microsoft.com/office/drawing/2014/main" id="{8C83BD64-C061-D78E-402A-2A2E3C4C9BA6}"/>
              </a:ext>
            </a:extLst>
          </p:cNvPr>
          <p:cNvGraphicFramePr>
            <a:graphicFrameLocks noGrp="1"/>
          </p:cNvGraphicFramePr>
          <p:nvPr>
            <p:extLst>
              <p:ext uri="{D42A27DB-BD31-4B8C-83A1-F6EECF244321}">
                <p14:modId xmlns:p14="http://schemas.microsoft.com/office/powerpoint/2010/main" val="229108946"/>
              </p:ext>
            </p:extLst>
          </p:nvPr>
        </p:nvGraphicFramePr>
        <p:xfrm>
          <a:off x="788495" y="4993354"/>
          <a:ext cx="1612900" cy="1533525"/>
        </p:xfrm>
        <a:graphic>
          <a:graphicData uri="http://schemas.openxmlformats.org/drawingml/2006/table">
            <a:tbl>
              <a:tblPr>
                <a:tableStyleId>{5C22544A-7EE6-4342-B048-85BDC9FD1C3A}</a:tableStyleId>
              </a:tblPr>
              <a:tblGrid>
                <a:gridCol w="495300">
                  <a:extLst>
                    <a:ext uri="{9D8B030D-6E8A-4147-A177-3AD203B41FA5}">
                      <a16:colId xmlns:a16="http://schemas.microsoft.com/office/drawing/2014/main" val="2045456974"/>
                    </a:ext>
                  </a:extLst>
                </a:gridCol>
                <a:gridCol w="1117600">
                  <a:extLst>
                    <a:ext uri="{9D8B030D-6E8A-4147-A177-3AD203B41FA5}">
                      <a16:colId xmlns:a16="http://schemas.microsoft.com/office/drawing/2014/main" val="2606529628"/>
                    </a:ext>
                  </a:extLst>
                </a:gridCol>
              </a:tblGrid>
              <a:tr h="400050">
                <a:tc>
                  <a:txBody>
                    <a:bodyPr/>
                    <a:lstStyle/>
                    <a:p>
                      <a:pPr algn="ctr" fontAlgn="b"/>
                      <a:r>
                        <a:rPr lang="it-IT" sz="1000" u="none" strike="noStrike" dirty="0">
                          <a:effectLst/>
                          <a:latin typeface="Verdana" panose="020B0604030504040204" pitchFamily="34" charset="0"/>
                          <a:ea typeface="Verdana" panose="020B0604030504040204" pitchFamily="34" charset="0"/>
                        </a:rPr>
                        <a:t>%</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dirty="0">
                          <a:effectLst/>
                          <a:latin typeface="Verdana" panose="020B0604030504040204" pitchFamily="34" charset="0"/>
                          <a:ea typeface="Verdana" panose="020B0604030504040204" pitchFamily="34" charset="0"/>
                        </a:rPr>
                        <a:t>Grado di severità diseguaglianza</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9867823"/>
                  </a:ext>
                </a:extLst>
              </a:tr>
              <a:tr h="133350">
                <a:tc>
                  <a:txBody>
                    <a:bodyPr/>
                    <a:lstStyle/>
                    <a:p>
                      <a:pPr algn="ctr" fontAlgn="ctr"/>
                      <a:r>
                        <a:rPr lang="it-IT" sz="1000" u="none" strike="noStrike" dirty="0">
                          <a:effectLst/>
                          <a:latin typeface="Verdana" panose="020B0604030504040204" pitchFamily="34" charset="0"/>
                          <a:ea typeface="Verdana" panose="020B0604030504040204" pitchFamily="34" charset="0"/>
                        </a:rPr>
                        <a:t>&gt;30</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Molto alto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4262166"/>
                  </a:ext>
                </a:extLst>
              </a:tr>
              <a:tr h="133350">
                <a:tc>
                  <a:txBody>
                    <a:bodyPr/>
                    <a:lstStyle/>
                    <a:p>
                      <a:pPr algn="ctr" fontAlgn="ctr"/>
                      <a:r>
                        <a:rPr lang="it-IT" sz="1000" u="none" strike="noStrike" dirty="0">
                          <a:effectLst/>
                          <a:latin typeface="Verdana" panose="020B0604030504040204" pitchFamily="34" charset="0"/>
                          <a:ea typeface="Verdana" panose="020B0604030504040204" pitchFamily="34" charset="0"/>
                        </a:rPr>
                        <a:t>25-30</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Alto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2027404"/>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20-25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Rilevante</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4350234"/>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15-20</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Medio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3769618"/>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10-15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Basso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0339018"/>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5-10</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Molto basso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7352859"/>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0-5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dirty="0">
                          <a:effectLst/>
                          <a:latin typeface="Verdana" panose="020B0604030504040204" pitchFamily="34" charset="0"/>
                          <a:ea typeface="Verdana" panose="020B0604030504040204" pitchFamily="34" charset="0"/>
                        </a:rPr>
                        <a:t>Trascurabile</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8341670"/>
                  </a:ext>
                </a:extLst>
              </a:tr>
            </a:tbl>
          </a:graphicData>
        </a:graphic>
      </p:graphicFrame>
      <p:sp>
        <p:nvSpPr>
          <p:cNvPr id="7" name="CasellaDiTesto 6">
            <a:extLst>
              <a:ext uri="{FF2B5EF4-FFF2-40B4-BE49-F238E27FC236}">
                <a16:creationId xmlns:a16="http://schemas.microsoft.com/office/drawing/2014/main" id="{2366D158-B03F-05C2-17A4-D8ECC2A87614}"/>
              </a:ext>
            </a:extLst>
          </p:cNvPr>
          <p:cNvSpPr txBox="1"/>
          <p:nvPr/>
        </p:nvSpPr>
        <p:spPr>
          <a:xfrm>
            <a:off x="1097911" y="94811"/>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sz="2000" dirty="0"/>
              <a:t>Equità?</a:t>
            </a:r>
          </a:p>
          <a:p>
            <a:r>
              <a:rPr lang="it-IT" sz="2000" dirty="0"/>
              <a:t>ITALIANO E MATEMATICA</a:t>
            </a:r>
          </a:p>
        </p:txBody>
      </p:sp>
      <p:sp>
        <p:nvSpPr>
          <p:cNvPr id="10" name="CasellaDiTesto 9">
            <a:extLst>
              <a:ext uri="{FF2B5EF4-FFF2-40B4-BE49-F238E27FC236}">
                <a16:creationId xmlns:a16="http://schemas.microsoft.com/office/drawing/2014/main" id="{7156D9B9-D2AC-3A46-7C6F-E3B4D78FE786}"/>
              </a:ext>
            </a:extLst>
          </p:cNvPr>
          <p:cNvSpPr txBox="1"/>
          <p:nvPr/>
        </p:nvSpPr>
        <p:spPr>
          <a:xfrm>
            <a:off x="3137483" y="1121062"/>
            <a:ext cx="8820837" cy="584775"/>
          </a:xfrm>
          <a:prstGeom prst="rect">
            <a:avLst/>
          </a:prstGeom>
          <a:solidFill>
            <a:schemeClr val="bg1"/>
          </a:solidFill>
          <a:effectLst/>
        </p:spPr>
        <p:txBody>
          <a:bodyPr wrap="square" rtlCol="0">
            <a:spAutoFit/>
          </a:bodyPr>
          <a:lstStyle>
            <a:defPPr>
              <a:defRPr lang="it-IT"/>
            </a:defPPr>
            <a:lvl1pPr>
              <a:defRPr sz="1200" b="1">
                <a:solidFill>
                  <a:srgbClr val="015196"/>
                </a:solidFill>
                <a:latin typeface="Verdana" panose="020B0604030504040204" pitchFamily="34" charset="0"/>
                <a:ea typeface="Verdana" panose="020B0604030504040204" pitchFamily="34" charset="0"/>
              </a:defRPr>
            </a:lvl1pPr>
          </a:lstStyle>
          <a:p>
            <a:pPr algn="ctr" rtl="0">
              <a:defRPr sz="1000" b="0" i="0" u="none" strike="noStrike" kern="1200" baseline="0">
                <a:solidFill>
                  <a:srgbClr val="000000"/>
                </a:solidFill>
                <a:latin typeface="Calibri"/>
                <a:ea typeface="Calibri"/>
                <a:cs typeface="Calibri"/>
              </a:defRPr>
            </a:pPr>
            <a:r>
              <a:rPr lang="it-IT" sz="1600" b="1" i="0" u="none" strike="noStrike" baseline="0" dirty="0">
                <a:solidFill>
                  <a:srgbClr val="333333"/>
                </a:solidFill>
                <a:latin typeface="Verdana" panose="020B0604030504040204" pitchFamily="34" charset="0"/>
                <a:ea typeface="Verdana" panose="020B0604030504040204" pitchFamily="34" charset="0"/>
                <a:cs typeface="Calibri"/>
              </a:rPr>
              <a:t>La differenza TRA LE SCUOLE e TRA LE CLASSI nelle macro-aree del Paese </a:t>
            </a:r>
          </a:p>
          <a:p>
            <a:pPr algn="ctr" rtl="0">
              <a:defRPr sz="1000" b="0" i="0" u="none" strike="noStrike" kern="1200" baseline="0">
                <a:solidFill>
                  <a:srgbClr val="000000"/>
                </a:solidFill>
                <a:latin typeface="Calibri"/>
                <a:ea typeface="Calibri"/>
                <a:cs typeface="Calibri"/>
              </a:defRPr>
            </a:pPr>
            <a:r>
              <a:rPr lang="it-IT" sz="1600" b="1" i="0" u="none" strike="noStrike" baseline="0" dirty="0">
                <a:solidFill>
                  <a:srgbClr val="333333"/>
                </a:solidFill>
                <a:latin typeface="Verdana" panose="020B0604030504040204" pitchFamily="34" charset="0"/>
                <a:ea typeface="Verdana" panose="020B0604030504040204" pitchFamily="34" charset="0"/>
                <a:cs typeface="Calibri"/>
              </a:rPr>
              <a:t>GRADO 8 - Prove INVALSI 2023</a:t>
            </a:r>
            <a:endParaRPr lang="it-IT" sz="1600" b="1" i="0" u="sng" strike="noStrike" baseline="0" dirty="0">
              <a:solidFill>
                <a:srgbClr val="333333"/>
              </a:solidFill>
              <a:latin typeface="Verdana" panose="020B0604030504040204" pitchFamily="34" charset="0"/>
              <a:ea typeface="Verdana" panose="020B0604030504040204" pitchFamily="34" charset="0"/>
              <a:cs typeface="Calibri"/>
            </a:endParaRPr>
          </a:p>
        </p:txBody>
      </p:sp>
    </p:spTree>
    <p:extLst>
      <p:ext uri="{BB962C8B-B14F-4D97-AF65-F5344CB8AC3E}">
        <p14:creationId xmlns:p14="http://schemas.microsoft.com/office/powerpoint/2010/main" val="2654095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C09CF186-9CF5-4DFD-8597-2D5B9A3B8DD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09644" y="1725841"/>
            <a:ext cx="8425969" cy="4807964"/>
          </a:xfrm>
          <a:prstGeom prst="rect">
            <a:avLst/>
          </a:prstGeom>
        </p:spPr>
      </p:pic>
      <p:sp>
        <p:nvSpPr>
          <p:cNvPr id="2" name="CasellaDiTesto 1">
            <a:extLst>
              <a:ext uri="{FF2B5EF4-FFF2-40B4-BE49-F238E27FC236}">
                <a16:creationId xmlns:a16="http://schemas.microsoft.com/office/drawing/2014/main" id="{0F11AAAD-5765-5E27-6985-FD123344F1C5}"/>
              </a:ext>
            </a:extLst>
          </p:cNvPr>
          <p:cNvSpPr txBox="1"/>
          <p:nvPr/>
        </p:nvSpPr>
        <p:spPr>
          <a:xfrm>
            <a:off x="1097911" y="94811"/>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sz="2000" dirty="0"/>
              <a:t>Equità?</a:t>
            </a:r>
          </a:p>
          <a:p>
            <a:r>
              <a:rPr lang="it-IT" sz="2000" dirty="0"/>
              <a:t>INGLESE </a:t>
            </a:r>
            <a:r>
              <a:rPr lang="it-IT" sz="2000" i="1" dirty="0"/>
              <a:t>Reading</a:t>
            </a:r>
            <a:r>
              <a:rPr lang="it-IT" sz="2000" dirty="0"/>
              <a:t> e </a:t>
            </a:r>
            <a:r>
              <a:rPr lang="it-IT" sz="2000" i="1" dirty="0" err="1"/>
              <a:t>Listening</a:t>
            </a:r>
            <a:endParaRPr lang="it-IT" sz="2000" i="1" dirty="0"/>
          </a:p>
        </p:txBody>
      </p:sp>
      <p:pic>
        <p:nvPicPr>
          <p:cNvPr id="6" name="Immagine 5" descr="Immagine che contiene dispositivo, bilancia&#10;&#10;Descrizione generata automaticamente">
            <a:extLst>
              <a:ext uri="{FF2B5EF4-FFF2-40B4-BE49-F238E27FC236}">
                <a16:creationId xmlns:a16="http://schemas.microsoft.com/office/drawing/2014/main" id="{9E2F0FEF-09A0-34F3-97E0-327E8FA63D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587" r="11771"/>
          <a:stretch/>
        </p:blipFill>
        <p:spPr>
          <a:xfrm>
            <a:off x="0" y="1965609"/>
            <a:ext cx="3198704" cy="4568196"/>
          </a:xfrm>
          <a:prstGeom prst="rect">
            <a:avLst/>
          </a:prstGeom>
        </p:spPr>
      </p:pic>
      <p:graphicFrame>
        <p:nvGraphicFramePr>
          <p:cNvPr id="9" name="Tabella 8">
            <a:extLst>
              <a:ext uri="{FF2B5EF4-FFF2-40B4-BE49-F238E27FC236}">
                <a16:creationId xmlns:a16="http://schemas.microsoft.com/office/drawing/2014/main" id="{B5BC8A30-E085-7DCD-72F9-CFDF625B766B}"/>
              </a:ext>
            </a:extLst>
          </p:cNvPr>
          <p:cNvGraphicFramePr>
            <a:graphicFrameLocks noGrp="1"/>
          </p:cNvGraphicFramePr>
          <p:nvPr>
            <p:extLst>
              <p:ext uri="{D42A27DB-BD31-4B8C-83A1-F6EECF244321}">
                <p14:modId xmlns:p14="http://schemas.microsoft.com/office/powerpoint/2010/main" val="1873771772"/>
              </p:ext>
            </p:extLst>
          </p:nvPr>
        </p:nvGraphicFramePr>
        <p:xfrm>
          <a:off x="792902" y="5000280"/>
          <a:ext cx="1612900" cy="1533525"/>
        </p:xfrm>
        <a:graphic>
          <a:graphicData uri="http://schemas.openxmlformats.org/drawingml/2006/table">
            <a:tbl>
              <a:tblPr>
                <a:tableStyleId>{5C22544A-7EE6-4342-B048-85BDC9FD1C3A}</a:tableStyleId>
              </a:tblPr>
              <a:tblGrid>
                <a:gridCol w="495300">
                  <a:extLst>
                    <a:ext uri="{9D8B030D-6E8A-4147-A177-3AD203B41FA5}">
                      <a16:colId xmlns:a16="http://schemas.microsoft.com/office/drawing/2014/main" val="2045456974"/>
                    </a:ext>
                  </a:extLst>
                </a:gridCol>
                <a:gridCol w="1117600">
                  <a:extLst>
                    <a:ext uri="{9D8B030D-6E8A-4147-A177-3AD203B41FA5}">
                      <a16:colId xmlns:a16="http://schemas.microsoft.com/office/drawing/2014/main" val="2606529628"/>
                    </a:ext>
                  </a:extLst>
                </a:gridCol>
              </a:tblGrid>
              <a:tr h="400050">
                <a:tc>
                  <a:txBody>
                    <a:bodyPr/>
                    <a:lstStyle/>
                    <a:p>
                      <a:pPr algn="ctr" fontAlgn="b"/>
                      <a:r>
                        <a:rPr lang="it-IT" sz="1000" u="none" strike="noStrike" dirty="0">
                          <a:effectLst/>
                          <a:latin typeface="Verdana" panose="020B0604030504040204" pitchFamily="34" charset="0"/>
                          <a:ea typeface="Verdana" panose="020B0604030504040204" pitchFamily="34" charset="0"/>
                        </a:rPr>
                        <a:t>%</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dirty="0">
                          <a:effectLst/>
                          <a:latin typeface="Verdana" panose="020B0604030504040204" pitchFamily="34" charset="0"/>
                          <a:ea typeface="Verdana" panose="020B0604030504040204" pitchFamily="34" charset="0"/>
                        </a:rPr>
                        <a:t>Grado di severità diseguaglianza</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9867823"/>
                  </a:ext>
                </a:extLst>
              </a:tr>
              <a:tr h="133350">
                <a:tc>
                  <a:txBody>
                    <a:bodyPr/>
                    <a:lstStyle/>
                    <a:p>
                      <a:pPr algn="ctr" fontAlgn="ctr"/>
                      <a:r>
                        <a:rPr lang="it-IT" sz="1000" u="none" strike="noStrike" dirty="0">
                          <a:effectLst/>
                          <a:latin typeface="Verdana" panose="020B0604030504040204" pitchFamily="34" charset="0"/>
                          <a:ea typeface="Verdana" panose="020B0604030504040204" pitchFamily="34" charset="0"/>
                        </a:rPr>
                        <a:t>&gt;30</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Molto alto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4262166"/>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25-30</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Alto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2027404"/>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20-25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Rilevante</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4350234"/>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15-20</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Medio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3769618"/>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10-15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Basso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0339018"/>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5-10</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a:effectLst/>
                          <a:latin typeface="Verdana" panose="020B0604030504040204" pitchFamily="34" charset="0"/>
                          <a:ea typeface="Verdana" panose="020B0604030504040204" pitchFamily="34" charset="0"/>
                        </a:rPr>
                        <a:t>Molto basso</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7352859"/>
                  </a:ext>
                </a:extLst>
              </a:tr>
              <a:tr h="133350">
                <a:tc>
                  <a:txBody>
                    <a:bodyPr/>
                    <a:lstStyle/>
                    <a:p>
                      <a:pPr algn="ctr" fontAlgn="ctr"/>
                      <a:r>
                        <a:rPr lang="it-IT" sz="1000" u="none" strike="noStrike">
                          <a:effectLst/>
                          <a:latin typeface="Verdana" panose="020B0604030504040204" pitchFamily="34" charset="0"/>
                          <a:ea typeface="Verdana" panose="020B0604030504040204" pitchFamily="34" charset="0"/>
                        </a:rPr>
                        <a:t>0-5</a:t>
                      </a:r>
                      <a:endParaRPr lang="it-IT" sz="1000" b="1" i="0" u="none" strike="noStrike">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it-IT" sz="1000" u="none" strike="noStrike" dirty="0">
                          <a:effectLst/>
                          <a:latin typeface="Verdana" panose="020B0604030504040204" pitchFamily="34" charset="0"/>
                          <a:ea typeface="Verdana" panose="020B0604030504040204" pitchFamily="34" charset="0"/>
                        </a:rPr>
                        <a:t>Trascurabile</a:t>
                      </a:r>
                      <a:endParaRPr lang="it-IT" sz="1000" b="1" i="0" u="none" strike="noStrike" dirty="0">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8341670"/>
                  </a:ext>
                </a:extLst>
              </a:tr>
            </a:tbl>
          </a:graphicData>
        </a:graphic>
      </p:graphicFrame>
      <p:sp>
        <p:nvSpPr>
          <p:cNvPr id="10" name="CasellaDiTesto 9">
            <a:extLst>
              <a:ext uri="{FF2B5EF4-FFF2-40B4-BE49-F238E27FC236}">
                <a16:creationId xmlns:a16="http://schemas.microsoft.com/office/drawing/2014/main" id="{70710A14-BF0D-BA69-7299-FEDDED61AA4D}"/>
              </a:ext>
            </a:extLst>
          </p:cNvPr>
          <p:cNvSpPr txBox="1"/>
          <p:nvPr/>
        </p:nvSpPr>
        <p:spPr>
          <a:xfrm>
            <a:off x="0" y="1141066"/>
            <a:ext cx="11958320" cy="584775"/>
          </a:xfrm>
          <a:prstGeom prst="rect">
            <a:avLst/>
          </a:prstGeom>
          <a:solidFill>
            <a:schemeClr val="bg1"/>
          </a:solidFill>
          <a:effectLst/>
        </p:spPr>
        <p:txBody>
          <a:bodyPr wrap="square" rtlCol="0">
            <a:spAutoFit/>
          </a:bodyPr>
          <a:lstStyle>
            <a:defPPr>
              <a:defRPr lang="it-IT"/>
            </a:defPPr>
            <a:lvl1pPr>
              <a:defRPr sz="1200" b="1">
                <a:solidFill>
                  <a:srgbClr val="015196"/>
                </a:solidFill>
                <a:latin typeface="Verdana" panose="020B0604030504040204" pitchFamily="34" charset="0"/>
                <a:ea typeface="Verdana" panose="020B0604030504040204" pitchFamily="34" charset="0"/>
              </a:defRPr>
            </a:lvl1pPr>
          </a:lstStyle>
          <a:p>
            <a:pPr algn="ctr"/>
            <a:r>
              <a:rPr lang="it-IT" sz="1600" dirty="0">
                <a:solidFill>
                  <a:schemeClr val="tx1"/>
                </a:solidFill>
              </a:rPr>
              <a:t>La differenza TRA LE SCUOLE e TRA LE CLASSI nelle macro-aree del Paese </a:t>
            </a:r>
          </a:p>
          <a:p>
            <a:pPr algn="ctr"/>
            <a:r>
              <a:rPr lang="it-IT" sz="1600" dirty="0">
                <a:solidFill>
                  <a:schemeClr val="tx1"/>
                </a:solidFill>
              </a:rPr>
              <a:t>GRADO 8 - Prove INVALSI 2023</a:t>
            </a:r>
          </a:p>
        </p:txBody>
      </p:sp>
    </p:spTree>
    <p:extLst>
      <p:ext uri="{BB962C8B-B14F-4D97-AF65-F5344CB8AC3E}">
        <p14:creationId xmlns:p14="http://schemas.microsoft.com/office/powerpoint/2010/main" val="952494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a:extLst>
              <a:ext uri="{FF2B5EF4-FFF2-40B4-BE49-F238E27FC236}">
                <a16:creationId xmlns:a16="http://schemas.microsoft.com/office/drawing/2014/main" id="{0389EC55-4E6E-0041-E99C-DF741B461F2B}"/>
              </a:ext>
            </a:extLst>
          </p:cNvPr>
          <p:cNvSpPr txBox="1"/>
          <p:nvPr/>
        </p:nvSpPr>
        <p:spPr>
          <a:xfrm>
            <a:off x="1042882" y="150416"/>
            <a:ext cx="4108981" cy="553998"/>
          </a:xfrm>
          <a:prstGeom prst="rect">
            <a:avLst/>
          </a:prstGeom>
          <a:noFill/>
          <a:effectLst/>
        </p:spPr>
        <p:txBody>
          <a:bodyPr wrap="square" rtlCol="0">
            <a:spAutoFit/>
          </a:bodyPr>
          <a:lstStyle/>
          <a:p>
            <a:r>
              <a:rPr lang="it-IT" sz="3000" b="1" dirty="0">
                <a:solidFill>
                  <a:srgbClr val="FFFFFF"/>
                </a:solidFill>
                <a:latin typeface="Verdana" panose="020B0604030504040204" pitchFamily="34" charset="0"/>
              </a:rPr>
              <a:t>Infografica</a:t>
            </a:r>
          </a:p>
        </p:txBody>
      </p:sp>
      <p:graphicFrame>
        <p:nvGraphicFramePr>
          <p:cNvPr id="20" name="Diagramma 19">
            <a:extLst>
              <a:ext uri="{FF2B5EF4-FFF2-40B4-BE49-F238E27FC236}">
                <a16:creationId xmlns:a16="http://schemas.microsoft.com/office/drawing/2014/main" id="{A79AFF2F-E54B-8FE7-B439-C284F85926D1}"/>
              </a:ext>
            </a:extLst>
          </p:cNvPr>
          <p:cNvGraphicFramePr/>
          <p:nvPr>
            <p:extLst>
              <p:ext uri="{D42A27DB-BD31-4B8C-83A1-F6EECF244321}">
                <p14:modId xmlns:p14="http://schemas.microsoft.com/office/powerpoint/2010/main" val="2174466041"/>
              </p:ext>
            </p:extLst>
          </p:nvPr>
        </p:nvGraphicFramePr>
        <p:xfrm>
          <a:off x="941608" y="1171852"/>
          <a:ext cx="5264458" cy="4514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1" name="Diagramma 20">
            <a:extLst>
              <a:ext uri="{FF2B5EF4-FFF2-40B4-BE49-F238E27FC236}">
                <a16:creationId xmlns:a16="http://schemas.microsoft.com/office/drawing/2014/main" id="{C6327777-493F-60F0-EA4E-5A65728DD8C8}"/>
              </a:ext>
            </a:extLst>
          </p:cNvPr>
          <p:cNvGraphicFramePr/>
          <p:nvPr>
            <p:extLst>
              <p:ext uri="{D42A27DB-BD31-4B8C-83A1-F6EECF244321}">
                <p14:modId xmlns:p14="http://schemas.microsoft.com/office/powerpoint/2010/main" val="4121533865"/>
              </p:ext>
            </p:extLst>
          </p:nvPr>
        </p:nvGraphicFramePr>
        <p:xfrm>
          <a:off x="6524922" y="1171852"/>
          <a:ext cx="5052135" cy="451429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2" name="Diagramma 21">
            <a:extLst>
              <a:ext uri="{FF2B5EF4-FFF2-40B4-BE49-F238E27FC236}">
                <a16:creationId xmlns:a16="http://schemas.microsoft.com/office/drawing/2014/main" id="{D2EAD5E3-E733-4088-C4BF-8E6E83BDF2DA}"/>
              </a:ext>
            </a:extLst>
          </p:cNvPr>
          <p:cNvGraphicFramePr/>
          <p:nvPr>
            <p:extLst>
              <p:ext uri="{D42A27DB-BD31-4B8C-83A1-F6EECF244321}">
                <p14:modId xmlns:p14="http://schemas.microsoft.com/office/powerpoint/2010/main" val="2764387693"/>
              </p:ext>
            </p:extLst>
          </p:nvPr>
        </p:nvGraphicFramePr>
        <p:xfrm>
          <a:off x="2413000" y="5775333"/>
          <a:ext cx="6453286" cy="94195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23" name="Elemento grafico 22" descr="Carta con riempimento a tinta unita">
            <a:extLst>
              <a:ext uri="{FF2B5EF4-FFF2-40B4-BE49-F238E27FC236}">
                <a16:creationId xmlns:a16="http://schemas.microsoft.com/office/drawing/2014/main" id="{07A64D75-0626-CA7B-1110-281BD0C39E10}"/>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716938" y="1226907"/>
            <a:ext cx="613888" cy="613888"/>
          </a:xfrm>
          <a:prstGeom prst="rect">
            <a:avLst/>
          </a:prstGeom>
        </p:spPr>
      </p:pic>
      <p:pic>
        <p:nvPicPr>
          <p:cNvPr id="24" name="Elemento grafico 23" descr="Portatile con riempimento a tinta unita">
            <a:extLst>
              <a:ext uri="{FF2B5EF4-FFF2-40B4-BE49-F238E27FC236}">
                <a16:creationId xmlns:a16="http://schemas.microsoft.com/office/drawing/2014/main" id="{90B68970-02A2-88AD-F843-EA9B1B0B5F54}"/>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2054578" y="2213233"/>
            <a:ext cx="627755" cy="627755"/>
          </a:xfrm>
          <a:prstGeom prst="rect">
            <a:avLst/>
          </a:prstGeom>
        </p:spPr>
      </p:pic>
      <p:pic>
        <p:nvPicPr>
          <p:cNvPr id="25" name="Elemento grafico 24" descr="Scuola con riempimento a tinta unita">
            <a:extLst>
              <a:ext uri="{FF2B5EF4-FFF2-40B4-BE49-F238E27FC236}">
                <a16:creationId xmlns:a16="http://schemas.microsoft.com/office/drawing/2014/main" id="{B890132B-1123-A553-F5B1-96B93916AD4F}"/>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591727" y="2011291"/>
            <a:ext cx="765031" cy="765031"/>
          </a:xfrm>
          <a:prstGeom prst="rect">
            <a:avLst/>
          </a:prstGeom>
        </p:spPr>
      </p:pic>
      <p:sp>
        <p:nvSpPr>
          <p:cNvPr id="26" name="Esagono 25">
            <a:extLst>
              <a:ext uri="{FF2B5EF4-FFF2-40B4-BE49-F238E27FC236}">
                <a16:creationId xmlns:a16="http://schemas.microsoft.com/office/drawing/2014/main" id="{E811D984-8E8C-E3F1-D439-84A47E10CC3C}"/>
              </a:ext>
            </a:extLst>
          </p:cNvPr>
          <p:cNvSpPr/>
          <p:nvPr/>
        </p:nvSpPr>
        <p:spPr>
          <a:xfrm>
            <a:off x="7272458" y="1274037"/>
            <a:ext cx="534140" cy="527480"/>
          </a:xfrm>
          <a:prstGeom prst="hexagon">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6BAFB84D-4BD1-AE29-05BE-1E2AF97E1FEF}"/>
              </a:ext>
            </a:extLst>
          </p:cNvPr>
          <p:cNvSpPr txBox="1">
            <a:spLocks/>
          </p:cNvSpPr>
          <p:nvPr/>
        </p:nvSpPr>
        <p:spPr>
          <a:xfrm>
            <a:off x="7237646" y="1364692"/>
            <a:ext cx="620697" cy="338554"/>
          </a:xfrm>
          <a:prstGeom prst="rect">
            <a:avLst/>
          </a:prstGeom>
          <a:noFill/>
        </p:spPr>
        <p:txBody>
          <a:bodyPr wrap="square" rtlCol="0">
            <a:spAutoFit/>
          </a:bodyPr>
          <a:lstStyle/>
          <a:p>
            <a:pPr algn="ctr"/>
            <a:r>
              <a:rPr lang="it-IT" sz="800" dirty="0">
                <a:solidFill>
                  <a:schemeClr val="bg1"/>
                </a:solidFill>
                <a:latin typeface="Verdana" panose="020B0604030504040204" pitchFamily="34" charset="0"/>
                <a:ea typeface="Verdana" panose="020B0604030504040204" pitchFamily="34" charset="0"/>
              </a:rPr>
              <a:t>OPEN </a:t>
            </a:r>
          </a:p>
          <a:p>
            <a:pPr algn="ctr"/>
            <a:r>
              <a:rPr lang="it-IT" sz="800" dirty="0">
                <a:solidFill>
                  <a:schemeClr val="bg1"/>
                </a:solidFill>
                <a:latin typeface="Verdana" panose="020B0604030504040204" pitchFamily="34" charset="0"/>
                <a:ea typeface="Verdana" panose="020B0604030504040204" pitchFamily="34" charset="0"/>
              </a:rPr>
              <a:t>BADGE</a:t>
            </a:r>
          </a:p>
        </p:txBody>
      </p:sp>
      <p:pic>
        <p:nvPicPr>
          <p:cNvPr id="28" name="Elemento grafico 27" descr="Libro aperto contorno">
            <a:extLst>
              <a:ext uri="{FF2B5EF4-FFF2-40B4-BE49-F238E27FC236}">
                <a16:creationId xmlns:a16="http://schemas.microsoft.com/office/drawing/2014/main" id="{F34D564E-F3A5-DB6C-F645-952846F506B2}"/>
              </a:ext>
            </a:extLst>
          </p:cNvPr>
          <p:cNvPicPr>
            <a:picLocks noChangeAspect="1"/>
          </p:cNvPicPr>
          <p:nvPr/>
        </p:nvPicPr>
        <p:blipFill>
          <a:blip r:embed="rId24">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7205638" y="4943255"/>
            <a:ext cx="718580" cy="718580"/>
          </a:xfrm>
          <a:prstGeom prst="rect">
            <a:avLst/>
          </a:prstGeom>
        </p:spPr>
      </p:pic>
      <p:pic>
        <p:nvPicPr>
          <p:cNvPr id="29" name="Elemento grafico 28" descr="Matita con riempimento a tinta unita">
            <a:extLst>
              <a:ext uri="{FF2B5EF4-FFF2-40B4-BE49-F238E27FC236}">
                <a16:creationId xmlns:a16="http://schemas.microsoft.com/office/drawing/2014/main" id="{824388C3-D591-0D13-5F44-BA0F2C8B5596}"/>
              </a:ext>
            </a:extLst>
          </p:cNvPr>
          <p:cNvPicPr>
            <a:picLocks noChangeAspect="1"/>
          </p:cNvPicPr>
          <p:nvPr/>
        </p:nvPicPr>
        <p:blipFill>
          <a:blip r:embed="rId26">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rot="16200000">
            <a:off x="6666526" y="4003953"/>
            <a:ext cx="622866" cy="622866"/>
          </a:xfrm>
          <a:prstGeom prst="rect">
            <a:avLst/>
          </a:prstGeom>
        </p:spPr>
      </p:pic>
      <p:pic>
        <p:nvPicPr>
          <p:cNvPr id="30" name="Elemento grafico 29" descr="Righello contorno">
            <a:extLst>
              <a:ext uri="{FF2B5EF4-FFF2-40B4-BE49-F238E27FC236}">
                <a16:creationId xmlns:a16="http://schemas.microsoft.com/office/drawing/2014/main" id="{6844E9FA-0C79-2947-C934-672D8FD12F84}"/>
              </a:ext>
            </a:extLst>
          </p:cNvPr>
          <p:cNvPicPr>
            <a:picLocks noChangeAspect="1"/>
          </p:cNvPicPr>
          <p:nvPr/>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198853" y="3035206"/>
            <a:ext cx="676424" cy="676424"/>
          </a:xfrm>
          <a:prstGeom prst="rect">
            <a:avLst/>
          </a:prstGeom>
        </p:spPr>
      </p:pic>
      <p:pic>
        <p:nvPicPr>
          <p:cNvPr id="31" name="Elemento grafico 30" descr="Diploma con riempimento a tinta unita">
            <a:extLst>
              <a:ext uri="{FF2B5EF4-FFF2-40B4-BE49-F238E27FC236}">
                <a16:creationId xmlns:a16="http://schemas.microsoft.com/office/drawing/2014/main" id="{6F19BA28-E341-4905-74BE-CE8162BBB160}"/>
              </a:ext>
            </a:extLst>
          </p:cNvPr>
          <p:cNvPicPr>
            <a:picLocks noChangeAspect="1"/>
          </p:cNvPicPr>
          <p:nvPr/>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666556" y="4958843"/>
            <a:ext cx="694100" cy="694100"/>
          </a:xfrm>
          <a:prstGeom prst="rect">
            <a:avLst/>
          </a:prstGeom>
        </p:spPr>
      </p:pic>
      <p:pic>
        <p:nvPicPr>
          <p:cNvPr id="32" name="Elemento grafico 31" descr="Libri con riempimento a tinta unita">
            <a:extLst>
              <a:ext uri="{FF2B5EF4-FFF2-40B4-BE49-F238E27FC236}">
                <a16:creationId xmlns:a16="http://schemas.microsoft.com/office/drawing/2014/main" id="{4F768C62-5854-F1EF-A0BA-8F2DE23E30EE}"/>
              </a:ext>
            </a:extLst>
          </p:cNvPr>
          <p:cNvPicPr>
            <a:picLocks noChangeAspect="1"/>
          </p:cNvPicPr>
          <p:nvPr/>
        </p:nvPicPr>
        <p:blipFill>
          <a:blip r:embed="rId32">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034502" y="4025980"/>
            <a:ext cx="715885" cy="715885"/>
          </a:xfrm>
          <a:prstGeom prst="rect">
            <a:avLst/>
          </a:prstGeom>
        </p:spPr>
      </p:pic>
      <p:pic>
        <p:nvPicPr>
          <p:cNvPr id="33" name="Elemento grafico 32" descr="Scolaro contorno">
            <a:extLst>
              <a:ext uri="{FF2B5EF4-FFF2-40B4-BE49-F238E27FC236}">
                <a16:creationId xmlns:a16="http://schemas.microsoft.com/office/drawing/2014/main" id="{F3E5D507-886F-142D-FA0F-938806282C48}"/>
              </a:ext>
            </a:extLst>
          </p:cNvPr>
          <p:cNvPicPr>
            <a:picLocks noChangeAspect="1"/>
          </p:cNvPicPr>
          <p:nvPr/>
        </p:nvPicPr>
        <p:blipFill>
          <a:blip r:embed="rId34">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3287644" y="5734150"/>
            <a:ext cx="914400" cy="914400"/>
          </a:xfrm>
          <a:prstGeom prst="rect">
            <a:avLst/>
          </a:prstGeom>
        </p:spPr>
      </p:pic>
      <p:pic>
        <p:nvPicPr>
          <p:cNvPr id="34" name="Elemento grafico 33" descr="Mondo con riempimento a tinta unita">
            <a:extLst>
              <a:ext uri="{FF2B5EF4-FFF2-40B4-BE49-F238E27FC236}">
                <a16:creationId xmlns:a16="http://schemas.microsoft.com/office/drawing/2014/main" id="{4502D800-E122-4F41-7411-EC8A97E7FCA3}"/>
              </a:ext>
            </a:extLst>
          </p:cNvPr>
          <p:cNvPicPr>
            <a:picLocks noChangeAspect="1"/>
          </p:cNvPicPr>
          <p:nvPr/>
        </p:nvPicPr>
        <p:blipFill>
          <a:blip r:embed="rId36">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1600283" y="3047449"/>
            <a:ext cx="818156" cy="818156"/>
          </a:xfrm>
          <a:prstGeom prst="rect">
            <a:avLst/>
          </a:prstGeom>
        </p:spPr>
      </p:pic>
    </p:spTree>
    <p:extLst>
      <p:ext uri="{BB962C8B-B14F-4D97-AF65-F5344CB8AC3E}">
        <p14:creationId xmlns:p14="http://schemas.microsoft.com/office/powerpoint/2010/main" val="636444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DFB9FA76-435A-5A30-68AA-04F5F7B31058}"/>
              </a:ext>
            </a:extLst>
          </p:cNvPr>
          <p:cNvSpPr/>
          <p:nvPr/>
        </p:nvSpPr>
        <p:spPr>
          <a:xfrm>
            <a:off x="5764695" y="132194"/>
            <a:ext cx="6345373" cy="6725806"/>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0D4A91">
              <a:alpha val="84227"/>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40B585E-2916-9D19-69D0-D6D049237673}"/>
              </a:ext>
            </a:extLst>
          </p:cNvPr>
          <p:cNvSpPr txBox="1"/>
          <p:nvPr/>
        </p:nvSpPr>
        <p:spPr>
          <a:xfrm>
            <a:off x="6095999" y="347881"/>
            <a:ext cx="5804520" cy="3048655"/>
          </a:xfrm>
          <a:prstGeom prst="rect">
            <a:avLst/>
          </a:prstGeom>
        </p:spPr>
        <p:txBody>
          <a:bodyPr wrap="square" lIns="0" tIns="0" rIns="0" bIns="0" rtlCol="0" anchor="t">
            <a:spAutoFit/>
          </a:bodyPr>
          <a:lstStyle/>
          <a:p>
            <a:pPr marL="0" marR="0" lvl="0" indent="0" algn="l" defTabSz="914400" rtl="0" eaLnBrk="1" fontAlgn="auto" latinLnBrk="0" hangingPunct="1">
              <a:lnSpc>
                <a:spcPts val="2426"/>
              </a:lnSpc>
              <a:spcBef>
                <a:spcPct val="0"/>
              </a:spcBef>
              <a:spcAft>
                <a:spcPts val="0"/>
              </a:spcAft>
              <a:buClrTx/>
              <a:buSzTx/>
              <a:buFontTx/>
              <a:buNone/>
              <a:tabLst/>
              <a:defRPr/>
            </a:pPr>
            <a:r>
              <a:rPr kumimoji="0" lang="it-IT" b="1" i="0" u="none" strike="noStrike" kern="1200" cap="none" spc="0" normalizeH="0" baseline="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MEDIAMENTE I RISULTATI DI </a:t>
            </a:r>
            <a:r>
              <a:rPr kumimoji="0" lang="it-IT" b="1" i="0" u="none" strike="noStrike" kern="1200" cap="none" spc="0" normalizeH="0" baseline="0" dirty="0">
                <a:ln>
                  <a:noFill/>
                </a:ln>
                <a:solidFill>
                  <a:srgbClr val="EFE889"/>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ITALIANO</a:t>
            </a:r>
            <a:r>
              <a:rPr kumimoji="0" lang="it-IT" b="1" i="0" u="none" strike="noStrike" kern="1200" cap="none" spc="0" normalizeH="0" baseline="0" dirty="0">
                <a:ln>
                  <a:noFill/>
                </a:ln>
                <a:solidFill>
                  <a:srgbClr val="F39C6B"/>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 </a:t>
            </a:r>
            <a:r>
              <a:rPr kumimoji="0" lang="it-IT" b="1" i="0" u="none" strike="noStrike" kern="1200" cap="none" spc="0" normalizeH="0" baseline="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E DI </a:t>
            </a:r>
            <a:r>
              <a:rPr kumimoji="0" lang="it-IT" b="1" i="0" u="none" strike="noStrike" kern="1200" cap="none" spc="0" normalizeH="0" baseline="0" dirty="0">
                <a:ln>
                  <a:noFill/>
                </a:ln>
                <a:solidFill>
                  <a:srgbClr val="EFE889"/>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MATEMATICA</a:t>
            </a:r>
            <a:r>
              <a:rPr kumimoji="0" lang="it-IT" b="1" i="0" u="none" strike="noStrike" kern="1200" cap="none" spc="0" normalizeH="0" baseline="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 NON VARIANO RISPETTO AL 2022. RAGGIUNGONO I TRAGUARDI PREVISTI IL </a:t>
            </a:r>
            <a:r>
              <a:rPr lang="it-IT" b="1" dirty="0">
                <a:solidFill>
                  <a:srgbClr val="EFE889"/>
                </a:solidFill>
                <a:effectLst>
                  <a:outerShdw blurRad="50800" dist="38100" dir="8100000" algn="t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62%</a:t>
            </a:r>
            <a:r>
              <a:rPr kumimoji="0" lang="it-IT" b="1" i="0" u="none" strike="noStrike" kern="1200" cap="none" spc="0" normalizeH="0" baseline="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 DEGLI STUDENTI IN ITALIANO E IL </a:t>
            </a:r>
            <a:r>
              <a:rPr lang="it-IT" b="1" dirty="0">
                <a:solidFill>
                  <a:srgbClr val="EFE889"/>
                </a:solidFill>
                <a:effectLst>
                  <a:outerShdw blurRad="50800" dist="38100" dir="8100000" algn="t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56%</a:t>
            </a:r>
            <a:r>
              <a:rPr kumimoji="0" lang="it-IT" b="1" i="0" u="none" strike="noStrike" kern="1200" cap="none" spc="0" normalizeH="0" baseline="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 IN MATEMATICA</a:t>
            </a:r>
          </a:p>
          <a:p>
            <a:pPr marL="0" marR="0" lvl="0" indent="0" algn="l" defTabSz="914400" rtl="0" eaLnBrk="1" fontAlgn="auto" latinLnBrk="0" hangingPunct="1">
              <a:lnSpc>
                <a:spcPts val="2426"/>
              </a:lnSpc>
              <a:spcBef>
                <a:spcPct val="0"/>
              </a:spcBef>
              <a:spcAft>
                <a:spcPts val="0"/>
              </a:spcAft>
              <a:buClrTx/>
              <a:buSzTx/>
              <a:buFontTx/>
              <a:buNone/>
              <a:tabLst/>
              <a:defRPr/>
            </a:pPr>
            <a:endParaRPr lang="it-IT" b="1" dirty="0">
              <a:solidFill>
                <a:srgbClr val="FFFFFF"/>
              </a:solidFill>
              <a:effectLst>
                <a:outerShdw blurRad="50800" dist="38100" dir="8100000" algn="t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ts val="2426"/>
              </a:lnSpc>
              <a:spcBef>
                <a:spcPct val="0"/>
              </a:spcBef>
              <a:spcAft>
                <a:spcPts val="0"/>
              </a:spcAft>
              <a:buClrTx/>
              <a:buSzTx/>
              <a:buFontTx/>
              <a:buNone/>
              <a:tabLst/>
              <a:defRPr/>
            </a:pPr>
            <a:r>
              <a:rPr kumimoji="0" lang="it-IT" b="1" i="0" u="none" strike="noStrike" kern="1200" cap="none" spc="0" normalizeH="0" baseline="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LA </a:t>
            </a:r>
            <a:r>
              <a:rPr lang="it-IT" b="1" dirty="0">
                <a:solidFill>
                  <a:srgbClr val="EFE889"/>
                </a:solidFill>
                <a:effectLst>
                  <a:outerShdw blurRad="50800" dist="38100" dir="8100000" algn="t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MACRO-AREA SUD </a:t>
            </a:r>
            <a:r>
              <a:rPr kumimoji="0" lang="it-IT" b="1" i="0" u="none" strike="noStrike" kern="1200" cap="none" spc="0" normalizeH="0" baseline="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È IN CONTRODENZA E MOSTRA RISULTATI IN LEGGERO MIGLIORAMENTO SIA IN </a:t>
            </a:r>
            <a:r>
              <a:rPr lang="it-IT" b="1" dirty="0">
                <a:solidFill>
                  <a:srgbClr val="EFE889"/>
                </a:solidFill>
                <a:effectLst>
                  <a:outerShdw blurRad="50800" dist="38100" dir="8100000" algn="t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ITALIANO</a:t>
            </a:r>
            <a:r>
              <a:rPr kumimoji="0" lang="it-IT" b="1" i="0" u="none" strike="noStrike" kern="1200" cap="none" spc="0" normalizeH="0" baseline="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 SIA IN </a:t>
            </a:r>
            <a:r>
              <a:rPr lang="it-IT" b="1" dirty="0">
                <a:solidFill>
                  <a:srgbClr val="EFE889"/>
                </a:solidFill>
                <a:effectLst>
                  <a:outerShdw blurRad="50800" dist="38100" dir="8100000" algn="t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MATEMATICA</a:t>
            </a:r>
            <a:endParaRPr kumimoji="0" lang="it-IT" b="1" i="0" u="none" strike="noStrike" kern="1200" cap="none" spc="0" normalizeH="0" baseline="0" dirty="0">
              <a:ln>
                <a:noFill/>
              </a:ln>
              <a:solidFill>
                <a:srgbClr val="F39C6B"/>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TextBox 7">
            <a:extLst>
              <a:ext uri="{FF2B5EF4-FFF2-40B4-BE49-F238E27FC236}">
                <a16:creationId xmlns:a16="http://schemas.microsoft.com/office/drawing/2014/main" id="{3BE9989C-99EC-EC21-3D31-722551409E8F}"/>
              </a:ext>
            </a:extLst>
          </p:cNvPr>
          <p:cNvSpPr txBox="1"/>
          <p:nvPr/>
        </p:nvSpPr>
        <p:spPr>
          <a:xfrm>
            <a:off x="6095999" y="3607748"/>
            <a:ext cx="6014070" cy="1509772"/>
          </a:xfrm>
          <a:prstGeom prst="rect">
            <a:avLst/>
          </a:prstGeom>
        </p:spPr>
        <p:txBody>
          <a:bodyPr wrap="square" lIns="0" tIns="0" rIns="0" bIns="0" rtlCol="0" anchor="t">
            <a:spAutoFit/>
          </a:bodyPr>
          <a:lstStyle/>
          <a:p>
            <a:pPr marL="0" marR="0" lvl="0" indent="0" algn="l" defTabSz="914400" rtl="0" eaLnBrk="1" fontAlgn="auto" latinLnBrk="0" hangingPunct="1">
              <a:lnSpc>
                <a:spcPts val="2426"/>
              </a:lnSpc>
              <a:spcBef>
                <a:spcPct val="0"/>
              </a:spcBef>
              <a:spcAft>
                <a:spcPts val="0"/>
              </a:spcAft>
              <a:buClrTx/>
              <a:buSzTx/>
              <a:buFontTx/>
              <a:buNone/>
              <a:tabLst/>
              <a:defRPr/>
            </a:pPr>
            <a:r>
              <a:rPr lang="en-US" b="1" dirty="0">
                <a:solidFill>
                  <a:srgbClr val="EFE889"/>
                </a:solidFill>
                <a:effectLst>
                  <a:outerShdw blurRad="50800" dist="38100" dir="8100000" algn="t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CONTINUANO</a:t>
            </a:r>
            <a:r>
              <a:rPr kumimoji="0" lang="en-US" b="1" i="0" u="none" strike="noStrike" kern="1200" cap="none" spc="0" normalizeH="0" baseline="0" noProof="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 A MIGLIORARE I RISULTATI DI </a:t>
            </a:r>
            <a:r>
              <a:rPr kumimoji="0" lang="en-US" b="1" i="0" u="none" strike="noStrike" kern="1200" cap="none" spc="0" normalizeH="0" baseline="0" noProof="0" dirty="0">
                <a:ln>
                  <a:noFill/>
                </a:ln>
                <a:solidFill>
                  <a:srgbClr val="EFE889"/>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INGLESE</a:t>
            </a:r>
            <a:r>
              <a:rPr kumimoji="0" lang="en-US" b="1" i="0" u="none" strike="noStrike" kern="1200" cap="none" spc="0" normalizeH="0" baseline="0" noProof="0" dirty="0">
                <a:ln>
                  <a:noFill/>
                </a:ln>
                <a:solidFill>
                  <a:srgbClr val="FFC000"/>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b="1" i="0" u="none" strike="noStrike" kern="1200" cap="none" spc="0" normalizeH="0" baseline="0" noProof="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(SOPRATTUTTO NELLA PROVA DI </a:t>
            </a:r>
            <a:r>
              <a:rPr kumimoji="0" lang="en-US" b="1" i="1" u="none" strike="noStrike" kern="1200" cap="none" spc="0" normalizeH="0" baseline="0" noProof="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LISTENING</a:t>
            </a:r>
            <a:r>
              <a:rPr kumimoji="0" lang="en-US" b="1" i="0" u="none" strike="noStrike" kern="1200" cap="none" spc="0" normalizeH="0" baseline="0" noProof="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 AUMENTA LA PERCENTUALE DEGLI ALLIEVI CHE RAGGIUNGONO IL PREVISTO LIVELLO A2</a:t>
            </a:r>
          </a:p>
        </p:txBody>
      </p:sp>
      <p:sp>
        <p:nvSpPr>
          <p:cNvPr id="6" name="TextBox 3">
            <a:extLst>
              <a:ext uri="{FF2B5EF4-FFF2-40B4-BE49-F238E27FC236}">
                <a16:creationId xmlns:a16="http://schemas.microsoft.com/office/drawing/2014/main" id="{E3C01133-700B-B43D-7E63-DE9862813ACA}"/>
              </a:ext>
            </a:extLst>
          </p:cNvPr>
          <p:cNvSpPr txBox="1"/>
          <p:nvPr/>
        </p:nvSpPr>
        <p:spPr>
          <a:xfrm>
            <a:off x="6095999" y="5216034"/>
            <a:ext cx="6014070" cy="1509772"/>
          </a:xfrm>
          <a:prstGeom prst="rect">
            <a:avLst/>
          </a:prstGeom>
        </p:spPr>
        <p:txBody>
          <a:bodyPr wrap="square" lIns="0" tIns="0" rIns="0" bIns="0" rtlCol="0" anchor="t">
            <a:spAutoFit/>
          </a:bodyPr>
          <a:lstStyle/>
          <a:p>
            <a:pPr marL="0" marR="0" lvl="0" indent="0" algn="l" defTabSz="914400" rtl="0" eaLnBrk="1" fontAlgn="auto" latinLnBrk="0" hangingPunct="1">
              <a:lnSpc>
                <a:spcPts val="2426"/>
              </a:lnSpc>
              <a:spcBef>
                <a:spcPct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IL RISULTATO MEDIO DIPENDE ANCORA MOLTO DALLA CANALIZZAZIONE (MEDIAMENTE PER IL 15-20% CIRCA), </a:t>
            </a:r>
            <a:r>
              <a:rPr lang="en-US" b="1" dirty="0">
                <a:solidFill>
                  <a:srgbClr val="FFFFFF"/>
                </a:solidFill>
                <a:effectLst>
                  <a:outerShdw blurRad="50800" dist="38100" dir="8100000" algn="t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MA</a:t>
            </a:r>
            <a:r>
              <a:rPr lang="en-US" b="1" dirty="0">
                <a:solidFill>
                  <a:srgbClr val="F39C6B"/>
                </a:solidFill>
                <a:effectLst>
                  <a:outerShdw blurRad="50800" dist="38100" dir="8100000" algn="t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a:t>
            </a:r>
            <a:r>
              <a:rPr lang="en-US" b="1" dirty="0">
                <a:solidFill>
                  <a:srgbClr val="EFE889"/>
                </a:solidFill>
                <a:effectLst>
                  <a:outerShdw blurRad="50800" dist="38100" dir="8100000" algn="t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IL DATO </a:t>
            </a:r>
            <a:r>
              <a:rPr lang="en-US" b="1" dirty="0" err="1">
                <a:solidFill>
                  <a:srgbClr val="EFE889"/>
                </a:solidFill>
                <a:effectLst>
                  <a:outerShdw blurRad="50800" dist="38100" dir="8100000" algn="t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È</a:t>
            </a:r>
            <a:r>
              <a:rPr lang="en-US" b="1" dirty="0">
                <a:solidFill>
                  <a:srgbClr val="EFE889"/>
                </a:solidFill>
                <a:effectLst>
                  <a:outerShdw blurRad="50800" dist="38100" dir="8100000" algn="tr"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 POSITIVAMENTE IN CALO RISPETTO AL 2022</a:t>
            </a:r>
          </a:p>
        </p:txBody>
      </p:sp>
      <p:sp>
        <p:nvSpPr>
          <p:cNvPr id="2" name="TextBox 18">
            <a:extLst>
              <a:ext uri="{FF2B5EF4-FFF2-40B4-BE49-F238E27FC236}">
                <a16:creationId xmlns:a16="http://schemas.microsoft.com/office/drawing/2014/main" id="{92E1E5B6-3CEC-5B8C-B67D-89E15CD7A5DD}"/>
              </a:ext>
            </a:extLst>
          </p:cNvPr>
          <p:cNvSpPr txBox="1"/>
          <p:nvPr/>
        </p:nvSpPr>
        <p:spPr>
          <a:xfrm>
            <a:off x="388271" y="3905317"/>
            <a:ext cx="4785889" cy="2708434"/>
          </a:xfrm>
          <a:prstGeom prst="rect">
            <a:avLst/>
          </a:prstGeom>
          <a:solidFill>
            <a:srgbClr val="EFE889"/>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Verdana" panose="020B0604030504040204" pitchFamily="34" charset="0"/>
                <a:ea typeface="+mn-ea"/>
                <a:cs typeface="+mn-cs"/>
              </a:rPr>
              <a:t>PERMANGONO</a:t>
            </a:r>
            <a:r>
              <a:rPr kumimoji="0" lang="en-US" sz="4400" b="1" i="0" u="none" strike="noStrike" kern="1200" cap="none" spc="0" normalizeH="0" baseline="0" noProof="0" dirty="0">
                <a:ln>
                  <a:noFill/>
                </a:ln>
                <a:solidFill>
                  <a:srgbClr val="0D4A91"/>
                </a:solidFill>
                <a:effectLst>
                  <a:outerShdw blurRad="50800" dist="38100" dir="18900000" algn="bl" rotWithShape="0">
                    <a:prstClr val="black">
                      <a:alpha val="40000"/>
                    </a:prstClr>
                  </a:outerShdw>
                </a:effectLst>
                <a:uLnTx/>
                <a:uFillTx/>
                <a:latin typeface="Verdana" panose="020B0604030504040204" pitchFamily="34" charset="0"/>
                <a:ea typeface="+mn-ea"/>
                <a:cs typeface="+mn-cs"/>
              </a:rPr>
              <a:t>DIFFERENZE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4A91"/>
                </a:solidFill>
                <a:effectLst>
                  <a:outerShdw blurRad="50800" dist="38100" dir="18900000" algn="bl" rotWithShape="0">
                    <a:prstClr val="black">
                      <a:alpha val="40000"/>
                    </a:prstClr>
                  </a:outerShdw>
                </a:effectLst>
                <a:uLnTx/>
                <a:uFillTx/>
                <a:latin typeface="Verdana" panose="020B0604030504040204" pitchFamily="34" charset="0"/>
                <a:ea typeface="+mn-ea"/>
                <a:cs typeface="+mn-cs"/>
              </a:rPr>
              <a:t>TERRITORIALI</a:t>
            </a:r>
            <a:r>
              <a:rPr kumimoji="0" lang="en-US" sz="4400" b="1"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Verdana" panose="020B0604030504040204" pitchFamily="34" charset="0"/>
                <a:ea typeface="+mn-ea"/>
                <a:cs typeface="+mn-cs"/>
              </a:rPr>
              <a:t>RILEVANTI</a:t>
            </a:r>
            <a:r>
              <a:rPr kumimoji="0" lang="en-US" sz="4400" b="1"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highlight>
                  <a:srgbClr val="F39C6B"/>
                </a:highlight>
                <a:uLnTx/>
                <a:uFillTx/>
                <a:latin typeface="Verdana" panose="020B0604030504040204" pitchFamily="34" charset="0"/>
                <a:ea typeface="+mn-ea"/>
                <a:cs typeface="+mn-cs"/>
              </a:rPr>
              <a:t> </a:t>
            </a:r>
          </a:p>
        </p:txBody>
      </p:sp>
    </p:spTree>
    <p:extLst>
      <p:ext uri="{BB962C8B-B14F-4D97-AF65-F5344CB8AC3E}">
        <p14:creationId xmlns:p14="http://schemas.microsoft.com/office/powerpoint/2010/main" val="3360798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809A363-C41C-A33F-FCD4-1ACE67E89E66}"/>
              </a:ext>
            </a:extLst>
          </p:cNvPr>
          <p:cNvSpPr txBox="1"/>
          <p:nvPr/>
        </p:nvSpPr>
        <p:spPr>
          <a:xfrm>
            <a:off x="931025" y="4592701"/>
            <a:ext cx="11171609" cy="1077218"/>
          </a:xfrm>
          <a:prstGeom prst="rect">
            <a:avLst/>
          </a:prstGeom>
          <a:noFill/>
        </p:spPr>
        <p:txBody>
          <a:bodyPr wrap="square">
            <a:spAutoFit/>
          </a:bodyPr>
          <a:lstStyle>
            <a:defPPr>
              <a:defRPr lang="it-IT"/>
            </a:defPPr>
            <a:lvl1pPr algn="r">
              <a:defRPr sz="3600" b="1" spc="217">
                <a:solidFill>
                  <a:schemeClr val="bg1"/>
                </a:solidFill>
                <a:latin typeface="Verdana" panose="020B0604030504040204" pitchFamily="34" charset="0"/>
              </a:defRPr>
            </a:lvl1pPr>
          </a:lstStyle>
          <a:p>
            <a:r>
              <a:rPr lang="it-IT" sz="3200" dirty="0"/>
              <a:t>Le prove INVALSI 2023 della </a:t>
            </a:r>
          </a:p>
          <a:p>
            <a:r>
              <a:rPr lang="it-IT" sz="3200" dirty="0"/>
              <a:t>seconda secondaria di secondo grado</a:t>
            </a:r>
          </a:p>
        </p:txBody>
      </p:sp>
    </p:spTree>
    <p:extLst>
      <p:ext uri="{BB962C8B-B14F-4D97-AF65-F5344CB8AC3E}">
        <p14:creationId xmlns:p14="http://schemas.microsoft.com/office/powerpoint/2010/main" val="1852497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FC52BD5D-7687-D81D-29DD-85721CEC2EE4}"/>
              </a:ext>
            </a:extLst>
          </p:cNvPr>
          <p:cNvSpPr txBox="1"/>
          <p:nvPr/>
        </p:nvSpPr>
        <p:spPr>
          <a:xfrm>
            <a:off x="103907" y="147246"/>
            <a:ext cx="5902035" cy="400110"/>
          </a:xfrm>
          <a:prstGeom prst="rect">
            <a:avLst/>
          </a:prstGeom>
          <a:noFill/>
        </p:spPr>
        <p:txBody>
          <a:bodyPr wrap="square" rtlCol="0">
            <a:spAutoFit/>
          </a:bodyPr>
          <a:lstStyle/>
          <a:p>
            <a:pPr algn="just"/>
            <a:r>
              <a:rPr lang="it-IT" sz="2000" b="1" dirty="0">
                <a:latin typeface="Verdana" panose="020B0604030504040204" pitchFamily="34" charset="0"/>
                <a:ea typeface="Verdana" panose="020B0604030504040204" pitchFamily="34" charset="0"/>
                <a:cs typeface="Arial" panose="020B0604020202020204" pitchFamily="34" charset="0"/>
              </a:rPr>
              <a:t>Le caratteristiche principali delle prove </a:t>
            </a:r>
          </a:p>
        </p:txBody>
      </p:sp>
      <p:sp>
        <p:nvSpPr>
          <p:cNvPr id="2" name="CasellaDiTesto 1">
            <a:extLst>
              <a:ext uri="{FF2B5EF4-FFF2-40B4-BE49-F238E27FC236}">
                <a16:creationId xmlns:a16="http://schemas.microsoft.com/office/drawing/2014/main" id="{9DC70DAB-A7FE-44FC-3A59-6E0A90DBBF9D}"/>
              </a:ext>
            </a:extLst>
          </p:cNvPr>
          <p:cNvSpPr txBox="1"/>
          <p:nvPr/>
        </p:nvSpPr>
        <p:spPr>
          <a:xfrm>
            <a:off x="152177" y="553516"/>
            <a:ext cx="6265556" cy="5170646"/>
          </a:xfrm>
          <a:prstGeom prst="rect">
            <a:avLst/>
          </a:prstGeom>
          <a:noFill/>
        </p:spPr>
        <p:txBody>
          <a:bodyPr wrap="square" rtlCol="0">
            <a:spAutoFit/>
          </a:bodyPr>
          <a:lstStyle/>
          <a:p>
            <a:pPr marL="285750" indent="-285750">
              <a:buFont typeface="Wingdings" pitchFamily="2" charset="2"/>
              <a:buChar char="ü"/>
            </a:pPr>
            <a:r>
              <a:rPr lang="it-IT" sz="2000" dirty="0">
                <a:latin typeface="Verdana" panose="020B0604030504040204" pitchFamily="34" charset="0"/>
                <a:ea typeface="Verdana" panose="020B0604030504040204" pitchFamily="34" charset="0"/>
              </a:rPr>
              <a:t>Svolte al computer (CBT)</a:t>
            </a:r>
          </a:p>
          <a:p>
            <a:pPr marL="285750" indent="-285750">
              <a:buFont typeface="Wingdings" pitchFamily="2" charset="2"/>
              <a:buChar char="ü"/>
            </a:pPr>
            <a:endParaRPr lang="it-IT" sz="1000" dirty="0">
              <a:latin typeface="Verdana" panose="020B0604030504040204" pitchFamily="34" charset="0"/>
              <a:ea typeface="Verdana" panose="020B0604030504040204" pitchFamily="34" charset="0"/>
            </a:endParaRPr>
          </a:p>
          <a:p>
            <a:pPr marL="285750" indent="-285750">
              <a:buFont typeface="Wingdings" pitchFamily="2" charset="2"/>
              <a:buChar char="ü"/>
            </a:pPr>
            <a:r>
              <a:rPr lang="it-IT" sz="2000" dirty="0">
                <a:latin typeface="Verdana" panose="020B0604030504040204" pitchFamily="34" charset="0"/>
                <a:ea typeface="Verdana" panose="020B0604030504040204" pitchFamily="34" charset="0"/>
              </a:rPr>
              <a:t>Risultati ancorati (confrontabili dal 2018 per la classe II, dal 2019 per l’ultimo anno)</a:t>
            </a:r>
          </a:p>
          <a:p>
            <a:pPr marL="285750" indent="-285750">
              <a:buFont typeface="Wingdings" pitchFamily="2" charset="2"/>
              <a:buChar char="ü"/>
            </a:pPr>
            <a:endParaRPr lang="it-IT" sz="1000" dirty="0">
              <a:latin typeface="Verdana" panose="020B0604030504040204" pitchFamily="34" charset="0"/>
              <a:ea typeface="Verdana" panose="020B0604030504040204" pitchFamily="34" charset="0"/>
            </a:endParaRPr>
          </a:p>
          <a:p>
            <a:pPr marL="285750" indent="-285750">
              <a:buFont typeface="Wingdings" pitchFamily="2" charset="2"/>
              <a:buChar char="ü"/>
            </a:pPr>
            <a:r>
              <a:rPr lang="it-IT" sz="2000" dirty="0">
                <a:latin typeface="Verdana" panose="020B0604030504040204" pitchFamily="34" charset="0"/>
                <a:ea typeface="Verdana" panose="020B0604030504040204" pitchFamily="34" charset="0"/>
              </a:rPr>
              <a:t>Lo </a:t>
            </a:r>
            <a:r>
              <a:rPr lang="it-IT" sz="2000" b="1" dirty="0">
                <a:latin typeface="Verdana" panose="020B0604030504040204" pitchFamily="34" charset="0"/>
                <a:ea typeface="Verdana" panose="020B0604030504040204" pitchFamily="34" charset="0"/>
              </a:rPr>
              <a:t>svolgimento</a:t>
            </a:r>
            <a:r>
              <a:rPr lang="it-IT" sz="2000" dirty="0">
                <a:latin typeface="Verdana" panose="020B0604030504040204" pitchFamily="34" charset="0"/>
                <a:ea typeface="Verdana" panose="020B0604030504040204" pitchFamily="34" charset="0"/>
              </a:rPr>
              <a:t> delle prove (non il loro esito) dell’</a:t>
            </a:r>
            <a:r>
              <a:rPr lang="it-IT" sz="2000" u="sng" dirty="0">
                <a:latin typeface="Verdana" panose="020B0604030504040204" pitchFamily="34" charset="0"/>
                <a:ea typeface="Verdana" panose="020B0604030504040204" pitchFamily="34" charset="0"/>
              </a:rPr>
              <a:t>ultimo anno </a:t>
            </a:r>
            <a:r>
              <a:rPr lang="it-IT" sz="2000" dirty="0">
                <a:latin typeface="Verdana" panose="020B0604030504040204" pitchFamily="34" charset="0"/>
                <a:ea typeface="Verdana" panose="020B0604030504040204" pitchFamily="34" charset="0"/>
              </a:rPr>
              <a:t>è requisito di ammissione all’esame di Stato conclusivo del secondo ciclo d’istruzione</a:t>
            </a:r>
          </a:p>
          <a:p>
            <a:pPr marL="285750" indent="-285750">
              <a:buFont typeface="Wingdings" pitchFamily="2" charset="2"/>
              <a:buChar char="ü"/>
            </a:pPr>
            <a:endParaRPr lang="it-IT" sz="1000" dirty="0">
              <a:latin typeface="Verdana" panose="020B0604030504040204" pitchFamily="34" charset="0"/>
              <a:ea typeface="Verdana" panose="020B0604030504040204" pitchFamily="34" charset="0"/>
            </a:endParaRPr>
          </a:p>
          <a:p>
            <a:pPr marL="285750" indent="-285750">
              <a:buFont typeface="Wingdings" pitchFamily="2" charset="2"/>
              <a:buChar char="ü"/>
            </a:pPr>
            <a:r>
              <a:rPr lang="it-IT" sz="2000" dirty="0">
                <a:latin typeface="Verdana" panose="020B0604030504040204" pitchFamily="34" charset="0"/>
                <a:ea typeface="Verdana" panose="020B0604030504040204" pitchFamily="34" charset="0"/>
              </a:rPr>
              <a:t>Classi interessate:</a:t>
            </a:r>
          </a:p>
          <a:p>
            <a:pPr marL="742950" lvl="1" indent="-285750">
              <a:buFont typeface="Arial" panose="020B0604020202020204" pitchFamily="34" charset="0"/>
              <a:buChar char="•"/>
            </a:pPr>
            <a:r>
              <a:rPr lang="it-IT" sz="2000" b="1" dirty="0">
                <a:latin typeface="Verdana" panose="020B0604030504040204" pitchFamily="34" charset="0"/>
                <a:ea typeface="Verdana" panose="020B0604030504040204" pitchFamily="34" charset="0"/>
              </a:rPr>
              <a:t>II secondaria di II gr.</a:t>
            </a:r>
            <a:r>
              <a:rPr lang="it-IT" sz="2000" dirty="0">
                <a:latin typeface="Verdana" panose="020B0604030504040204" pitchFamily="34" charset="0"/>
                <a:ea typeface="Verdana" panose="020B0604030504040204" pitchFamily="34" charset="0"/>
              </a:rPr>
              <a:t>:</a:t>
            </a:r>
          </a:p>
          <a:p>
            <a:pPr marL="1200150" lvl="2" indent="-285750">
              <a:buFont typeface="Courier New" panose="02070309020205020404" pitchFamily="49" charset="0"/>
              <a:buChar char="o"/>
            </a:pPr>
            <a:r>
              <a:rPr lang="it-IT" sz="2000" dirty="0">
                <a:latin typeface="Verdana" panose="020B0604030504040204" pitchFamily="34" charset="0"/>
                <a:ea typeface="Verdana" panose="020B0604030504040204" pitchFamily="34" charset="0"/>
              </a:rPr>
              <a:t>ITALIANO</a:t>
            </a:r>
          </a:p>
          <a:p>
            <a:pPr marL="1200150" lvl="2" indent="-285750">
              <a:buFont typeface="Courier New" panose="02070309020205020404" pitchFamily="49" charset="0"/>
              <a:buChar char="o"/>
            </a:pPr>
            <a:r>
              <a:rPr lang="it-IT" sz="2000" dirty="0">
                <a:latin typeface="Verdana" panose="020B0604030504040204" pitchFamily="34" charset="0"/>
                <a:ea typeface="Verdana" panose="020B0604030504040204" pitchFamily="34" charset="0"/>
              </a:rPr>
              <a:t>MATEMATICA</a:t>
            </a:r>
          </a:p>
          <a:p>
            <a:pPr marL="742950" lvl="1" indent="-285750">
              <a:buFont typeface="Arial" panose="020B0604020202020204" pitchFamily="34" charset="0"/>
              <a:buChar char="•"/>
            </a:pPr>
            <a:r>
              <a:rPr lang="it-IT" sz="2000" b="1" dirty="0">
                <a:latin typeface="Verdana" panose="020B0604030504040204" pitchFamily="34" charset="0"/>
                <a:ea typeface="Verdana" panose="020B0604030504040204" pitchFamily="34" charset="0"/>
              </a:rPr>
              <a:t>Ultimo anno secondaria di II gr.</a:t>
            </a:r>
            <a:r>
              <a:rPr lang="it-IT" sz="2000" dirty="0">
                <a:latin typeface="Verdana" panose="020B0604030504040204" pitchFamily="34" charset="0"/>
                <a:ea typeface="Verdana" panose="020B0604030504040204" pitchFamily="34" charset="0"/>
              </a:rPr>
              <a:t>:</a:t>
            </a:r>
          </a:p>
          <a:p>
            <a:pPr marL="1200150" lvl="2" indent="-285750">
              <a:buFont typeface="Courier New" panose="02070309020205020404" pitchFamily="49" charset="0"/>
              <a:buChar char="o"/>
            </a:pPr>
            <a:r>
              <a:rPr lang="it-IT" sz="2000" dirty="0">
                <a:latin typeface="Verdana" panose="020B0604030504040204" pitchFamily="34" charset="0"/>
                <a:ea typeface="Verdana" panose="020B0604030504040204" pitchFamily="34" charset="0"/>
              </a:rPr>
              <a:t>ITALIANO</a:t>
            </a:r>
          </a:p>
          <a:p>
            <a:pPr marL="1200150" lvl="2" indent="-285750">
              <a:buFont typeface="Courier New" panose="02070309020205020404" pitchFamily="49" charset="0"/>
              <a:buChar char="o"/>
            </a:pPr>
            <a:r>
              <a:rPr lang="it-IT" sz="2000" dirty="0">
                <a:latin typeface="Verdana" panose="020B0604030504040204" pitchFamily="34" charset="0"/>
                <a:ea typeface="Verdana" panose="020B0604030504040204" pitchFamily="34" charset="0"/>
              </a:rPr>
              <a:t>MATEMATICA</a:t>
            </a:r>
          </a:p>
          <a:p>
            <a:pPr marL="1200150" lvl="2" indent="-285750">
              <a:buFont typeface="Courier New" panose="02070309020205020404" pitchFamily="49" charset="0"/>
              <a:buChar char="o"/>
            </a:pPr>
            <a:r>
              <a:rPr lang="it-IT" sz="2000" dirty="0">
                <a:latin typeface="Verdana" panose="020B0604030504040204" pitchFamily="34" charset="0"/>
                <a:ea typeface="Verdana" panose="020B0604030504040204" pitchFamily="34" charset="0"/>
              </a:rPr>
              <a:t>INGLESE (Lettura e Ascolto)</a:t>
            </a:r>
          </a:p>
        </p:txBody>
      </p:sp>
      <p:pic>
        <p:nvPicPr>
          <p:cNvPr id="5" name="Immagine 4" descr="Immagine che contiene computer, persona, interno, vestiti&#10;&#10;Descrizione generata automaticamente">
            <a:extLst>
              <a:ext uri="{FF2B5EF4-FFF2-40B4-BE49-F238E27FC236}">
                <a16:creationId xmlns:a16="http://schemas.microsoft.com/office/drawing/2014/main" id="{D8D6413C-35FF-E0E0-D8BF-061F959EBF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9575" b="54892"/>
          <a:stretch/>
        </p:blipFill>
        <p:spPr>
          <a:xfrm rot="5400000">
            <a:off x="6532551" y="113285"/>
            <a:ext cx="5772733" cy="5546167"/>
          </a:xfrm>
          <a:prstGeom prst="rect">
            <a:avLst/>
          </a:prstGeom>
        </p:spPr>
      </p:pic>
      <p:sp>
        <p:nvSpPr>
          <p:cNvPr id="3" name="CasellaDiTesto 2">
            <a:extLst>
              <a:ext uri="{FF2B5EF4-FFF2-40B4-BE49-F238E27FC236}">
                <a16:creationId xmlns:a16="http://schemas.microsoft.com/office/drawing/2014/main" id="{B7E06453-0AC3-9745-B8F2-5BD9ECCD62D4}"/>
              </a:ext>
            </a:extLst>
          </p:cNvPr>
          <p:cNvSpPr txBox="1"/>
          <p:nvPr/>
        </p:nvSpPr>
        <p:spPr>
          <a:xfrm>
            <a:off x="1237773" y="6031939"/>
            <a:ext cx="10909453" cy="541880"/>
          </a:xfrm>
          <a:prstGeom prst="rect">
            <a:avLst/>
          </a:prstGeom>
          <a:noFill/>
        </p:spPr>
        <p:txBody>
          <a:bodyPr wrap="square">
            <a:spAutoFit/>
          </a:bodyPr>
          <a:lstStyle/>
          <a:p>
            <a:pPr algn="r">
              <a:lnSpc>
                <a:spcPts val="3920"/>
              </a:lnSpc>
            </a:pPr>
            <a:r>
              <a:rPr lang="it-IT" sz="2800" b="1" dirty="0">
                <a:solidFill>
                  <a:srgbClr val="FFFFFF"/>
                </a:solidFill>
                <a:latin typeface="Verdana" panose="020B0604030504040204" pitchFamily="34" charset="0"/>
              </a:rPr>
              <a:t>La scuola secondaria di secondo grado</a:t>
            </a:r>
          </a:p>
        </p:txBody>
      </p:sp>
    </p:spTree>
    <p:extLst>
      <p:ext uri="{BB962C8B-B14F-4D97-AF65-F5344CB8AC3E}">
        <p14:creationId xmlns:p14="http://schemas.microsoft.com/office/powerpoint/2010/main" val="3271743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asellaDiTesto 16">
            <a:extLst>
              <a:ext uri="{FF2B5EF4-FFF2-40B4-BE49-F238E27FC236}">
                <a16:creationId xmlns:a16="http://schemas.microsoft.com/office/drawing/2014/main" id="{ADE3E7B0-2A87-027F-9F76-0C0DF473C116}"/>
              </a:ext>
            </a:extLst>
          </p:cNvPr>
          <p:cNvSpPr txBox="1"/>
          <p:nvPr/>
        </p:nvSpPr>
        <p:spPr>
          <a:xfrm>
            <a:off x="519358" y="6174101"/>
            <a:ext cx="10966726" cy="307777"/>
          </a:xfrm>
          <a:prstGeom prst="rect">
            <a:avLst/>
          </a:prstGeom>
          <a:noFill/>
          <a:effectLst/>
        </p:spPr>
        <p:txBody>
          <a:bodyPr wrap="square" rtlCol="0">
            <a:spAutoFit/>
          </a:bodyPr>
          <a:lstStyle/>
          <a:p>
            <a:r>
              <a:rPr lang="it-IT" sz="1400" b="1" dirty="0">
                <a:latin typeface="Verdana" panose="020B0604030504040204" pitchFamily="34" charset="0"/>
                <a:ea typeface="Verdana" panose="020B0604030504040204" pitchFamily="34" charset="0"/>
              </a:rPr>
              <a:t>In tutte le aree del Paese i risultati di ITALIANO del 2023 calano rispetto al 2022 </a:t>
            </a:r>
          </a:p>
        </p:txBody>
      </p:sp>
      <p:grpSp>
        <p:nvGrpSpPr>
          <p:cNvPr id="53" name="Gruppo 52">
            <a:extLst>
              <a:ext uri="{FF2B5EF4-FFF2-40B4-BE49-F238E27FC236}">
                <a16:creationId xmlns:a16="http://schemas.microsoft.com/office/drawing/2014/main" id="{9F2E9FD5-3DFC-D1B6-7798-8D3142CEFEA1}"/>
              </a:ext>
            </a:extLst>
          </p:cNvPr>
          <p:cNvGrpSpPr/>
          <p:nvPr/>
        </p:nvGrpSpPr>
        <p:grpSpPr>
          <a:xfrm>
            <a:off x="576617" y="1173638"/>
            <a:ext cx="7475930" cy="4417697"/>
            <a:chOff x="576617" y="1173638"/>
            <a:chExt cx="7475930" cy="4417697"/>
          </a:xfrm>
        </p:grpSpPr>
        <p:pic>
          <p:nvPicPr>
            <p:cNvPr id="10" name="Immagine 9">
              <a:extLst>
                <a:ext uri="{FF2B5EF4-FFF2-40B4-BE49-F238E27FC236}">
                  <a16:creationId xmlns:a16="http://schemas.microsoft.com/office/drawing/2014/main" id="{F38ABD98-E843-3B82-AC6E-C4C8AC4E20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785" r="14708"/>
            <a:stretch/>
          </p:blipFill>
          <p:spPr bwMode="auto">
            <a:xfrm>
              <a:off x="576617" y="1173638"/>
              <a:ext cx="7430851" cy="4417697"/>
            </a:xfrm>
            <a:prstGeom prst="rect">
              <a:avLst/>
            </a:prstGeom>
            <a:noFill/>
          </p:spPr>
        </p:pic>
        <p:sp>
          <p:nvSpPr>
            <p:cNvPr id="2" name="CasellaDiTesto 1">
              <a:extLst>
                <a:ext uri="{FF2B5EF4-FFF2-40B4-BE49-F238E27FC236}">
                  <a16:creationId xmlns:a16="http://schemas.microsoft.com/office/drawing/2014/main" id="{8201296C-ACF6-C4F2-F81A-A93A18FE20B2}"/>
                </a:ext>
              </a:extLst>
            </p:cNvPr>
            <p:cNvSpPr txBox="1"/>
            <p:nvPr/>
          </p:nvSpPr>
          <p:spPr>
            <a:xfrm>
              <a:off x="950834" y="1301938"/>
              <a:ext cx="7101713" cy="307777"/>
            </a:xfrm>
            <a:prstGeom prst="rect">
              <a:avLst/>
            </a:prstGeom>
            <a:solidFill>
              <a:schemeClr val="bg1"/>
            </a:solidFill>
          </p:spPr>
          <p:txBody>
            <a:bodyPr wrap="square" rtlCol="0">
              <a:spAutoFit/>
            </a:bodyPr>
            <a:lstStyle/>
            <a:p>
              <a:r>
                <a:rPr lang="it-IT" sz="1400" b="1" dirty="0"/>
                <a:t>NORD OVEST        NORD EST            CENTRO                   SUD              </a:t>
              </a:r>
              <a:r>
                <a:rPr lang="it-IT" sz="1400" b="1" dirty="0" err="1"/>
                <a:t>SUD</a:t>
              </a:r>
              <a:r>
                <a:rPr lang="it-IT" sz="1400" b="1" dirty="0"/>
                <a:t> E ISOLE            ITALIA</a:t>
              </a:r>
            </a:p>
          </p:txBody>
        </p:sp>
      </p:grpSp>
      <p:sp>
        <p:nvSpPr>
          <p:cNvPr id="5" name="CasellaDiTesto 4">
            <a:extLst>
              <a:ext uri="{FF2B5EF4-FFF2-40B4-BE49-F238E27FC236}">
                <a16:creationId xmlns:a16="http://schemas.microsoft.com/office/drawing/2014/main" id="{A9E24743-7682-8C79-2606-BC2CF06CD965}"/>
              </a:ext>
            </a:extLst>
          </p:cNvPr>
          <p:cNvSpPr txBox="1"/>
          <p:nvPr/>
        </p:nvSpPr>
        <p:spPr>
          <a:xfrm>
            <a:off x="1097911" y="94811"/>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dirty="0"/>
              <a:t>Studenti che raggiungono il traguardo Prova di ITALIANO (GRADO 10)</a:t>
            </a:r>
          </a:p>
        </p:txBody>
      </p:sp>
      <p:sp>
        <p:nvSpPr>
          <p:cNvPr id="6" name="Figura a mano libera: forma 5" descr="Pila di libri multicolore">
            <a:extLst>
              <a:ext uri="{FF2B5EF4-FFF2-40B4-BE49-F238E27FC236}">
                <a16:creationId xmlns:a16="http://schemas.microsoft.com/office/drawing/2014/main" id="{85498A1A-4E17-E93F-F0CB-9E7CFA0D56A4}"/>
              </a:ext>
            </a:extLst>
          </p:cNvPr>
          <p:cNvSpPr>
            <a:spLocks noChangeAspect="1"/>
          </p:cNvSpPr>
          <p:nvPr/>
        </p:nvSpPr>
        <p:spPr>
          <a:xfrm flipH="1">
            <a:off x="8188626" y="-5094"/>
            <a:ext cx="4020000" cy="6863093"/>
          </a:xfrm>
          <a:custGeom>
            <a:avLst/>
            <a:gdLst>
              <a:gd name="connsiteX0" fmla="*/ 4155389 w 8954013"/>
              <a:gd name="connsiteY0" fmla="*/ 0 h 6862060"/>
              <a:gd name="connsiteX1" fmla="*/ 8954013 w 8954013"/>
              <a:gd name="connsiteY1" fmla="*/ 0 h 6862060"/>
              <a:gd name="connsiteX2" fmla="*/ 4798624 w 8954013"/>
              <a:gd name="connsiteY2" fmla="*/ 6862060 h 6862060"/>
              <a:gd name="connsiteX3" fmla="*/ 4769643 w 8954013"/>
              <a:gd name="connsiteY3" fmla="*/ 6862060 h 6862060"/>
              <a:gd name="connsiteX4" fmla="*/ 0 w 8954013"/>
              <a:gd name="connsiteY4" fmla="*/ 6862060 h 6862060"/>
              <a:gd name="connsiteX5" fmla="*/ 0 w 8954013"/>
              <a:gd name="connsiteY5" fmla="*/ 4060 h 6862060"/>
              <a:gd name="connsiteX6" fmla="*/ 4152931 w 8954013"/>
              <a:gd name="connsiteY6" fmla="*/ 4060 h 6862060"/>
              <a:gd name="connsiteX0" fmla="*/ 4155389 w 8444122"/>
              <a:gd name="connsiteY0" fmla="*/ 0 h 6862060"/>
              <a:gd name="connsiteX1" fmla="*/ 8444122 w 8444122"/>
              <a:gd name="connsiteY1" fmla="*/ 839096 h 6862060"/>
              <a:gd name="connsiteX2" fmla="*/ 4798624 w 8444122"/>
              <a:gd name="connsiteY2" fmla="*/ 6862060 h 6862060"/>
              <a:gd name="connsiteX3" fmla="*/ 4769643 w 8444122"/>
              <a:gd name="connsiteY3" fmla="*/ 6862060 h 6862060"/>
              <a:gd name="connsiteX4" fmla="*/ 0 w 8444122"/>
              <a:gd name="connsiteY4" fmla="*/ 6862060 h 6862060"/>
              <a:gd name="connsiteX5" fmla="*/ 0 w 8444122"/>
              <a:gd name="connsiteY5" fmla="*/ 4060 h 6862060"/>
              <a:gd name="connsiteX6" fmla="*/ 4152931 w 8444122"/>
              <a:gd name="connsiteY6" fmla="*/ 4060 h 6862060"/>
              <a:gd name="connsiteX7" fmla="*/ 4155389 w 8444122"/>
              <a:gd name="connsiteY7" fmla="*/ 0 h 6862060"/>
              <a:gd name="connsiteX0" fmla="*/ 6820733 w 8444122"/>
              <a:gd name="connsiteY0" fmla="*/ 17456 h 6858000"/>
              <a:gd name="connsiteX1" fmla="*/ 8444122 w 8444122"/>
              <a:gd name="connsiteY1" fmla="*/ 835036 h 6858000"/>
              <a:gd name="connsiteX2" fmla="*/ 4798624 w 8444122"/>
              <a:gd name="connsiteY2" fmla="*/ 6858000 h 6858000"/>
              <a:gd name="connsiteX3" fmla="*/ 4769643 w 8444122"/>
              <a:gd name="connsiteY3" fmla="*/ 6858000 h 6858000"/>
              <a:gd name="connsiteX4" fmla="*/ 0 w 8444122"/>
              <a:gd name="connsiteY4" fmla="*/ 6858000 h 6858000"/>
              <a:gd name="connsiteX5" fmla="*/ 0 w 8444122"/>
              <a:gd name="connsiteY5" fmla="*/ 0 h 6858000"/>
              <a:gd name="connsiteX6" fmla="*/ 4152931 w 8444122"/>
              <a:gd name="connsiteY6" fmla="*/ 0 h 6858000"/>
              <a:gd name="connsiteX7" fmla="*/ 6820733 w 8444122"/>
              <a:gd name="connsiteY7" fmla="*/ 17456 h 6858000"/>
              <a:gd name="connsiteX0" fmla="*/ 6779690 w 8444122"/>
              <a:gd name="connsiteY0" fmla="*/ 0 h 6863404"/>
              <a:gd name="connsiteX1" fmla="*/ 8444122 w 8444122"/>
              <a:gd name="connsiteY1" fmla="*/ 840440 h 6863404"/>
              <a:gd name="connsiteX2" fmla="*/ 4798624 w 8444122"/>
              <a:gd name="connsiteY2" fmla="*/ 6863404 h 6863404"/>
              <a:gd name="connsiteX3" fmla="*/ 4769643 w 8444122"/>
              <a:gd name="connsiteY3" fmla="*/ 6863404 h 6863404"/>
              <a:gd name="connsiteX4" fmla="*/ 0 w 8444122"/>
              <a:gd name="connsiteY4" fmla="*/ 6863404 h 6863404"/>
              <a:gd name="connsiteX5" fmla="*/ 0 w 8444122"/>
              <a:gd name="connsiteY5" fmla="*/ 5404 h 6863404"/>
              <a:gd name="connsiteX6" fmla="*/ 4152931 w 8444122"/>
              <a:gd name="connsiteY6" fmla="*/ 5404 h 6863404"/>
              <a:gd name="connsiteX7" fmla="*/ 6779690 w 8444122"/>
              <a:gd name="connsiteY7" fmla="*/ 0 h 6863404"/>
              <a:gd name="connsiteX0" fmla="*/ 6779690 w 8427705"/>
              <a:gd name="connsiteY0" fmla="*/ 0 h 6863404"/>
              <a:gd name="connsiteX1" fmla="*/ 8427705 w 8427705"/>
              <a:gd name="connsiteY1" fmla="*/ 870920 h 6863404"/>
              <a:gd name="connsiteX2" fmla="*/ 4798624 w 8427705"/>
              <a:gd name="connsiteY2" fmla="*/ 6863404 h 6863404"/>
              <a:gd name="connsiteX3" fmla="*/ 4769643 w 8427705"/>
              <a:gd name="connsiteY3" fmla="*/ 6863404 h 6863404"/>
              <a:gd name="connsiteX4" fmla="*/ 0 w 8427705"/>
              <a:gd name="connsiteY4" fmla="*/ 6863404 h 6863404"/>
              <a:gd name="connsiteX5" fmla="*/ 0 w 8427705"/>
              <a:gd name="connsiteY5" fmla="*/ 5404 h 6863404"/>
              <a:gd name="connsiteX6" fmla="*/ 4152931 w 8427705"/>
              <a:gd name="connsiteY6" fmla="*/ 5404 h 6863404"/>
              <a:gd name="connsiteX7" fmla="*/ 6779690 w 8427705"/>
              <a:gd name="connsiteY7" fmla="*/ 0 h 6863404"/>
              <a:gd name="connsiteX0" fmla="*/ 6779690 w 8413324"/>
              <a:gd name="connsiteY0" fmla="*/ 0 h 6863404"/>
              <a:gd name="connsiteX1" fmla="*/ 8413324 w 8413324"/>
              <a:gd name="connsiteY1" fmla="*/ 90255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6065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958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37204"/>
              <a:gd name="connsiteY0" fmla="*/ 0 h 6863404"/>
              <a:gd name="connsiteX1" fmla="*/ 8437204 w 8437204"/>
              <a:gd name="connsiteY1" fmla="*/ 876303 h 6863404"/>
              <a:gd name="connsiteX2" fmla="*/ 4798624 w 8437204"/>
              <a:gd name="connsiteY2" fmla="*/ 6863404 h 6863404"/>
              <a:gd name="connsiteX3" fmla="*/ 4769643 w 8437204"/>
              <a:gd name="connsiteY3" fmla="*/ 6863404 h 6863404"/>
              <a:gd name="connsiteX4" fmla="*/ 0 w 8437204"/>
              <a:gd name="connsiteY4" fmla="*/ 6863404 h 6863404"/>
              <a:gd name="connsiteX5" fmla="*/ 0 w 8437204"/>
              <a:gd name="connsiteY5" fmla="*/ 5404 h 6863404"/>
              <a:gd name="connsiteX6" fmla="*/ 4152931 w 8437204"/>
              <a:gd name="connsiteY6" fmla="*/ 5404 h 6863404"/>
              <a:gd name="connsiteX7" fmla="*/ 6779690 w 8437204"/>
              <a:gd name="connsiteY7" fmla="*/ 0 h 6863404"/>
              <a:gd name="connsiteX0" fmla="*/ 6779690 w 8432824"/>
              <a:gd name="connsiteY0" fmla="*/ 0 h 6863404"/>
              <a:gd name="connsiteX1" fmla="*/ 8432824 w 8432824"/>
              <a:gd name="connsiteY1" fmla="*/ 884455 h 6863404"/>
              <a:gd name="connsiteX2" fmla="*/ 4798624 w 8432824"/>
              <a:gd name="connsiteY2" fmla="*/ 6863404 h 6863404"/>
              <a:gd name="connsiteX3" fmla="*/ 4769643 w 8432824"/>
              <a:gd name="connsiteY3" fmla="*/ 6863404 h 6863404"/>
              <a:gd name="connsiteX4" fmla="*/ 0 w 8432824"/>
              <a:gd name="connsiteY4" fmla="*/ 6863404 h 6863404"/>
              <a:gd name="connsiteX5" fmla="*/ 0 w 8432824"/>
              <a:gd name="connsiteY5" fmla="*/ 5404 h 6863404"/>
              <a:gd name="connsiteX6" fmla="*/ 4152931 w 8432824"/>
              <a:gd name="connsiteY6" fmla="*/ 5404 h 6863404"/>
              <a:gd name="connsiteX7" fmla="*/ 6779690 w 8432824"/>
              <a:gd name="connsiteY7" fmla="*/ 0 h 6863404"/>
              <a:gd name="connsiteX0" fmla="*/ 6779690 w 8428442"/>
              <a:gd name="connsiteY0" fmla="*/ 0 h 6863404"/>
              <a:gd name="connsiteX1" fmla="*/ 8428442 w 8428442"/>
              <a:gd name="connsiteY1" fmla="*/ 888532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779690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824793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824793 w 8428442"/>
              <a:gd name="connsiteY7" fmla="*/ 0 h 68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442" h="6863404">
                <a:moveTo>
                  <a:pt x="6824793" y="0"/>
                </a:moveTo>
                <a:lnTo>
                  <a:pt x="8428442" y="892608"/>
                </a:lnTo>
                <a:lnTo>
                  <a:pt x="4798624" y="6863404"/>
                </a:lnTo>
                <a:lnTo>
                  <a:pt x="4769643" y="6863404"/>
                </a:lnTo>
                <a:lnTo>
                  <a:pt x="0" y="6863404"/>
                </a:lnTo>
                <a:lnTo>
                  <a:pt x="0" y="5404"/>
                </a:lnTo>
                <a:lnTo>
                  <a:pt x="4152931" y="5404"/>
                </a:lnTo>
                <a:lnTo>
                  <a:pt x="6824793" y="0"/>
                </a:lnTo>
                <a:close/>
              </a:path>
            </a:pathLst>
          </a:custGeom>
          <a:blipFill dpi="0" rotWithShape="0">
            <a:blip r:embed="rId4" cstate="screen">
              <a:alphaModFix amt="70000"/>
              <a:extLst>
                <a:ext uri="{28A0092B-C50C-407E-A947-70E740481C1C}">
                  <a14:useLocalDpi xmlns:a14="http://schemas.microsoft.com/office/drawing/2010/main"/>
                </a:ext>
              </a:extLst>
            </a:blip>
            <a:srcRect/>
            <a:stretch>
              <a:fillRect l="-30918" t="-656" r="-38082" b="-656"/>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40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sp>
        <p:nvSpPr>
          <p:cNvPr id="12" name="Freeform 22">
            <a:extLst>
              <a:ext uri="{FF2B5EF4-FFF2-40B4-BE49-F238E27FC236}">
                <a16:creationId xmlns:a16="http://schemas.microsoft.com/office/drawing/2014/main" id="{BED0C776-A787-F6E1-D63E-30A8E6BB7B03}"/>
              </a:ext>
            </a:extLst>
          </p:cNvPr>
          <p:cNvSpPr/>
          <p:nvPr/>
        </p:nvSpPr>
        <p:spPr>
          <a:xfrm>
            <a:off x="10602175" y="3337447"/>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   </a:t>
            </a:r>
          </a:p>
        </p:txBody>
      </p:sp>
      <p:sp>
        <p:nvSpPr>
          <p:cNvPr id="14" name="Ovale 13">
            <a:extLst>
              <a:ext uri="{FF2B5EF4-FFF2-40B4-BE49-F238E27FC236}">
                <a16:creationId xmlns:a16="http://schemas.microsoft.com/office/drawing/2014/main" id="{E8FA89DA-EB45-2A69-B27C-2A1544A07BD9}"/>
              </a:ext>
            </a:extLst>
          </p:cNvPr>
          <p:cNvSpPr/>
          <p:nvPr/>
        </p:nvSpPr>
        <p:spPr>
          <a:xfrm>
            <a:off x="9848091" y="3008286"/>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18" name="TextBox 21">
            <a:extLst>
              <a:ext uri="{FF2B5EF4-FFF2-40B4-BE49-F238E27FC236}">
                <a16:creationId xmlns:a16="http://schemas.microsoft.com/office/drawing/2014/main" id="{37DED179-4E86-3AB9-0976-E257BFCAFF33}"/>
              </a:ext>
            </a:extLst>
          </p:cNvPr>
          <p:cNvSpPr txBox="1"/>
          <p:nvPr/>
        </p:nvSpPr>
        <p:spPr>
          <a:xfrm>
            <a:off x="9867728" y="3455250"/>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66%</a:t>
            </a:r>
          </a:p>
        </p:txBody>
      </p:sp>
      <p:sp>
        <p:nvSpPr>
          <p:cNvPr id="19" name="Freeform 22">
            <a:extLst>
              <a:ext uri="{FF2B5EF4-FFF2-40B4-BE49-F238E27FC236}">
                <a16:creationId xmlns:a16="http://schemas.microsoft.com/office/drawing/2014/main" id="{A2E58AB3-9810-C21C-F836-070FC8A9500A}"/>
              </a:ext>
            </a:extLst>
          </p:cNvPr>
          <p:cNvSpPr/>
          <p:nvPr/>
        </p:nvSpPr>
        <p:spPr>
          <a:xfrm>
            <a:off x="10625364" y="4535246"/>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7EAED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  </a:t>
            </a:r>
          </a:p>
        </p:txBody>
      </p:sp>
      <p:sp>
        <p:nvSpPr>
          <p:cNvPr id="20" name="Ovale 19">
            <a:extLst>
              <a:ext uri="{FF2B5EF4-FFF2-40B4-BE49-F238E27FC236}">
                <a16:creationId xmlns:a16="http://schemas.microsoft.com/office/drawing/2014/main" id="{106832BC-0E68-EA51-B36D-214F8650BBD6}"/>
              </a:ext>
            </a:extLst>
          </p:cNvPr>
          <p:cNvSpPr/>
          <p:nvPr/>
        </p:nvSpPr>
        <p:spPr>
          <a:xfrm>
            <a:off x="9871280" y="4206085"/>
            <a:ext cx="1057394" cy="1057394"/>
          </a:xfrm>
          <a:prstGeom prst="ellipse">
            <a:avLst/>
          </a:prstGeom>
          <a:solidFill>
            <a:srgbClr val="7EAED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4199CF5-9528-3C25-A6CB-A03A1573B4C8}"/>
              </a:ext>
            </a:extLst>
          </p:cNvPr>
          <p:cNvSpPr txBox="1"/>
          <p:nvPr/>
        </p:nvSpPr>
        <p:spPr>
          <a:xfrm>
            <a:off x="9890917" y="4653049"/>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70%</a:t>
            </a:r>
          </a:p>
        </p:txBody>
      </p:sp>
      <p:sp>
        <p:nvSpPr>
          <p:cNvPr id="23" name="Freeform 22">
            <a:extLst>
              <a:ext uri="{FF2B5EF4-FFF2-40B4-BE49-F238E27FC236}">
                <a16:creationId xmlns:a16="http://schemas.microsoft.com/office/drawing/2014/main" id="{61F77D47-06DC-9A63-4D8A-2D99E142CE02}"/>
              </a:ext>
            </a:extLst>
          </p:cNvPr>
          <p:cNvSpPr/>
          <p:nvPr/>
        </p:nvSpPr>
        <p:spPr>
          <a:xfrm>
            <a:off x="8412481" y="734557"/>
            <a:ext cx="3660066" cy="660400"/>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QUANTI RAGGIUNGONO ALMENO L3</a:t>
            </a:r>
          </a:p>
        </p:txBody>
      </p:sp>
      <p:sp>
        <p:nvSpPr>
          <p:cNvPr id="24" name="Freeform 22">
            <a:extLst>
              <a:ext uri="{FF2B5EF4-FFF2-40B4-BE49-F238E27FC236}">
                <a16:creationId xmlns:a16="http://schemas.microsoft.com/office/drawing/2014/main" id="{1F3B342B-A886-7F67-FCA8-6F77FBD9C096}"/>
              </a:ext>
            </a:extLst>
          </p:cNvPr>
          <p:cNvSpPr/>
          <p:nvPr/>
        </p:nvSpPr>
        <p:spPr>
          <a:xfrm>
            <a:off x="10602175" y="2053395"/>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2023   </a:t>
            </a:r>
          </a:p>
        </p:txBody>
      </p:sp>
      <p:sp>
        <p:nvSpPr>
          <p:cNvPr id="25" name="Ovale 24">
            <a:extLst>
              <a:ext uri="{FF2B5EF4-FFF2-40B4-BE49-F238E27FC236}">
                <a16:creationId xmlns:a16="http://schemas.microsoft.com/office/drawing/2014/main" id="{7441C378-0628-453C-39CE-D808E4B02CF4}"/>
              </a:ext>
            </a:extLst>
          </p:cNvPr>
          <p:cNvSpPr/>
          <p:nvPr/>
        </p:nvSpPr>
        <p:spPr>
          <a:xfrm>
            <a:off x="9808738" y="1715559"/>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26" name="TextBox 21">
            <a:extLst>
              <a:ext uri="{FF2B5EF4-FFF2-40B4-BE49-F238E27FC236}">
                <a16:creationId xmlns:a16="http://schemas.microsoft.com/office/drawing/2014/main" id="{70C1B0A7-DA7B-98B0-8AFA-40464DCB8213}"/>
              </a:ext>
            </a:extLst>
          </p:cNvPr>
          <p:cNvSpPr txBox="1"/>
          <p:nvPr/>
        </p:nvSpPr>
        <p:spPr>
          <a:xfrm>
            <a:off x="9900236" y="2188051"/>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63%</a:t>
            </a:r>
          </a:p>
        </p:txBody>
      </p:sp>
      <p:sp>
        <p:nvSpPr>
          <p:cNvPr id="27" name="Freeform 22">
            <a:extLst>
              <a:ext uri="{FF2B5EF4-FFF2-40B4-BE49-F238E27FC236}">
                <a16:creationId xmlns:a16="http://schemas.microsoft.com/office/drawing/2014/main" id="{4C9A840A-F89C-EC91-5ADE-698F318DF43B}"/>
              </a:ext>
            </a:extLst>
          </p:cNvPr>
          <p:cNvSpPr/>
          <p:nvPr/>
        </p:nvSpPr>
        <p:spPr>
          <a:xfrm>
            <a:off x="10647253" y="5724279"/>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B9DDF2"/>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2018  </a:t>
            </a:r>
          </a:p>
        </p:txBody>
      </p:sp>
      <p:sp>
        <p:nvSpPr>
          <p:cNvPr id="28" name="Ovale 27">
            <a:extLst>
              <a:ext uri="{FF2B5EF4-FFF2-40B4-BE49-F238E27FC236}">
                <a16:creationId xmlns:a16="http://schemas.microsoft.com/office/drawing/2014/main" id="{9F92950F-A53C-FC9D-D27D-E06D3FEACF4C}"/>
              </a:ext>
            </a:extLst>
          </p:cNvPr>
          <p:cNvSpPr/>
          <p:nvPr/>
        </p:nvSpPr>
        <p:spPr>
          <a:xfrm>
            <a:off x="9814839" y="5417079"/>
            <a:ext cx="1057394" cy="1057394"/>
          </a:xfrm>
          <a:prstGeom prst="ellipse">
            <a:avLst/>
          </a:prstGeom>
          <a:solidFill>
            <a:srgbClr val="B9DDF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29" name="TextBox 21">
            <a:extLst>
              <a:ext uri="{FF2B5EF4-FFF2-40B4-BE49-F238E27FC236}">
                <a16:creationId xmlns:a16="http://schemas.microsoft.com/office/drawing/2014/main" id="{50633DA7-E219-C9A2-D0A9-4FC19C6A38C1}"/>
              </a:ext>
            </a:extLst>
          </p:cNvPr>
          <p:cNvSpPr txBox="1"/>
          <p:nvPr/>
        </p:nvSpPr>
        <p:spPr>
          <a:xfrm>
            <a:off x="9883183" y="5841645"/>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66%</a:t>
            </a:r>
          </a:p>
        </p:txBody>
      </p:sp>
      <p:grpSp>
        <p:nvGrpSpPr>
          <p:cNvPr id="52" name="Gruppo 51">
            <a:extLst>
              <a:ext uri="{FF2B5EF4-FFF2-40B4-BE49-F238E27FC236}">
                <a16:creationId xmlns:a16="http://schemas.microsoft.com/office/drawing/2014/main" id="{66FF2648-A3CC-13D1-2DE8-51EACC32A39C}"/>
              </a:ext>
            </a:extLst>
          </p:cNvPr>
          <p:cNvGrpSpPr/>
          <p:nvPr/>
        </p:nvGrpSpPr>
        <p:grpSpPr>
          <a:xfrm>
            <a:off x="1371980" y="5687756"/>
            <a:ext cx="5964024" cy="307777"/>
            <a:chOff x="1371980" y="5506346"/>
            <a:chExt cx="5964024" cy="307777"/>
          </a:xfrm>
        </p:grpSpPr>
        <p:sp>
          <p:nvSpPr>
            <p:cNvPr id="41" name="Rettangolo 40">
              <a:extLst>
                <a:ext uri="{FF2B5EF4-FFF2-40B4-BE49-F238E27FC236}">
                  <a16:creationId xmlns:a16="http://schemas.microsoft.com/office/drawing/2014/main" id="{155E3FFD-9C82-D549-A2C2-6D296CD1DD0C}"/>
                </a:ext>
              </a:extLst>
            </p:cNvPr>
            <p:cNvSpPr>
              <a:spLocks/>
            </p:cNvSpPr>
            <p:nvPr/>
          </p:nvSpPr>
          <p:spPr>
            <a:xfrm>
              <a:off x="4771132" y="5580021"/>
              <a:ext cx="144463" cy="142875"/>
            </a:xfrm>
            <a:prstGeom prst="rect">
              <a:avLst/>
            </a:prstGeom>
            <a:solidFill>
              <a:srgbClr val="4E7F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45" name="Rettangolo 44">
              <a:extLst>
                <a:ext uri="{FF2B5EF4-FFF2-40B4-BE49-F238E27FC236}">
                  <a16:creationId xmlns:a16="http://schemas.microsoft.com/office/drawing/2014/main" id="{D80A93D4-22B2-10F8-C3B0-3CA123D3684C}"/>
                </a:ext>
              </a:extLst>
            </p:cNvPr>
            <p:cNvSpPr>
              <a:spLocks/>
            </p:cNvSpPr>
            <p:nvPr/>
          </p:nvSpPr>
          <p:spPr>
            <a:xfrm>
              <a:off x="5995095" y="5581609"/>
              <a:ext cx="142875" cy="144462"/>
            </a:xfrm>
            <a:prstGeom prst="rect">
              <a:avLst/>
            </a:prstGeom>
            <a:solidFill>
              <a:srgbClr val="2A578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46" name="Rettangolo 45">
              <a:extLst>
                <a:ext uri="{FF2B5EF4-FFF2-40B4-BE49-F238E27FC236}">
                  <a16:creationId xmlns:a16="http://schemas.microsoft.com/office/drawing/2014/main" id="{4C76130A-EE1D-BB0F-FB11-8302A1F3D3DD}"/>
                </a:ext>
              </a:extLst>
            </p:cNvPr>
            <p:cNvSpPr>
              <a:spLocks/>
            </p:cNvSpPr>
            <p:nvPr/>
          </p:nvSpPr>
          <p:spPr>
            <a:xfrm>
              <a:off x="3547170" y="5583196"/>
              <a:ext cx="144462" cy="142875"/>
            </a:xfrm>
            <a:prstGeom prst="rect">
              <a:avLst/>
            </a:prstGeom>
            <a:solidFill>
              <a:srgbClr val="7EAED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48" name="Rettangolo 47">
              <a:extLst>
                <a:ext uri="{FF2B5EF4-FFF2-40B4-BE49-F238E27FC236}">
                  <a16:creationId xmlns:a16="http://schemas.microsoft.com/office/drawing/2014/main" id="{08629701-5D62-A983-96DF-3CBD54867B84}"/>
                </a:ext>
              </a:extLst>
            </p:cNvPr>
            <p:cNvSpPr>
              <a:spLocks/>
            </p:cNvSpPr>
            <p:nvPr/>
          </p:nvSpPr>
          <p:spPr>
            <a:xfrm>
              <a:off x="2323207" y="5581609"/>
              <a:ext cx="144463" cy="142875"/>
            </a:xfrm>
            <a:prstGeom prst="rect">
              <a:avLst/>
            </a:prstGeom>
            <a:solidFill>
              <a:srgbClr val="B9DDF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1" name="CasellaDiTesto 50">
              <a:extLst>
                <a:ext uri="{FF2B5EF4-FFF2-40B4-BE49-F238E27FC236}">
                  <a16:creationId xmlns:a16="http://schemas.microsoft.com/office/drawing/2014/main" id="{52B16F3F-5F5F-C1F4-AC84-35E399F30AEC}"/>
                </a:ext>
              </a:extLst>
            </p:cNvPr>
            <p:cNvSpPr txBox="1">
              <a:spLocks/>
            </p:cNvSpPr>
            <p:nvPr/>
          </p:nvSpPr>
          <p:spPr>
            <a:xfrm>
              <a:off x="1371980" y="5506346"/>
              <a:ext cx="5964024" cy="307777"/>
            </a:xfrm>
            <a:prstGeom prst="rect">
              <a:avLst/>
            </a:prstGeom>
            <a:noFill/>
          </p:spPr>
          <p:txBody>
            <a:bodyPr wrap="square" rtlCol="0">
              <a:spAutoFit/>
            </a:bodyPr>
            <a:lstStyle/>
            <a:p>
              <a:r>
                <a:rPr lang="it-IT" sz="1400" dirty="0"/>
                <a:t>	        2018                      2019                      2022                     2023</a:t>
              </a:r>
            </a:p>
          </p:txBody>
        </p:sp>
      </p:grpSp>
    </p:spTree>
    <p:extLst>
      <p:ext uri="{BB962C8B-B14F-4D97-AF65-F5344CB8AC3E}">
        <p14:creationId xmlns:p14="http://schemas.microsoft.com/office/powerpoint/2010/main" val="3191304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sellaDiTesto 13">
            <a:extLst>
              <a:ext uri="{FF2B5EF4-FFF2-40B4-BE49-F238E27FC236}">
                <a16:creationId xmlns:a16="http://schemas.microsoft.com/office/drawing/2014/main" id="{2E9ED97E-1117-7771-7896-93B546FE434B}"/>
              </a:ext>
            </a:extLst>
          </p:cNvPr>
          <p:cNvSpPr txBox="1"/>
          <p:nvPr/>
        </p:nvSpPr>
        <p:spPr>
          <a:xfrm>
            <a:off x="223190" y="5943966"/>
            <a:ext cx="9322729" cy="523220"/>
          </a:xfrm>
          <a:prstGeom prst="rect">
            <a:avLst/>
          </a:prstGeom>
          <a:solidFill>
            <a:schemeClr val="bg1"/>
          </a:solidFill>
        </p:spPr>
        <p:txBody>
          <a:bodyPr wrap="square" rtlCol="0">
            <a:spAutoFit/>
          </a:bodyPr>
          <a:lstStyle/>
          <a:p>
            <a:pPr algn="ctr"/>
            <a:r>
              <a:rPr lang="it-IT" sz="1400" b="1" dirty="0">
                <a:latin typeface="Verdana" panose="020B0604030504040204" pitchFamily="34" charset="0"/>
                <a:ea typeface="Verdana" panose="020B0604030504040204" pitchFamily="34" charset="0"/>
              </a:rPr>
              <a:t>I risultati di MATEMATICA del 2023 crescono leggermente rispetto al 2022, limitatamente alle tre aree CENTRO, SUD e SUD E ISOLE</a:t>
            </a:r>
          </a:p>
        </p:txBody>
      </p:sp>
      <p:sp>
        <p:nvSpPr>
          <p:cNvPr id="4" name="Figura a mano libera: forma 3" descr="Pila di libri multicolore">
            <a:extLst>
              <a:ext uri="{FF2B5EF4-FFF2-40B4-BE49-F238E27FC236}">
                <a16:creationId xmlns:a16="http://schemas.microsoft.com/office/drawing/2014/main" id="{85372E74-C21A-ADF2-ECA2-4C1B93D3446F}"/>
              </a:ext>
            </a:extLst>
          </p:cNvPr>
          <p:cNvSpPr>
            <a:spLocks noChangeAspect="1"/>
          </p:cNvSpPr>
          <p:nvPr/>
        </p:nvSpPr>
        <p:spPr>
          <a:xfrm flipH="1">
            <a:off x="8171693" y="-5094"/>
            <a:ext cx="4020000" cy="6863093"/>
          </a:xfrm>
          <a:custGeom>
            <a:avLst/>
            <a:gdLst>
              <a:gd name="connsiteX0" fmla="*/ 4155389 w 8954013"/>
              <a:gd name="connsiteY0" fmla="*/ 0 h 6862060"/>
              <a:gd name="connsiteX1" fmla="*/ 8954013 w 8954013"/>
              <a:gd name="connsiteY1" fmla="*/ 0 h 6862060"/>
              <a:gd name="connsiteX2" fmla="*/ 4798624 w 8954013"/>
              <a:gd name="connsiteY2" fmla="*/ 6862060 h 6862060"/>
              <a:gd name="connsiteX3" fmla="*/ 4769643 w 8954013"/>
              <a:gd name="connsiteY3" fmla="*/ 6862060 h 6862060"/>
              <a:gd name="connsiteX4" fmla="*/ 0 w 8954013"/>
              <a:gd name="connsiteY4" fmla="*/ 6862060 h 6862060"/>
              <a:gd name="connsiteX5" fmla="*/ 0 w 8954013"/>
              <a:gd name="connsiteY5" fmla="*/ 4060 h 6862060"/>
              <a:gd name="connsiteX6" fmla="*/ 4152931 w 8954013"/>
              <a:gd name="connsiteY6" fmla="*/ 4060 h 6862060"/>
              <a:gd name="connsiteX0" fmla="*/ 4155389 w 8444122"/>
              <a:gd name="connsiteY0" fmla="*/ 0 h 6862060"/>
              <a:gd name="connsiteX1" fmla="*/ 8444122 w 8444122"/>
              <a:gd name="connsiteY1" fmla="*/ 839096 h 6862060"/>
              <a:gd name="connsiteX2" fmla="*/ 4798624 w 8444122"/>
              <a:gd name="connsiteY2" fmla="*/ 6862060 h 6862060"/>
              <a:gd name="connsiteX3" fmla="*/ 4769643 w 8444122"/>
              <a:gd name="connsiteY3" fmla="*/ 6862060 h 6862060"/>
              <a:gd name="connsiteX4" fmla="*/ 0 w 8444122"/>
              <a:gd name="connsiteY4" fmla="*/ 6862060 h 6862060"/>
              <a:gd name="connsiteX5" fmla="*/ 0 w 8444122"/>
              <a:gd name="connsiteY5" fmla="*/ 4060 h 6862060"/>
              <a:gd name="connsiteX6" fmla="*/ 4152931 w 8444122"/>
              <a:gd name="connsiteY6" fmla="*/ 4060 h 6862060"/>
              <a:gd name="connsiteX7" fmla="*/ 4155389 w 8444122"/>
              <a:gd name="connsiteY7" fmla="*/ 0 h 6862060"/>
              <a:gd name="connsiteX0" fmla="*/ 6820733 w 8444122"/>
              <a:gd name="connsiteY0" fmla="*/ 17456 h 6858000"/>
              <a:gd name="connsiteX1" fmla="*/ 8444122 w 8444122"/>
              <a:gd name="connsiteY1" fmla="*/ 835036 h 6858000"/>
              <a:gd name="connsiteX2" fmla="*/ 4798624 w 8444122"/>
              <a:gd name="connsiteY2" fmla="*/ 6858000 h 6858000"/>
              <a:gd name="connsiteX3" fmla="*/ 4769643 w 8444122"/>
              <a:gd name="connsiteY3" fmla="*/ 6858000 h 6858000"/>
              <a:gd name="connsiteX4" fmla="*/ 0 w 8444122"/>
              <a:gd name="connsiteY4" fmla="*/ 6858000 h 6858000"/>
              <a:gd name="connsiteX5" fmla="*/ 0 w 8444122"/>
              <a:gd name="connsiteY5" fmla="*/ 0 h 6858000"/>
              <a:gd name="connsiteX6" fmla="*/ 4152931 w 8444122"/>
              <a:gd name="connsiteY6" fmla="*/ 0 h 6858000"/>
              <a:gd name="connsiteX7" fmla="*/ 6820733 w 8444122"/>
              <a:gd name="connsiteY7" fmla="*/ 17456 h 6858000"/>
              <a:gd name="connsiteX0" fmla="*/ 6779690 w 8444122"/>
              <a:gd name="connsiteY0" fmla="*/ 0 h 6863404"/>
              <a:gd name="connsiteX1" fmla="*/ 8444122 w 8444122"/>
              <a:gd name="connsiteY1" fmla="*/ 840440 h 6863404"/>
              <a:gd name="connsiteX2" fmla="*/ 4798624 w 8444122"/>
              <a:gd name="connsiteY2" fmla="*/ 6863404 h 6863404"/>
              <a:gd name="connsiteX3" fmla="*/ 4769643 w 8444122"/>
              <a:gd name="connsiteY3" fmla="*/ 6863404 h 6863404"/>
              <a:gd name="connsiteX4" fmla="*/ 0 w 8444122"/>
              <a:gd name="connsiteY4" fmla="*/ 6863404 h 6863404"/>
              <a:gd name="connsiteX5" fmla="*/ 0 w 8444122"/>
              <a:gd name="connsiteY5" fmla="*/ 5404 h 6863404"/>
              <a:gd name="connsiteX6" fmla="*/ 4152931 w 8444122"/>
              <a:gd name="connsiteY6" fmla="*/ 5404 h 6863404"/>
              <a:gd name="connsiteX7" fmla="*/ 6779690 w 8444122"/>
              <a:gd name="connsiteY7" fmla="*/ 0 h 6863404"/>
              <a:gd name="connsiteX0" fmla="*/ 6779690 w 8427705"/>
              <a:gd name="connsiteY0" fmla="*/ 0 h 6863404"/>
              <a:gd name="connsiteX1" fmla="*/ 8427705 w 8427705"/>
              <a:gd name="connsiteY1" fmla="*/ 870920 h 6863404"/>
              <a:gd name="connsiteX2" fmla="*/ 4798624 w 8427705"/>
              <a:gd name="connsiteY2" fmla="*/ 6863404 h 6863404"/>
              <a:gd name="connsiteX3" fmla="*/ 4769643 w 8427705"/>
              <a:gd name="connsiteY3" fmla="*/ 6863404 h 6863404"/>
              <a:gd name="connsiteX4" fmla="*/ 0 w 8427705"/>
              <a:gd name="connsiteY4" fmla="*/ 6863404 h 6863404"/>
              <a:gd name="connsiteX5" fmla="*/ 0 w 8427705"/>
              <a:gd name="connsiteY5" fmla="*/ 5404 h 6863404"/>
              <a:gd name="connsiteX6" fmla="*/ 4152931 w 8427705"/>
              <a:gd name="connsiteY6" fmla="*/ 5404 h 6863404"/>
              <a:gd name="connsiteX7" fmla="*/ 6779690 w 8427705"/>
              <a:gd name="connsiteY7" fmla="*/ 0 h 6863404"/>
              <a:gd name="connsiteX0" fmla="*/ 6779690 w 8413324"/>
              <a:gd name="connsiteY0" fmla="*/ 0 h 6863404"/>
              <a:gd name="connsiteX1" fmla="*/ 8413324 w 8413324"/>
              <a:gd name="connsiteY1" fmla="*/ 90255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6065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958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37204"/>
              <a:gd name="connsiteY0" fmla="*/ 0 h 6863404"/>
              <a:gd name="connsiteX1" fmla="*/ 8437204 w 8437204"/>
              <a:gd name="connsiteY1" fmla="*/ 876303 h 6863404"/>
              <a:gd name="connsiteX2" fmla="*/ 4798624 w 8437204"/>
              <a:gd name="connsiteY2" fmla="*/ 6863404 h 6863404"/>
              <a:gd name="connsiteX3" fmla="*/ 4769643 w 8437204"/>
              <a:gd name="connsiteY3" fmla="*/ 6863404 h 6863404"/>
              <a:gd name="connsiteX4" fmla="*/ 0 w 8437204"/>
              <a:gd name="connsiteY4" fmla="*/ 6863404 h 6863404"/>
              <a:gd name="connsiteX5" fmla="*/ 0 w 8437204"/>
              <a:gd name="connsiteY5" fmla="*/ 5404 h 6863404"/>
              <a:gd name="connsiteX6" fmla="*/ 4152931 w 8437204"/>
              <a:gd name="connsiteY6" fmla="*/ 5404 h 6863404"/>
              <a:gd name="connsiteX7" fmla="*/ 6779690 w 8437204"/>
              <a:gd name="connsiteY7" fmla="*/ 0 h 6863404"/>
              <a:gd name="connsiteX0" fmla="*/ 6779690 w 8432824"/>
              <a:gd name="connsiteY0" fmla="*/ 0 h 6863404"/>
              <a:gd name="connsiteX1" fmla="*/ 8432824 w 8432824"/>
              <a:gd name="connsiteY1" fmla="*/ 884455 h 6863404"/>
              <a:gd name="connsiteX2" fmla="*/ 4798624 w 8432824"/>
              <a:gd name="connsiteY2" fmla="*/ 6863404 h 6863404"/>
              <a:gd name="connsiteX3" fmla="*/ 4769643 w 8432824"/>
              <a:gd name="connsiteY3" fmla="*/ 6863404 h 6863404"/>
              <a:gd name="connsiteX4" fmla="*/ 0 w 8432824"/>
              <a:gd name="connsiteY4" fmla="*/ 6863404 h 6863404"/>
              <a:gd name="connsiteX5" fmla="*/ 0 w 8432824"/>
              <a:gd name="connsiteY5" fmla="*/ 5404 h 6863404"/>
              <a:gd name="connsiteX6" fmla="*/ 4152931 w 8432824"/>
              <a:gd name="connsiteY6" fmla="*/ 5404 h 6863404"/>
              <a:gd name="connsiteX7" fmla="*/ 6779690 w 8432824"/>
              <a:gd name="connsiteY7" fmla="*/ 0 h 6863404"/>
              <a:gd name="connsiteX0" fmla="*/ 6779690 w 8428442"/>
              <a:gd name="connsiteY0" fmla="*/ 0 h 6863404"/>
              <a:gd name="connsiteX1" fmla="*/ 8428442 w 8428442"/>
              <a:gd name="connsiteY1" fmla="*/ 888532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779690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824793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824793 w 8428442"/>
              <a:gd name="connsiteY7" fmla="*/ 0 h 68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442" h="6863404">
                <a:moveTo>
                  <a:pt x="6824793" y="0"/>
                </a:moveTo>
                <a:lnTo>
                  <a:pt x="8428442" y="892608"/>
                </a:lnTo>
                <a:lnTo>
                  <a:pt x="4798624" y="6863404"/>
                </a:lnTo>
                <a:lnTo>
                  <a:pt x="4769643" y="6863404"/>
                </a:lnTo>
                <a:lnTo>
                  <a:pt x="0" y="6863404"/>
                </a:lnTo>
                <a:lnTo>
                  <a:pt x="0" y="5404"/>
                </a:lnTo>
                <a:lnTo>
                  <a:pt x="4152931" y="5404"/>
                </a:lnTo>
                <a:lnTo>
                  <a:pt x="6824793" y="0"/>
                </a:lnTo>
                <a:close/>
              </a:path>
            </a:pathLst>
          </a:custGeom>
          <a:blipFill dpi="0" rotWithShape="0">
            <a:blip r:embed="rId3" cstate="screen">
              <a:alphaModFix amt="70000"/>
              <a:extLst>
                <a:ext uri="{28A0092B-C50C-407E-A947-70E740481C1C}">
                  <a14:useLocalDpi xmlns:a14="http://schemas.microsoft.com/office/drawing/2010/main"/>
                </a:ext>
              </a:extLst>
            </a:blip>
            <a:srcRect/>
            <a:stretch>
              <a:fillRect l="-57784" t="-656" r="-11216" b="-656"/>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40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sp>
        <p:nvSpPr>
          <p:cNvPr id="5" name="Freeform 22">
            <a:extLst>
              <a:ext uri="{FF2B5EF4-FFF2-40B4-BE49-F238E27FC236}">
                <a16:creationId xmlns:a16="http://schemas.microsoft.com/office/drawing/2014/main" id="{108E5548-5E36-8505-6539-D06F0734FF48}"/>
              </a:ext>
            </a:extLst>
          </p:cNvPr>
          <p:cNvSpPr/>
          <p:nvPr/>
        </p:nvSpPr>
        <p:spPr>
          <a:xfrm>
            <a:off x="10533201" y="3500939"/>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   </a:t>
            </a:r>
          </a:p>
        </p:txBody>
      </p:sp>
      <p:sp>
        <p:nvSpPr>
          <p:cNvPr id="10" name="Ovale 9">
            <a:extLst>
              <a:ext uri="{FF2B5EF4-FFF2-40B4-BE49-F238E27FC236}">
                <a16:creationId xmlns:a16="http://schemas.microsoft.com/office/drawing/2014/main" id="{F3BA5E36-8E80-7722-1103-D4BD939E4200}"/>
              </a:ext>
            </a:extLst>
          </p:cNvPr>
          <p:cNvSpPr/>
          <p:nvPr/>
        </p:nvSpPr>
        <p:spPr>
          <a:xfrm>
            <a:off x="9779117" y="3171778"/>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17" name="TextBox 21">
            <a:extLst>
              <a:ext uri="{FF2B5EF4-FFF2-40B4-BE49-F238E27FC236}">
                <a16:creationId xmlns:a16="http://schemas.microsoft.com/office/drawing/2014/main" id="{F93E3B0D-3970-D187-D4B1-11EB2E6B56EB}"/>
              </a:ext>
            </a:extLst>
          </p:cNvPr>
          <p:cNvSpPr txBox="1"/>
          <p:nvPr/>
        </p:nvSpPr>
        <p:spPr>
          <a:xfrm>
            <a:off x="9798754" y="3618742"/>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54%</a:t>
            </a:r>
          </a:p>
        </p:txBody>
      </p:sp>
      <p:sp>
        <p:nvSpPr>
          <p:cNvPr id="18" name="Freeform 22">
            <a:extLst>
              <a:ext uri="{FF2B5EF4-FFF2-40B4-BE49-F238E27FC236}">
                <a16:creationId xmlns:a16="http://schemas.microsoft.com/office/drawing/2014/main" id="{D3EC6EA7-452D-83E4-84B9-8A9C2D6B37B6}"/>
              </a:ext>
            </a:extLst>
          </p:cNvPr>
          <p:cNvSpPr/>
          <p:nvPr/>
        </p:nvSpPr>
        <p:spPr>
          <a:xfrm>
            <a:off x="10535980" y="4674710"/>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7EAED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  </a:t>
            </a:r>
          </a:p>
        </p:txBody>
      </p:sp>
      <p:sp>
        <p:nvSpPr>
          <p:cNvPr id="19" name="Ovale 18">
            <a:extLst>
              <a:ext uri="{FF2B5EF4-FFF2-40B4-BE49-F238E27FC236}">
                <a16:creationId xmlns:a16="http://schemas.microsoft.com/office/drawing/2014/main" id="{146C589B-46C5-18BA-3A5A-25F92E0C3132}"/>
              </a:ext>
            </a:extLst>
          </p:cNvPr>
          <p:cNvSpPr/>
          <p:nvPr/>
        </p:nvSpPr>
        <p:spPr>
          <a:xfrm>
            <a:off x="9781896" y="4345549"/>
            <a:ext cx="1057394" cy="1057394"/>
          </a:xfrm>
          <a:prstGeom prst="ellipse">
            <a:avLst/>
          </a:prstGeom>
          <a:solidFill>
            <a:srgbClr val="7EAED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20" name="TextBox 21">
            <a:extLst>
              <a:ext uri="{FF2B5EF4-FFF2-40B4-BE49-F238E27FC236}">
                <a16:creationId xmlns:a16="http://schemas.microsoft.com/office/drawing/2014/main" id="{5EA7F456-77DF-3EA3-990C-A8CF6CCD4A86}"/>
              </a:ext>
            </a:extLst>
          </p:cNvPr>
          <p:cNvSpPr txBox="1"/>
          <p:nvPr/>
        </p:nvSpPr>
        <p:spPr>
          <a:xfrm>
            <a:off x="9801533" y="4792513"/>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62%</a:t>
            </a:r>
          </a:p>
        </p:txBody>
      </p:sp>
      <p:sp>
        <p:nvSpPr>
          <p:cNvPr id="22" name="Freeform 22">
            <a:extLst>
              <a:ext uri="{FF2B5EF4-FFF2-40B4-BE49-F238E27FC236}">
                <a16:creationId xmlns:a16="http://schemas.microsoft.com/office/drawing/2014/main" id="{BED290FF-A3A5-444F-A5BC-EFB581B417F9}"/>
              </a:ext>
            </a:extLst>
          </p:cNvPr>
          <p:cNvSpPr/>
          <p:nvPr/>
        </p:nvSpPr>
        <p:spPr>
          <a:xfrm>
            <a:off x="8435738" y="649534"/>
            <a:ext cx="3704878" cy="660400"/>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QUANTI RAGGIUNGONO ALMENO L3</a:t>
            </a:r>
          </a:p>
        </p:txBody>
      </p:sp>
      <p:sp>
        <p:nvSpPr>
          <p:cNvPr id="23" name="Freeform 22">
            <a:extLst>
              <a:ext uri="{FF2B5EF4-FFF2-40B4-BE49-F238E27FC236}">
                <a16:creationId xmlns:a16="http://schemas.microsoft.com/office/drawing/2014/main" id="{AF7BEA95-FDCA-B423-C8C4-148D4025745C}"/>
              </a:ext>
            </a:extLst>
          </p:cNvPr>
          <p:cNvSpPr/>
          <p:nvPr/>
        </p:nvSpPr>
        <p:spPr>
          <a:xfrm>
            <a:off x="10513564" y="2267201"/>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2023   </a:t>
            </a:r>
          </a:p>
        </p:txBody>
      </p:sp>
      <p:sp>
        <p:nvSpPr>
          <p:cNvPr id="24" name="Ovale 23">
            <a:extLst>
              <a:ext uri="{FF2B5EF4-FFF2-40B4-BE49-F238E27FC236}">
                <a16:creationId xmlns:a16="http://schemas.microsoft.com/office/drawing/2014/main" id="{4EAB5D8E-3923-2088-AE2B-D948E1DDD669}"/>
              </a:ext>
            </a:extLst>
          </p:cNvPr>
          <p:cNvSpPr/>
          <p:nvPr/>
        </p:nvSpPr>
        <p:spPr>
          <a:xfrm>
            <a:off x="9759480" y="1938040"/>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25" name="TextBox 21">
            <a:extLst>
              <a:ext uri="{FF2B5EF4-FFF2-40B4-BE49-F238E27FC236}">
                <a16:creationId xmlns:a16="http://schemas.microsoft.com/office/drawing/2014/main" id="{B662BE98-DCE0-7DCA-9F6F-F0A9680586B8}"/>
              </a:ext>
            </a:extLst>
          </p:cNvPr>
          <p:cNvSpPr txBox="1"/>
          <p:nvPr/>
        </p:nvSpPr>
        <p:spPr>
          <a:xfrm>
            <a:off x="9779117" y="2385004"/>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55%</a:t>
            </a:r>
          </a:p>
        </p:txBody>
      </p:sp>
      <p:sp>
        <p:nvSpPr>
          <p:cNvPr id="26" name="Freeform 22">
            <a:extLst>
              <a:ext uri="{FF2B5EF4-FFF2-40B4-BE49-F238E27FC236}">
                <a16:creationId xmlns:a16="http://schemas.microsoft.com/office/drawing/2014/main" id="{A1AC4FDF-DA2F-30E5-A23E-DE03FBD981AA}"/>
              </a:ext>
            </a:extLst>
          </p:cNvPr>
          <p:cNvSpPr/>
          <p:nvPr/>
        </p:nvSpPr>
        <p:spPr>
          <a:xfrm>
            <a:off x="10533201" y="5879001"/>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B9DDF2"/>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2018  </a:t>
            </a:r>
          </a:p>
        </p:txBody>
      </p:sp>
      <p:sp>
        <p:nvSpPr>
          <p:cNvPr id="27" name="Ovale 26">
            <a:extLst>
              <a:ext uri="{FF2B5EF4-FFF2-40B4-BE49-F238E27FC236}">
                <a16:creationId xmlns:a16="http://schemas.microsoft.com/office/drawing/2014/main" id="{951B5F53-952F-2489-1F6D-0014452097F3}"/>
              </a:ext>
            </a:extLst>
          </p:cNvPr>
          <p:cNvSpPr/>
          <p:nvPr/>
        </p:nvSpPr>
        <p:spPr>
          <a:xfrm>
            <a:off x="9779117" y="5549840"/>
            <a:ext cx="1057394" cy="1057394"/>
          </a:xfrm>
          <a:prstGeom prst="ellipse">
            <a:avLst/>
          </a:prstGeom>
          <a:solidFill>
            <a:srgbClr val="B9DDF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28" name="TextBox 21">
            <a:extLst>
              <a:ext uri="{FF2B5EF4-FFF2-40B4-BE49-F238E27FC236}">
                <a16:creationId xmlns:a16="http://schemas.microsoft.com/office/drawing/2014/main" id="{910CC4C4-08D7-05DD-AFDF-B083214E35A3}"/>
              </a:ext>
            </a:extLst>
          </p:cNvPr>
          <p:cNvSpPr txBox="1"/>
          <p:nvPr/>
        </p:nvSpPr>
        <p:spPr>
          <a:xfrm>
            <a:off x="9798754" y="5996804"/>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58%</a:t>
            </a:r>
          </a:p>
        </p:txBody>
      </p:sp>
      <p:sp>
        <p:nvSpPr>
          <p:cNvPr id="29" name="CasellaDiTesto 28">
            <a:extLst>
              <a:ext uri="{FF2B5EF4-FFF2-40B4-BE49-F238E27FC236}">
                <a16:creationId xmlns:a16="http://schemas.microsoft.com/office/drawing/2014/main" id="{A273EA1A-6375-52AA-8D97-1687020F78D0}"/>
              </a:ext>
            </a:extLst>
          </p:cNvPr>
          <p:cNvSpPr txBox="1"/>
          <p:nvPr/>
        </p:nvSpPr>
        <p:spPr>
          <a:xfrm>
            <a:off x="1097911" y="94811"/>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dirty="0"/>
              <a:t>Studenti che raggiungono il traguardo Prova di MATEMATICA (GRADO 10)</a:t>
            </a:r>
          </a:p>
        </p:txBody>
      </p:sp>
      <p:pic>
        <p:nvPicPr>
          <p:cNvPr id="30" name="Immagine 29">
            <a:extLst>
              <a:ext uri="{FF2B5EF4-FFF2-40B4-BE49-F238E27FC236}">
                <a16:creationId xmlns:a16="http://schemas.microsoft.com/office/drawing/2014/main" id="{74796FF2-6DD9-1ABD-DFE6-DD8A9AEC71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5" t="8739" r="14698"/>
          <a:stretch/>
        </p:blipFill>
        <p:spPr bwMode="auto">
          <a:xfrm>
            <a:off x="365761" y="1133283"/>
            <a:ext cx="7490081" cy="4506441"/>
          </a:xfrm>
          <a:prstGeom prst="rect">
            <a:avLst/>
          </a:prstGeom>
          <a:noFill/>
        </p:spPr>
      </p:pic>
      <p:sp>
        <p:nvSpPr>
          <p:cNvPr id="31" name="CasellaDiTesto 30">
            <a:extLst>
              <a:ext uri="{FF2B5EF4-FFF2-40B4-BE49-F238E27FC236}">
                <a16:creationId xmlns:a16="http://schemas.microsoft.com/office/drawing/2014/main" id="{58C110E0-7852-4C02-3D45-7ABF8D3108C9}"/>
              </a:ext>
            </a:extLst>
          </p:cNvPr>
          <p:cNvSpPr txBox="1"/>
          <p:nvPr/>
        </p:nvSpPr>
        <p:spPr>
          <a:xfrm>
            <a:off x="803135" y="1306594"/>
            <a:ext cx="7101713" cy="307777"/>
          </a:xfrm>
          <a:prstGeom prst="rect">
            <a:avLst/>
          </a:prstGeom>
          <a:solidFill>
            <a:schemeClr val="bg1"/>
          </a:solidFill>
        </p:spPr>
        <p:txBody>
          <a:bodyPr wrap="square" rtlCol="0">
            <a:spAutoFit/>
          </a:bodyPr>
          <a:lstStyle/>
          <a:p>
            <a:r>
              <a:rPr lang="it-IT" sz="1400" b="1" dirty="0"/>
              <a:t>NORD OVEST        NORD EST            CENTRO                   SUD              </a:t>
            </a:r>
            <a:r>
              <a:rPr lang="it-IT" sz="1400" b="1" dirty="0" err="1"/>
              <a:t>SUD</a:t>
            </a:r>
            <a:r>
              <a:rPr lang="it-IT" sz="1400" b="1" dirty="0"/>
              <a:t> E ISOLE            ITALIA</a:t>
            </a:r>
          </a:p>
        </p:txBody>
      </p:sp>
      <p:grpSp>
        <p:nvGrpSpPr>
          <p:cNvPr id="35" name="Gruppo 34">
            <a:extLst>
              <a:ext uri="{FF2B5EF4-FFF2-40B4-BE49-F238E27FC236}">
                <a16:creationId xmlns:a16="http://schemas.microsoft.com/office/drawing/2014/main" id="{6FF47582-DA7A-FBD5-4391-6C0B2B16B060}"/>
              </a:ext>
            </a:extLst>
          </p:cNvPr>
          <p:cNvGrpSpPr/>
          <p:nvPr/>
        </p:nvGrpSpPr>
        <p:grpSpPr>
          <a:xfrm>
            <a:off x="1371980" y="5687756"/>
            <a:ext cx="5964024" cy="307777"/>
            <a:chOff x="1371980" y="5506346"/>
            <a:chExt cx="5964024" cy="307777"/>
          </a:xfrm>
        </p:grpSpPr>
        <p:sp>
          <p:nvSpPr>
            <p:cNvPr id="36" name="Rettangolo 35">
              <a:extLst>
                <a:ext uri="{FF2B5EF4-FFF2-40B4-BE49-F238E27FC236}">
                  <a16:creationId xmlns:a16="http://schemas.microsoft.com/office/drawing/2014/main" id="{11E3F6EA-F226-53BD-BD3B-7A52261CA2B9}"/>
                </a:ext>
              </a:extLst>
            </p:cNvPr>
            <p:cNvSpPr>
              <a:spLocks/>
            </p:cNvSpPr>
            <p:nvPr/>
          </p:nvSpPr>
          <p:spPr>
            <a:xfrm>
              <a:off x="4771132" y="5580021"/>
              <a:ext cx="144463" cy="142875"/>
            </a:xfrm>
            <a:prstGeom prst="rect">
              <a:avLst/>
            </a:prstGeom>
            <a:solidFill>
              <a:srgbClr val="4E7F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37" name="Rettangolo 36">
              <a:extLst>
                <a:ext uri="{FF2B5EF4-FFF2-40B4-BE49-F238E27FC236}">
                  <a16:creationId xmlns:a16="http://schemas.microsoft.com/office/drawing/2014/main" id="{A5D201D6-7136-8444-1BF9-5FF4F6F4C2F7}"/>
                </a:ext>
              </a:extLst>
            </p:cNvPr>
            <p:cNvSpPr>
              <a:spLocks/>
            </p:cNvSpPr>
            <p:nvPr/>
          </p:nvSpPr>
          <p:spPr>
            <a:xfrm>
              <a:off x="5995095" y="5581609"/>
              <a:ext cx="142875" cy="144462"/>
            </a:xfrm>
            <a:prstGeom prst="rect">
              <a:avLst/>
            </a:prstGeom>
            <a:solidFill>
              <a:srgbClr val="2A578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38" name="Rettangolo 37">
              <a:extLst>
                <a:ext uri="{FF2B5EF4-FFF2-40B4-BE49-F238E27FC236}">
                  <a16:creationId xmlns:a16="http://schemas.microsoft.com/office/drawing/2014/main" id="{2CAFD6CF-A914-1154-E572-AEF5810D32B5}"/>
                </a:ext>
              </a:extLst>
            </p:cNvPr>
            <p:cNvSpPr>
              <a:spLocks/>
            </p:cNvSpPr>
            <p:nvPr/>
          </p:nvSpPr>
          <p:spPr>
            <a:xfrm>
              <a:off x="3547170" y="5583196"/>
              <a:ext cx="144462" cy="142875"/>
            </a:xfrm>
            <a:prstGeom prst="rect">
              <a:avLst/>
            </a:prstGeom>
            <a:solidFill>
              <a:srgbClr val="7EAED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39" name="Rettangolo 38">
              <a:extLst>
                <a:ext uri="{FF2B5EF4-FFF2-40B4-BE49-F238E27FC236}">
                  <a16:creationId xmlns:a16="http://schemas.microsoft.com/office/drawing/2014/main" id="{6CC830A9-BE8F-2F69-F772-7249ECEDADA3}"/>
                </a:ext>
              </a:extLst>
            </p:cNvPr>
            <p:cNvSpPr>
              <a:spLocks/>
            </p:cNvSpPr>
            <p:nvPr/>
          </p:nvSpPr>
          <p:spPr>
            <a:xfrm>
              <a:off x="2323207" y="5581609"/>
              <a:ext cx="144463" cy="142875"/>
            </a:xfrm>
            <a:prstGeom prst="rect">
              <a:avLst/>
            </a:prstGeom>
            <a:solidFill>
              <a:srgbClr val="B9DDF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40" name="CasellaDiTesto 39">
              <a:extLst>
                <a:ext uri="{FF2B5EF4-FFF2-40B4-BE49-F238E27FC236}">
                  <a16:creationId xmlns:a16="http://schemas.microsoft.com/office/drawing/2014/main" id="{FB1DE472-E1EA-0733-E512-6A0BAEACD416}"/>
                </a:ext>
              </a:extLst>
            </p:cNvPr>
            <p:cNvSpPr txBox="1">
              <a:spLocks/>
            </p:cNvSpPr>
            <p:nvPr/>
          </p:nvSpPr>
          <p:spPr>
            <a:xfrm>
              <a:off x="1371980" y="5506346"/>
              <a:ext cx="5964024" cy="307777"/>
            </a:xfrm>
            <a:prstGeom prst="rect">
              <a:avLst/>
            </a:prstGeom>
            <a:noFill/>
          </p:spPr>
          <p:txBody>
            <a:bodyPr wrap="square" rtlCol="0">
              <a:spAutoFit/>
            </a:bodyPr>
            <a:lstStyle/>
            <a:p>
              <a:r>
                <a:rPr lang="it-IT" sz="1400" dirty="0"/>
                <a:t>	        2018                      2019                      2022                     2023</a:t>
              </a:r>
            </a:p>
          </p:txBody>
        </p:sp>
      </p:grpSp>
    </p:spTree>
    <p:extLst>
      <p:ext uri="{BB962C8B-B14F-4D97-AF65-F5344CB8AC3E}">
        <p14:creationId xmlns:p14="http://schemas.microsoft.com/office/powerpoint/2010/main" val="1437613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F057B9C0-164D-DAA3-69CE-CAAE9AEAEED7}"/>
              </a:ext>
            </a:extLst>
          </p:cNvPr>
          <p:cNvSpPr txBox="1"/>
          <p:nvPr/>
        </p:nvSpPr>
        <p:spPr>
          <a:xfrm>
            <a:off x="1390559" y="4805818"/>
            <a:ext cx="10801441" cy="707886"/>
          </a:xfrm>
          <a:prstGeom prst="rect">
            <a:avLst/>
          </a:prstGeom>
          <a:noFill/>
          <a:effectLst/>
        </p:spPr>
        <p:txBody>
          <a:bodyPr wrap="square">
            <a:spAutoFit/>
          </a:bodyPr>
          <a:lstStyle>
            <a:defPPr>
              <a:defRPr lang="it-IT"/>
            </a:defPPr>
            <a:lvl1pPr algn="r">
              <a:defRPr sz="2000" b="1" spc="217">
                <a:solidFill>
                  <a:schemeClr val="bg1"/>
                </a:solidFill>
                <a:latin typeface="Verdana" panose="020B0604030504040204" pitchFamily="34" charset="0"/>
              </a:defRPr>
            </a:lvl1pPr>
          </a:lstStyle>
          <a:p>
            <a:r>
              <a:rPr lang="en-US" dirty="0"/>
              <a:t>LE PROVE INVALSI 2023 DELL'ULTIMO ANNO </a:t>
            </a:r>
          </a:p>
          <a:p>
            <a:r>
              <a:rPr lang="en-US" dirty="0"/>
              <a:t>DELLA SCUOLA SECONDARIA DI SECONDO GRADO</a:t>
            </a:r>
          </a:p>
        </p:txBody>
      </p:sp>
    </p:spTree>
    <p:extLst>
      <p:ext uri="{BB962C8B-B14F-4D97-AF65-F5344CB8AC3E}">
        <p14:creationId xmlns:p14="http://schemas.microsoft.com/office/powerpoint/2010/main" val="148737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0">
            <a:extLst>
              <a:ext uri="{FF2B5EF4-FFF2-40B4-BE49-F238E27FC236}">
                <a16:creationId xmlns:a16="http://schemas.microsoft.com/office/drawing/2014/main" id="{6AD637A2-D74C-759D-A1DA-E8F5CAE0E944}"/>
              </a:ext>
            </a:extLst>
          </p:cNvPr>
          <p:cNvSpPr txBox="1"/>
          <p:nvPr/>
        </p:nvSpPr>
        <p:spPr>
          <a:xfrm>
            <a:off x="903360" y="179811"/>
            <a:ext cx="12191999" cy="523220"/>
          </a:xfrm>
          <a:prstGeom prst="rect">
            <a:avLst/>
          </a:prstGeom>
          <a:noFill/>
        </p:spPr>
        <p:txBody>
          <a:bodyPr wrap="square">
            <a:spAutoFit/>
          </a:bodyPr>
          <a:lstStyle/>
          <a:p>
            <a:r>
              <a:rPr lang="it-IT" sz="2800" b="1" dirty="0">
                <a:solidFill>
                  <a:srgbClr val="FFFFFF"/>
                </a:solidFill>
                <a:effectLst>
                  <a:outerShdw blurRad="50800" dist="38100" dir="8100000" algn="tr" rotWithShape="0">
                    <a:prstClr val="black">
                      <a:alpha val="40000"/>
                    </a:prstClr>
                  </a:outerShdw>
                </a:effectLst>
                <a:latin typeface="Verdana" panose="020B0604030504040204" pitchFamily="34" charset="0"/>
              </a:rPr>
              <a:t>Gli </a:t>
            </a:r>
            <a:r>
              <a:rPr lang="it-IT" sz="2800" b="1" i="1" dirty="0">
                <a:solidFill>
                  <a:srgbClr val="FFFFFF"/>
                </a:solidFill>
                <a:effectLst>
                  <a:outerShdw blurRad="50800" dist="38100" dir="8100000" algn="tr" rotWithShape="0">
                    <a:prstClr val="black">
                      <a:alpha val="40000"/>
                    </a:prstClr>
                  </a:outerShdw>
                </a:effectLst>
                <a:latin typeface="Verdana" panose="020B0604030504040204" pitchFamily="34" charset="0"/>
              </a:rPr>
              <a:t>open badge</a:t>
            </a:r>
          </a:p>
        </p:txBody>
      </p:sp>
      <p:pic>
        <p:nvPicPr>
          <p:cNvPr id="12" name="Immagine 11">
            <a:extLst>
              <a:ext uri="{FF2B5EF4-FFF2-40B4-BE49-F238E27FC236}">
                <a16:creationId xmlns:a16="http://schemas.microsoft.com/office/drawing/2014/main" id="{86443DAE-D164-61D4-E3E7-60BE2F3A1C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7654" y="703031"/>
            <a:ext cx="2277917" cy="2474968"/>
          </a:xfrm>
          <a:prstGeom prst="rect">
            <a:avLst/>
          </a:prstGeom>
        </p:spPr>
      </p:pic>
      <p:sp>
        <p:nvSpPr>
          <p:cNvPr id="14" name="CasellaDiTesto 13">
            <a:extLst>
              <a:ext uri="{FF2B5EF4-FFF2-40B4-BE49-F238E27FC236}">
                <a16:creationId xmlns:a16="http://schemas.microsoft.com/office/drawing/2014/main" id="{A4A88985-E6D2-4017-DB0E-73B91867961F}"/>
              </a:ext>
            </a:extLst>
          </p:cNvPr>
          <p:cNvSpPr txBox="1"/>
          <p:nvPr/>
        </p:nvSpPr>
        <p:spPr>
          <a:xfrm>
            <a:off x="254833" y="5293194"/>
            <a:ext cx="11617377" cy="1169551"/>
          </a:xfrm>
          <a:prstGeom prst="rect">
            <a:avLst/>
          </a:prstGeom>
          <a:solidFill>
            <a:schemeClr val="bg1">
              <a:alpha val="60000"/>
            </a:schemeClr>
          </a:solidFill>
        </p:spPr>
        <p:txBody>
          <a:bodyPr wrap="square" rtlCol="0">
            <a:spAutoFit/>
          </a:bodyPr>
          <a:lstStyle/>
          <a:p>
            <a:pPr algn="ctr"/>
            <a:r>
              <a:rPr lang="it-IT" sz="1400" b="1" dirty="0">
                <a:latin typeface="Verdana" panose="020B0604030504040204" pitchFamily="34" charset="0"/>
                <a:ea typeface="Verdana" panose="020B0604030504040204" pitchFamily="34" charset="0"/>
              </a:rPr>
              <a:t>A partire dal 2020 INVALSI ha introdotto un sistema di </a:t>
            </a:r>
            <a:r>
              <a:rPr lang="it-IT" sz="1400" b="1" i="1" dirty="0">
                <a:latin typeface="Verdana" panose="020B0604030504040204" pitchFamily="34" charset="0"/>
                <a:ea typeface="Verdana" panose="020B0604030504040204" pitchFamily="34" charset="0"/>
              </a:rPr>
              <a:t>open badge </a:t>
            </a:r>
            <a:r>
              <a:rPr lang="it-IT" sz="1400" b="1" dirty="0">
                <a:latin typeface="Verdana" panose="020B0604030504040204" pitchFamily="34" charset="0"/>
                <a:ea typeface="Verdana" panose="020B0604030504040204" pitchFamily="34" charset="0"/>
              </a:rPr>
              <a:t>con il quale gli studenti maggiorenni dell’ultimo anno della scuola secondaria di secondo grado possono ricevere il proprio risultato personale nelle prove INVALSI. Nel corso del tempo il sistema ha riscosso un grande favore da parte degli studenti e interesse da parte di alcuni atenei italiani e stranieri. Il sistema degli </a:t>
            </a:r>
            <a:r>
              <a:rPr lang="it-IT" sz="1400" b="1" i="1" dirty="0">
                <a:latin typeface="Verdana" panose="020B0604030504040204" pitchFamily="34" charset="0"/>
                <a:ea typeface="Verdana" panose="020B0604030504040204" pitchFamily="34" charset="0"/>
              </a:rPr>
              <a:t>open badge</a:t>
            </a:r>
            <a:r>
              <a:rPr lang="it-IT" sz="1400" b="1" dirty="0">
                <a:latin typeface="Verdana" panose="020B0604030504040204" pitchFamily="34" charset="0"/>
                <a:ea typeface="Verdana" panose="020B0604030504040204" pitchFamily="34" charset="0"/>
              </a:rPr>
              <a:t> ha notevoli potenzialità a fini orientativi e in generale per il prosieguo di carriera delle studentesse e degli studenti</a:t>
            </a:r>
          </a:p>
        </p:txBody>
      </p:sp>
      <p:pic>
        <p:nvPicPr>
          <p:cNvPr id="17" name="Immagine 16" descr="Immagine che contiene testo, schermata, Carattere, cerchio&#10;&#10;Descrizione generata automaticamente">
            <a:extLst>
              <a:ext uri="{FF2B5EF4-FFF2-40B4-BE49-F238E27FC236}">
                <a16:creationId xmlns:a16="http://schemas.microsoft.com/office/drawing/2014/main" id="{8BF4042F-F97D-5904-D3EA-42FE90599A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103261">
            <a:off x="9856734" y="2085134"/>
            <a:ext cx="1938163" cy="2215043"/>
          </a:xfrm>
          <a:prstGeom prst="rect">
            <a:avLst/>
          </a:prstGeom>
        </p:spPr>
      </p:pic>
      <p:pic>
        <p:nvPicPr>
          <p:cNvPr id="19" name="Immagine 18" descr="Immagine che contiene testo, Carattere, schermata, cerchio&#10;&#10;Descrizione generata automaticamente">
            <a:extLst>
              <a:ext uri="{FF2B5EF4-FFF2-40B4-BE49-F238E27FC236}">
                <a16:creationId xmlns:a16="http://schemas.microsoft.com/office/drawing/2014/main" id="{30445416-3D2E-13CF-0ABC-F8DD00CD30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89706">
            <a:off x="9556849" y="11056"/>
            <a:ext cx="1871517" cy="2138877"/>
          </a:xfrm>
          <a:prstGeom prst="rect">
            <a:avLst/>
          </a:prstGeom>
        </p:spPr>
      </p:pic>
      <p:pic>
        <p:nvPicPr>
          <p:cNvPr id="20" name="Immagine 19">
            <a:extLst>
              <a:ext uri="{FF2B5EF4-FFF2-40B4-BE49-F238E27FC236}">
                <a16:creationId xmlns:a16="http://schemas.microsoft.com/office/drawing/2014/main" id="{145A8076-5806-EE16-0968-0032BBC647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501" y="1199745"/>
            <a:ext cx="6096000" cy="4093449"/>
          </a:xfrm>
          <a:prstGeom prst="rect">
            <a:avLst/>
          </a:prstGeom>
        </p:spPr>
      </p:pic>
    </p:spTree>
    <p:extLst>
      <p:ext uri="{BB962C8B-B14F-4D97-AF65-F5344CB8AC3E}">
        <p14:creationId xmlns:p14="http://schemas.microsoft.com/office/powerpoint/2010/main" val="403397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C2B6CD3E-F2C3-2459-B5C8-E7C24442CCC8}"/>
              </a:ext>
            </a:extLst>
          </p:cNvPr>
          <p:cNvGrpSpPr/>
          <p:nvPr/>
        </p:nvGrpSpPr>
        <p:grpSpPr>
          <a:xfrm>
            <a:off x="1504752" y="5430960"/>
            <a:ext cx="4400200" cy="307777"/>
            <a:chOff x="654686" y="5806214"/>
            <a:chExt cx="4400200" cy="307777"/>
          </a:xfrm>
        </p:grpSpPr>
        <p:sp>
          <p:nvSpPr>
            <p:cNvPr id="5" name="Rettangolo 4">
              <a:extLst>
                <a:ext uri="{FF2B5EF4-FFF2-40B4-BE49-F238E27FC236}">
                  <a16:creationId xmlns:a16="http://schemas.microsoft.com/office/drawing/2014/main" id="{6C3475F8-2C43-26F3-6D65-C0CFF25C90ED}"/>
                </a:ext>
              </a:extLst>
            </p:cNvPr>
            <p:cNvSpPr>
              <a:spLocks/>
            </p:cNvSpPr>
            <p:nvPr/>
          </p:nvSpPr>
          <p:spPr>
            <a:xfrm>
              <a:off x="3102611" y="5888666"/>
              <a:ext cx="144463" cy="142875"/>
            </a:xfrm>
            <a:prstGeom prst="rect">
              <a:avLst/>
            </a:prstGeom>
            <a:solidFill>
              <a:srgbClr val="4E7F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9">
              <a:extLst>
                <a:ext uri="{FF2B5EF4-FFF2-40B4-BE49-F238E27FC236}">
                  <a16:creationId xmlns:a16="http://schemas.microsoft.com/office/drawing/2014/main" id="{C2C42C45-0827-8D9D-B335-6456D207D68D}"/>
                </a:ext>
              </a:extLst>
            </p:cNvPr>
            <p:cNvSpPr>
              <a:spLocks/>
            </p:cNvSpPr>
            <p:nvPr/>
          </p:nvSpPr>
          <p:spPr>
            <a:xfrm>
              <a:off x="4326574" y="5890254"/>
              <a:ext cx="142875" cy="144462"/>
            </a:xfrm>
            <a:prstGeom prst="rect">
              <a:avLst/>
            </a:prstGeom>
            <a:solidFill>
              <a:srgbClr val="2A578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1" name="Rettangolo 10">
              <a:extLst>
                <a:ext uri="{FF2B5EF4-FFF2-40B4-BE49-F238E27FC236}">
                  <a16:creationId xmlns:a16="http://schemas.microsoft.com/office/drawing/2014/main" id="{C74F11CE-D519-698E-C970-D7B77C4ECAB4}"/>
                </a:ext>
              </a:extLst>
            </p:cNvPr>
            <p:cNvSpPr>
              <a:spLocks/>
            </p:cNvSpPr>
            <p:nvPr/>
          </p:nvSpPr>
          <p:spPr>
            <a:xfrm>
              <a:off x="1878649" y="5891841"/>
              <a:ext cx="144462" cy="142875"/>
            </a:xfrm>
            <a:prstGeom prst="rect">
              <a:avLst/>
            </a:prstGeom>
            <a:solidFill>
              <a:srgbClr val="80B0D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3" name="Rettangolo 12">
              <a:extLst>
                <a:ext uri="{FF2B5EF4-FFF2-40B4-BE49-F238E27FC236}">
                  <a16:creationId xmlns:a16="http://schemas.microsoft.com/office/drawing/2014/main" id="{3E2F2B7C-A40B-1533-AFB0-C3C946633443}"/>
                </a:ext>
              </a:extLst>
            </p:cNvPr>
            <p:cNvSpPr>
              <a:spLocks/>
            </p:cNvSpPr>
            <p:nvPr/>
          </p:nvSpPr>
          <p:spPr>
            <a:xfrm>
              <a:off x="654686" y="5890254"/>
              <a:ext cx="144463" cy="142875"/>
            </a:xfrm>
            <a:prstGeom prst="rect">
              <a:avLst/>
            </a:prstGeom>
            <a:solidFill>
              <a:srgbClr val="AFD6E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4" name="CasellaDiTesto 13">
              <a:extLst>
                <a:ext uri="{FF2B5EF4-FFF2-40B4-BE49-F238E27FC236}">
                  <a16:creationId xmlns:a16="http://schemas.microsoft.com/office/drawing/2014/main" id="{9A916999-481B-CB1E-01C4-A7F994AA0672}"/>
                </a:ext>
              </a:extLst>
            </p:cNvPr>
            <p:cNvSpPr txBox="1">
              <a:spLocks/>
            </p:cNvSpPr>
            <p:nvPr/>
          </p:nvSpPr>
          <p:spPr>
            <a:xfrm>
              <a:off x="799150" y="5806214"/>
              <a:ext cx="4255736" cy="307777"/>
            </a:xfrm>
            <a:prstGeom prst="rect">
              <a:avLst/>
            </a:prstGeom>
            <a:noFill/>
          </p:spPr>
          <p:txBody>
            <a:bodyPr wrap="square" rtlCol="0">
              <a:spAutoFit/>
            </a:bodyPr>
            <a:lstStyle/>
            <a:p>
              <a:r>
                <a:rPr lang="it-IT" sz="1400" dirty="0"/>
                <a:t>2019                      2021                      2022                     2023</a:t>
              </a:r>
            </a:p>
          </p:txBody>
        </p:sp>
      </p:grpSp>
      <p:sp>
        <p:nvSpPr>
          <p:cNvPr id="20" name="CasellaDiTesto 19">
            <a:extLst>
              <a:ext uri="{FF2B5EF4-FFF2-40B4-BE49-F238E27FC236}">
                <a16:creationId xmlns:a16="http://schemas.microsoft.com/office/drawing/2014/main" id="{0B9ED386-A8F5-CBAC-2EAA-7CD30F04AFC4}"/>
              </a:ext>
            </a:extLst>
          </p:cNvPr>
          <p:cNvSpPr txBox="1"/>
          <p:nvPr/>
        </p:nvSpPr>
        <p:spPr>
          <a:xfrm>
            <a:off x="260866" y="5883575"/>
            <a:ext cx="8688262" cy="307777"/>
          </a:xfrm>
          <a:prstGeom prst="rect">
            <a:avLst/>
          </a:prstGeom>
          <a:solidFill>
            <a:schemeClr val="bg1"/>
          </a:solidFill>
        </p:spPr>
        <p:txBody>
          <a:bodyPr wrap="square" rtlCol="0">
            <a:spAutoFit/>
          </a:bodyPr>
          <a:lstStyle/>
          <a:p>
            <a:r>
              <a:rPr lang="it-IT" sz="1400" b="1" dirty="0">
                <a:latin typeface="Verdana" panose="020B0604030504040204" pitchFamily="34" charset="0"/>
                <a:ea typeface="Verdana" panose="020B0604030504040204" pitchFamily="34" charset="0"/>
              </a:rPr>
              <a:t>Risultati sostanzialmente stabili rispetto al 2022, ancora lontani da quello del 2019</a:t>
            </a:r>
          </a:p>
        </p:txBody>
      </p:sp>
      <p:grpSp>
        <p:nvGrpSpPr>
          <p:cNvPr id="3" name="Gruppo 2">
            <a:extLst>
              <a:ext uri="{FF2B5EF4-FFF2-40B4-BE49-F238E27FC236}">
                <a16:creationId xmlns:a16="http://schemas.microsoft.com/office/drawing/2014/main" id="{4AE0D9C5-AEAF-B847-F90E-E5F2CB531B71}"/>
              </a:ext>
            </a:extLst>
          </p:cNvPr>
          <p:cNvGrpSpPr/>
          <p:nvPr/>
        </p:nvGrpSpPr>
        <p:grpSpPr>
          <a:xfrm>
            <a:off x="300464" y="1429914"/>
            <a:ext cx="8186658" cy="3979662"/>
            <a:chOff x="300464" y="1429914"/>
            <a:chExt cx="8186658" cy="3979662"/>
          </a:xfrm>
        </p:grpSpPr>
        <p:pic>
          <p:nvPicPr>
            <p:cNvPr id="9" name="Immagine 8">
              <a:extLst>
                <a:ext uri="{FF2B5EF4-FFF2-40B4-BE49-F238E27FC236}">
                  <a16:creationId xmlns:a16="http://schemas.microsoft.com/office/drawing/2014/main" id="{B143B253-7EA9-204F-F329-D075F0CE1BA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300464" y="1504112"/>
              <a:ext cx="8012242" cy="3905464"/>
            </a:xfrm>
            <a:prstGeom prst="rect">
              <a:avLst/>
            </a:prstGeom>
            <a:noFill/>
          </p:spPr>
        </p:pic>
        <p:sp>
          <p:nvSpPr>
            <p:cNvPr id="2" name="CasellaDiTesto 1">
              <a:extLst>
                <a:ext uri="{FF2B5EF4-FFF2-40B4-BE49-F238E27FC236}">
                  <a16:creationId xmlns:a16="http://schemas.microsoft.com/office/drawing/2014/main" id="{C995432B-A988-7949-37C8-E0EEB61BE254}"/>
                </a:ext>
              </a:extLst>
            </p:cNvPr>
            <p:cNvSpPr txBox="1"/>
            <p:nvPr/>
          </p:nvSpPr>
          <p:spPr>
            <a:xfrm>
              <a:off x="574277" y="1429914"/>
              <a:ext cx="7912845" cy="338554"/>
            </a:xfrm>
            <a:prstGeom prst="rect">
              <a:avLst/>
            </a:prstGeom>
            <a:solidFill>
              <a:schemeClr val="bg1"/>
            </a:solidFill>
          </p:spPr>
          <p:txBody>
            <a:bodyPr wrap="square" rtlCol="0">
              <a:spAutoFit/>
            </a:bodyPr>
            <a:lstStyle/>
            <a:p>
              <a:r>
                <a:rPr lang="it-IT" sz="1600" b="1" dirty="0"/>
                <a:t>NORD OVEST       NORD EST          CENTRO               SUD               </a:t>
              </a:r>
              <a:r>
                <a:rPr lang="it-IT" sz="1600" b="1" dirty="0" err="1"/>
                <a:t>SUD</a:t>
              </a:r>
              <a:r>
                <a:rPr lang="it-IT" sz="1600" b="1" dirty="0"/>
                <a:t> E ISOLE           ITALIA</a:t>
              </a:r>
            </a:p>
          </p:txBody>
        </p:sp>
      </p:grpSp>
      <p:sp>
        <p:nvSpPr>
          <p:cNvPr id="4" name="Figura a mano libera: forma 3" descr="Pila di libri multicolore">
            <a:extLst>
              <a:ext uri="{FF2B5EF4-FFF2-40B4-BE49-F238E27FC236}">
                <a16:creationId xmlns:a16="http://schemas.microsoft.com/office/drawing/2014/main" id="{BD48F2BF-DCF8-CE46-5E6C-27914985503C}"/>
              </a:ext>
            </a:extLst>
          </p:cNvPr>
          <p:cNvSpPr>
            <a:spLocks noChangeAspect="1"/>
          </p:cNvSpPr>
          <p:nvPr/>
        </p:nvSpPr>
        <p:spPr>
          <a:xfrm flipH="1">
            <a:off x="8188626" y="-5094"/>
            <a:ext cx="4020000" cy="6863093"/>
          </a:xfrm>
          <a:custGeom>
            <a:avLst/>
            <a:gdLst>
              <a:gd name="connsiteX0" fmla="*/ 4155389 w 8954013"/>
              <a:gd name="connsiteY0" fmla="*/ 0 h 6862060"/>
              <a:gd name="connsiteX1" fmla="*/ 8954013 w 8954013"/>
              <a:gd name="connsiteY1" fmla="*/ 0 h 6862060"/>
              <a:gd name="connsiteX2" fmla="*/ 4798624 w 8954013"/>
              <a:gd name="connsiteY2" fmla="*/ 6862060 h 6862060"/>
              <a:gd name="connsiteX3" fmla="*/ 4769643 w 8954013"/>
              <a:gd name="connsiteY3" fmla="*/ 6862060 h 6862060"/>
              <a:gd name="connsiteX4" fmla="*/ 0 w 8954013"/>
              <a:gd name="connsiteY4" fmla="*/ 6862060 h 6862060"/>
              <a:gd name="connsiteX5" fmla="*/ 0 w 8954013"/>
              <a:gd name="connsiteY5" fmla="*/ 4060 h 6862060"/>
              <a:gd name="connsiteX6" fmla="*/ 4152931 w 8954013"/>
              <a:gd name="connsiteY6" fmla="*/ 4060 h 6862060"/>
              <a:gd name="connsiteX0" fmla="*/ 4155389 w 8444122"/>
              <a:gd name="connsiteY0" fmla="*/ 0 h 6862060"/>
              <a:gd name="connsiteX1" fmla="*/ 8444122 w 8444122"/>
              <a:gd name="connsiteY1" fmla="*/ 839096 h 6862060"/>
              <a:gd name="connsiteX2" fmla="*/ 4798624 w 8444122"/>
              <a:gd name="connsiteY2" fmla="*/ 6862060 h 6862060"/>
              <a:gd name="connsiteX3" fmla="*/ 4769643 w 8444122"/>
              <a:gd name="connsiteY3" fmla="*/ 6862060 h 6862060"/>
              <a:gd name="connsiteX4" fmla="*/ 0 w 8444122"/>
              <a:gd name="connsiteY4" fmla="*/ 6862060 h 6862060"/>
              <a:gd name="connsiteX5" fmla="*/ 0 w 8444122"/>
              <a:gd name="connsiteY5" fmla="*/ 4060 h 6862060"/>
              <a:gd name="connsiteX6" fmla="*/ 4152931 w 8444122"/>
              <a:gd name="connsiteY6" fmla="*/ 4060 h 6862060"/>
              <a:gd name="connsiteX7" fmla="*/ 4155389 w 8444122"/>
              <a:gd name="connsiteY7" fmla="*/ 0 h 6862060"/>
              <a:gd name="connsiteX0" fmla="*/ 6820733 w 8444122"/>
              <a:gd name="connsiteY0" fmla="*/ 17456 h 6858000"/>
              <a:gd name="connsiteX1" fmla="*/ 8444122 w 8444122"/>
              <a:gd name="connsiteY1" fmla="*/ 835036 h 6858000"/>
              <a:gd name="connsiteX2" fmla="*/ 4798624 w 8444122"/>
              <a:gd name="connsiteY2" fmla="*/ 6858000 h 6858000"/>
              <a:gd name="connsiteX3" fmla="*/ 4769643 w 8444122"/>
              <a:gd name="connsiteY3" fmla="*/ 6858000 h 6858000"/>
              <a:gd name="connsiteX4" fmla="*/ 0 w 8444122"/>
              <a:gd name="connsiteY4" fmla="*/ 6858000 h 6858000"/>
              <a:gd name="connsiteX5" fmla="*/ 0 w 8444122"/>
              <a:gd name="connsiteY5" fmla="*/ 0 h 6858000"/>
              <a:gd name="connsiteX6" fmla="*/ 4152931 w 8444122"/>
              <a:gd name="connsiteY6" fmla="*/ 0 h 6858000"/>
              <a:gd name="connsiteX7" fmla="*/ 6820733 w 8444122"/>
              <a:gd name="connsiteY7" fmla="*/ 17456 h 6858000"/>
              <a:gd name="connsiteX0" fmla="*/ 6779690 w 8444122"/>
              <a:gd name="connsiteY0" fmla="*/ 0 h 6863404"/>
              <a:gd name="connsiteX1" fmla="*/ 8444122 w 8444122"/>
              <a:gd name="connsiteY1" fmla="*/ 840440 h 6863404"/>
              <a:gd name="connsiteX2" fmla="*/ 4798624 w 8444122"/>
              <a:gd name="connsiteY2" fmla="*/ 6863404 h 6863404"/>
              <a:gd name="connsiteX3" fmla="*/ 4769643 w 8444122"/>
              <a:gd name="connsiteY3" fmla="*/ 6863404 h 6863404"/>
              <a:gd name="connsiteX4" fmla="*/ 0 w 8444122"/>
              <a:gd name="connsiteY4" fmla="*/ 6863404 h 6863404"/>
              <a:gd name="connsiteX5" fmla="*/ 0 w 8444122"/>
              <a:gd name="connsiteY5" fmla="*/ 5404 h 6863404"/>
              <a:gd name="connsiteX6" fmla="*/ 4152931 w 8444122"/>
              <a:gd name="connsiteY6" fmla="*/ 5404 h 6863404"/>
              <a:gd name="connsiteX7" fmla="*/ 6779690 w 8444122"/>
              <a:gd name="connsiteY7" fmla="*/ 0 h 6863404"/>
              <a:gd name="connsiteX0" fmla="*/ 6779690 w 8427705"/>
              <a:gd name="connsiteY0" fmla="*/ 0 h 6863404"/>
              <a:gd name="connsiteX1" fmla="*/ 8427705 w 8427705"/>
              <a:gd name="connsiteY1" fmla="*/ 870920 h 6863404"/>
              <a:gd name="connsiteX2" fmla="*/ 4798624 w 8427705"/>
              <a:gd name="connsiteY2" fmla="*/ 6863404 h 6863404"/>
              <a:gd name="connsiteX3" fmla="*/ 4769643 w 8427705"/>
              <a:gd name="connsiteY3" fmla="*/ 6863404 h 6863404"/>
              <a:gd name="connsiteX4" fmla="*/ 0 w 8427705"/>
              <a:gd name="connsiteY4" fmla="*/ 6863404 h 6863404"/>
              <a:gd name="connsiteX5" fmla="*/ 0 w 8427705"/>
              <a:gd name="connsiteY5" fmla="*/ 5404 h 6863404"/>
              <a:gd name="connsiteX6" fmla="*/ 4152931 w 8427705"/>
              <a:gd name="connsiteY6" fmla="*/ 5404 h 6863404"/>
              <a:gd name="connsiteX7" fmla="*/ 6779690 w 8427705"/>
              <a:gd name="connsiteY7" fmla="*/ 0 h 6863404"/>
              <a:gd name="connsiteX0" fmla="*/ 6779690 w 8413324"/>
              <a:gd name="connsiteY0" fmla="*/ 0 h 6863404"/>
              <a:gd name="connsiteX1" fmla="*/ 8413324 w 8413324"/>
              <a:gd name="connsiteY1" fmla="*/ 90255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6065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958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37204"/>
              <a:gd name="connsiteY0" fmla="*/ 0 h 6863404"/>
              <a:gd name="connsiteX1" fmla="*/ 8437204 w 8437204"/>
              <a:gd name="connsiteY1" fmla="*/ 876303 h 6863404"/>
              <a:gd name="connsiteX2" fmla="*/ 4798624 w 8437204"/>
              <a:gd name="connsiteY2" fmla="*/ 6863404 h 6863404"/>
              <a:gd name="connsiteX3" fmla="*/ 4769643 w 8437204"/>
              <a:gd name="connsiteY3" fmla="*/ 6863404 h 6863404"/>
              <a:gd name="connsiteX4" fmla="*/ 0 w 8437204"/>
              <a:gd name="connsiteY4" fmla="*/ 6863404 h 6863404"/>
              <a:gd name="connsiteX5" fmla="*/ 0 w 8437204"/>
              <a:gd name="connsiteY5" fmla="*/ 5404 h 6863404"/>
              <a:gd name="connsiteX6" fmla="*/ 4152931 w 8437204"/>
              <a:gd name="connsiteY6" fmla="*/ 5404 h 6863404"/>
              <a:gd name="connsiteX7" fmla="*/ 6779690 w 8437204"/>
              <a:gd name="connsiteY7" fmla="*/ 0 h 6863404"/>
              <a:gd name="connsiteX0" fmla="*/ 6779690 w 8432824"/>
              <a:gd name="connsiteY0" fmla="*/ 0 h 6863404"/>
              <a:gd name="connsiteX1" fmla="*/ 8432824 w 8432824"/>
              <a:gd name="connsiteY1" fmla="*/ 884455 h 6863404"/>
              <a:gd name="connsiteX2" fmla="*/ 4798624 w 8432824"/>
              <a:gd name="connsiteY2" fmla="*/ 6863404 h 6863404"/>
              <a:gd name="connsiteX3" fmla="*/ 4769643 w 8432824"/>
              <a:gd name="connsiteY3" fmla="*/ 6863404 h 6863404"/>
              <a:gd name="connsiteX4" fmla="*/ 0 w 8432824"/>
              <a:gd name="connsiteY4" fmla="*/ 6863404 h 6863404"/>
              <a:gd name="connsiteX5" fmla="*/ 0 w 8432824"/>
              <a:gd name="connsiteY5" fmla="*/ 5404 h 6863404"/>
              <a:gd name="connsiteX6" fmla="*/ 4152931 w 8432824"/>
              <a:gd name="connsiteY6" fmla="*/ 5404 h 6863404"/>
              <a:gd name="connsiteX7" fmla="*/ 6779690 w 8432824"/>
              <a:gd name="connsiteY7" fmla="*/ 0 h 6863404"/>
              <a:gd name="connsiteX0" fmla="*/ 6779690 w 8428442"/>
              <a:gd name="connsiteY0" fmla="*/ 0 h 6863404"/>
              <a:gd name="connsiteX1" fmla="*/ 8428442 w 8428442"/>
              <a:gd name="connsiteY1" fmla="*/ 888532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779690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824793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824793 w 8428442"/>
              <a:gd name="connsiteY7" fmla="*/ 0 h 68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442" h="6863404">
                <a:moveTo>
                  <a:pt x="6824793" y="0"/>
                </a:moveTo>
                <a:lnTo>
                  <a:pt x="8428442" y="892608"/>
                </a:lnTo>
                <a:lnTo>
                  <a:pt x="4798624" y="6863404"/>
                </a:lnTo>
                <a:lnTo>
                  <a:pt x="4769643" y="6863404"/>
                </a:lnTo>
                <a:lnTo>
                  <a:pt x="0" y="6863404"/>
                </a:lnTo>
                <a:lnTo>
                  <a:pt x="0" y="5404"/>
                </a:lnTo>
                <a:lnTo>
                  <a:pt x="4152931" y="5404"/>
                </a:lnTo>
                <a:lnTo>
                  <a:pt x="6824793" y="0"/>
                </a:lnTo>
                <a:close/>
              </a:path>
            </a:pathLst>
          </a:custGeom>
          <a:blipFill dpi="0" rotWithShape="0">
            <a:blip r:embed="rId4" cstate="screen">
              <a:alphaModFix amt="79000"/>
              <a:extLst>
                <a:ext uri="{28A0092B-C50C-407E-A947-70E740481C1C}">
                  <a14:useLocalDpi xmlns:a14="http://schemas.microsoft.com/office/drawing/2010/main"/>
                </a:ext>
              </a:extLst>
            </a:blip>
            <a:srcRect/>
            <a:stretch>
              <a:fillRect l="-69425" t="-656" r="425" b="-656"/>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40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sp>
        <p:nvSpPr>
          <p:cNvPr id="18" name="Freeform 22">
            <a:extLst>
              <a:ext uri="{FF2B5EF4-FFF2-40B4-BE49-F238E27FC236}">
                <a16:creationId xmlns:a16="http://schemas.microsoft.com/office/drawing/2014/main" id="{3F558E50-D392-66BE-519F-EB9ACEA83FEF}"/>
              </a:ext>
            </a:extLst>
          </p:cNvPr>
          <p:cNvSpPr/>
          <p:nvPr/>
        </p:nvSpPr>
        <p:spPr>
          <a:xfrm>
            <a:off x="10572002" y="3462092"/>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   </a:t>
            </a:r>
          </a:p>
        </p:txBody>
      </p:sp>
      <p:sp>
        <p:nvSpPr>
          <p:cNvPr id="19" name="Ovale 18">
            <a:extLst>
              <a:ext uri="{FF2B5EF4-FFF2-40B4-BE49-F238E27FC236}">
                <a16:creationId xmlns:a16="http://schemas.microsoft.com/office/drawing/2014/main" id="{920B069B-1619-93F3-6D09-D91887B0671A}"/>
              </a:ext>
            </a:extLst>
          </p:cNvPr>
          <p:cNvSpPr/>
          <p:nvPr/>
        </p:nvSpPr>
        <p:spPr>
          <a:xfrm>
            <a:off x="9817918" y="3132931"/>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24" name="TextBox 21">
            <a:extLst>
              <a:ext uri="{FF2B5EF4-FFF2-40B4-BE49-F238E27FC236}">
                <a16:creationId xmlns:a16="http://schemas.microsoft.com/office/drawing/2014/main" id="{50FD29F0-60E9-073F-0D19-DCD9C31088A7}"/>
              </a:ext>
            </a:extLst>
          </p:cNvPr>
          <p:cNvSpPr txBox="1"/>
          <p:nvPr/>
        </p:nvSpPr>
        <p:spPr>
          <a:xfrm>
            <a:off x="9837555" y="3579895"/>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52%</a:t>
            </a:r>
          </a:p>
        </p:txBody>
      </p:sp>
      <p:sp>
        <p:nvSpPr>
          <p:cNvPr id="25" name="Freeform 22">
            <a:extLst>
              <a:ext uri="{FF2B5EF4-FFF2-40B4-BE49-F238E27FC236}">
                <a16:creationId xmlns:a16="http://schemas.microsoft.com/office/drawing/2014/main" id="{23B60AE9-202F-F6C2-327C-47ED68E80B28}"/>
              </a:ext>
            </a:extLst>
          </p:cNvPr>
          <p:cNvSpPr/>
          <p:nvPr/>
        </p:nvSpPr>
        <p:spPr>
          <a:xfrm>
            <a:off x="10591639" y="4640480"/>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081AE"/>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2021  </a:t>
            </a:r>
          </a:p>
        </p:txBody>
      </p:sp>
      <p:sp>
        <p:nvSpPr>
          <p:cNvPr id="26" name="Ovale 25">
            <a:extLst>
              <a:ext uri="{FF2B5EF4-FFF2-40B4-BE49-F238E27FC236}">
                <a16:creationId xmlns:a16="http://schemas.microsoft.com/office/drawing/2014/main" id="{46457C24-DA9D-6417-62FC-4EBF4A97721B}"/>
              </a:ext>
            </a:extLst>
          </p:cNvPr>
          <p:cNvSpPr/>
          <p:nvPr/>
        </p:nvSpPr>
        <p:spPr>
          <a:xfrm>
            <a:off x="9837555" y="4311319"/>
            <a:ext cx="1057394" cy="1057394"/>
          </a:xfrm>
          <a:prstGeom prst="ellipse">
            <a:avLst/>
          </a:prstGeom>
          <a:solidFill>
            <a:srgbClr val="5081AE"/>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27" name="TextBox 21">
            <a:extLst>
              <a:ext uri="{FF2B5EF4-FFF2-40B4-BE49-F238E27FC236}">
                <a16:creationId xmlns:a16="http://schemas.microsoft.com/office/drawing/2014/main" id="{C5FDB8CE-634E-8B0D-0201-DB115C452930}"/>
              </a:ext>
            </a:extLst>
          </p:cNvPr>
          <p:cNvSpPr txBox="1"/>
          <p:nvPr/>
        </p:nvSpPr>
        <p:spPr>
          <a:xfrm>
            <a:off x="9857192" y="4758283"/>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52%</a:t>
            </a:r>
          </a:p>
        </p:txBody>
      </p:sp>
      <p:sp>
        <p:nvSpPr>
          <p:cNvPr id="28" name="Freeform 22">
            <a:extLst>
              <a:ext uri="{FF2B5EF4-FFF2-40B4-BE49-F238E27FC236}">
                <a16:creationId xmlns:a16="http://schemas.microsoft.com/office/drawing/2014/main" id="{1A696494-3FBF-8DD4-0200-793A8A885611}"/>
              </a:ext>
            </a:extLst>
          </p:cNvPr>
          <p:cNvSpPr/>
          <p:nvPr/>
        </p:nvSpPr>
        <p:spPr>
          <a:xfrm>
            <a:off x="8641080" y="676692"/>
            <a:ext cx="3356216" cy="660400"/>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QUANTI RAGGIUNGONO ALMENO L3</a:t>
            </a:r>
          </a:p>
        </p:txBody>
      </p:sp>
      <p:sp>
        <p:nvSpPr>
          <p:cNvPr id="29" name="Freeform 22">
            <a:extLst>
              <a:ext uri="{FF2B5EF4-FFF2-40B4-BE49-F238E27FC236}">
                <a16:creationId xmlns:a16="http://schemas.microsoft.com/office/drawing/2014/main" id="{5B868334-9E1A-3746-81C9-4D2C8DC2BCA9}"/>
              </a:ext>
            </a:extLst>
          </p:cNvPr>
          <p:cNvSpPr/>
          <p:nvPr/>
        </p:nvSpPr>
        <p:spPr>
          <a:xfrm>
            <a:off x="10572002" y="2206641"/>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2023   </a:t>
            </a:r>
          </a:p>
        </p:txBody>
      </p:sp>
      <p:sp>
        <p:nvSpPr>
          <p:cNvPr id="30" name="Ovale 29">
            <a:extLst>
              <a:ext uri="{FF2B5EF4-FFF2-40B4-BE49-F238E27FC236}">
                <a16:creationId xmlns:a16="http://schemas.microsoft.com/office/drawing/2014/main" id="{9867FD6B-6B10-9460-38E2-E0277B0BFA70}"/>
              </a:ext>
            </a:extLst>
          </p:cNvPr>
          <p:cNvSpPr/>
          <p:nvPr/>
        </p:nvSpPr>
        <p:spPr>
          <a:xfrm>
            <a:off x="9817918" y="1877480"/>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31" name="TextBox 21">
            <a:extLst>
              <a:ext uri="{FF2B5EF4-FFF2-40B4-BE49-F238E27FC236}">
                <a16:creationId xmlns:a16="http://schemas.microsoft.com/office/drawing/2014/main" id="{12A6BA28-9066-FE15-03F4-611E032A0F0B}"/>
              </a:ext>
            </a:extLst>
          </p:cNvPr>
          <p:cNvSpPr txBox="1"/>
          <p:nvPr/>
        </p:nvSpPr>
        <p:spPr>
          <a:xfrm>
            <a:off x="9837555" y="2324444"/>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51%</a:t>
            </a:r>
          </a:p>
        </p:txBody>
      </p:sp>
      <p:sp>
        <p:nvSpPr>
          <p:cNvPr id="35" name="Freeform 22">
            <a:extLst>
              <a:ext uri="{FF2B5EF4-FFF2-40B4-BE49-F238E27FC236}">
                <a16:creationId xmlns:a16="http://schemas.microsoft.com/office/drawing/2014/main" id="{1626ECA0-60CB-BD38-553A-CBD83B916AEC}"/>
              </a:ext>
            </a:extLst>
          </p:cNvPr>
          <p:cNvSpPr/>
          <p:nvPr/>
        </p:nvSpPr>
        <p:spPr>
          <a:xfrm>
            <a:off x="10611599" y="5854234"/>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7EAED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  </a:t>
            </a:r>
          </a:p>
        </p:txBody>
      </p:sp>
      <p:sp>
        <p:nvSpPr>
          <p:cNvPr id="36" name="Ovale 35">
            <a:extLst>
              <a:ext uri="{FF2B5EF4-FFF2-40B4-BE49-F238E27FC236}">
                <a16:creationId xmlns:a16="http://schemas.microsoft.com/office/drawing/2014/main" id="{C2B7063B-5CB6-55DC-E44F-A26B23ACE5E6}"/>
              </a:ext>
            </a:extLst>
          </p:cNvPr>
          <p:cNvSpPr/>
          <p:nvPr/>
        </p:nvSpPr>
        <p:spPr>
          <a:xfrm>
            <a:off x="9857515" y="5525073"/>
            <a:ext cx="1057394" cy="1057394"/>
          </a:xfrm>
          <a:prstGeom prst="ellipse">
            <a:avLst/>
          </a:prstGeom>
          <a:solidFill>
            <a:srgbClr val="7EAED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37" name="TextBox 21">
            <a:extLst>
              <a:ext uri="{FF2B5EF4-FFF2-40B4-BE49-F238E27FC236}">
                <a16:creationId xmlns:a16="http://schemas.microsoft.com/office/drawing/2014/main" id="{497FE212-09B1-D2B6-ABB8-E6B8442307E0}"/>
              </a:ext>
            </a:extLst>
          </p:cNvPr>
          <p:cNvSpPr txBox="1"/>
          <p:nvPr/>
        </p:nvSpPr>
        <p:spPr>
          <a:xfrm>
            <a:off x="9877152" y="5972037"/>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64%</a:t>
            </a:r>
          </a:p>
        </p:txBody>
      </p:sp>
      <p:sp>
        <p:nvSpPr>
          <p:cNvPr id="38" name="CasellaDiTesto 37">
            <a:extLst>
              <a:ext uri="{FF2B5EF4-FFF2-40B4-BE49-F238E27FC236}">
                <a16:creationId xmlns:a16="http://schemas.microsoft.com/office/drawing/2014/main" id="{53EA5820-807F-CDF0-FD7C-EF39A7A12695}"/>
              </a:ext>
            </a:extLst>
          </p:cNvPr>
          <p:cNvSpPr txBox="1"/>
          <p:nvPr/>
        </p:nvSpPr>
        <p:spPr>
          <a:xfrm>
            <a:off x="1097911" y="82884"/>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dirty="0"/>
              <a:t>Studenti che raggiungono il traguardo Prova di ITALIANO (GRADO 13)</a:t>
            </a:r>
          </a:p>
        </p:txBody>
      </p:sp>
    </p:spTree>
    <p:extLst>
      <p:ext uri="{BB962C8B-B14F-4D97-AF65-F5344CB8AC3E}">
        <p14:creationId xmlns:p14="http://schemas.microsoft.com/office/powerpoint/2010/main" val="267127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ttangolo 29">
            <a:extLst>
              <a:ext uri="{FF2B5EF4-FFF2-40B4-BE49-F238E27FC236}">
                <a16:creationId xmlns:a16="http://schemas.microsoft.com/office/drawing/2014/main" id="{23AB3018-C128-07B0-C331-42B055A4742D}"/>
              </a:ext>
            </a:extLst>
          </p:cNvPr>
          <p:cNvSpPr/>
          <p:nvPr/>
        </p:nvSpPr>
        <p:spPr>
          <a:xfrm>
            <a:off x="1879960" y="1493099"/>
            <a:ext cx="751114"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uppo 24">
            <a:extLst>
              <a:ext uri="{FF2B5EF4-FFF2-40B4-BE49-F238E27FC236}">
                <a16:creationId xmlns:a16="http://schemas.microsoft.com/office/drawing/2014/main" id="{E74A2B2D-234A-13A6-AC7E-8B7B76403874}"/>
              </a:ext>
            </a:extLst>
          </p:cNvPr>
          <p:cNvGrpSpPr/>
          <p:nvPr/>
        </p:nvGrpSpPr>
        <p:grpSpPr>
          <a:xfrm>
            <a:off x="1677801" y="5474895"/>
            <a:ext cx="4400200" cy="307777"/>
            <a:chOff x="654686" y="5806214"/>
            <a:chExt cx="4400200" cy="307777"/>
          </a:xfrm>
        </p:grpSpPr>
        <p:sp>
          <p:nvSpPr>
            <p:cNvPr id="26" name="Rettangolo 25">
              <a:extLst>
                <a:ext uri="{FF2B5EF4-FFF2-40B4-BE49-F238E27FC236}">
                  <a16:creationId xmlns:a16="http://schemas.microsoft.com/office/drawing/2014/main" id="{A7E755E0-0290-9711-2001-B7FBC03ED32B}"/>
                </a:ext>
              </a:extLst>
            </p:cNvPr>
            <p:cNvSpPr>
              <a:spLocks/>
            </p:cNvSpPr>
            <p:nvPr/>
          </p:nvSpPr>
          <p:spPr>
            <a:xfrm>
              <a:off x="3102611" y="5888666"/>
              <a:ext cx="144463" cy="142875"/>
            </a:xfrm>
            <a:prstGeom prst="rect">
              <a:avLst/>
            </a:prstGeom>
            <a:solidFill>
              <a:srgbClr val="4E7F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27" name="Rettangolo 26">
              <a:extLst>
                <a:ext uri="{FF2B5EF4-FFF2-40B4-BE49-F238E27FC236}">
                  <a16:creationId xmlns:a16="http://schemas.microsoft.com/office/drawing/2014/main" id="{C76D43C0-7384-3075-CDC5-3384BDC397C7}"/>
                </a:ext>
              </a:extLst>
            </p:cNvPr>
            <p:cNvSpPr>
              <a:spLocks/>
            </p:cNvSpPr>
            <p:nvPr/>
          </p:nvSpPr>
          <p:spPr>
            <a:xfrm>
              <a:off x="4326574" y="5890254"/>
              <a:ext cx="142875" cy="144462"/>
            </a:xfrm>
            <a:prstGeom prst="rect">
              <a:avLst/>
            </a:prstGeom>
            <a:solidFill>
              <a:srgbClr val="2A578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28" name="Rettangolo 27">
              <a:extLst>
                <a:ext uri="{FF2B5EF4-FFF2-40B4-BE49-F238E27FC236}">
                  <a16:creationId xmlns:a16="http://schemas.microsoft.com/office/drawing/2014/main" id="{A9623F8A-AA79-9FE2-76EE-45B694E60CA3}"/>
                </a:ext>
              </a:extLst>
            </p:cNvPr>
            <p:cNvSpPr>
              <a:spLocks/>
            </p:cNvSpPr>
            <p:nvPr/>
          </p:nvSpPr>
          <p:spPr>
            <a:xfrm>
              <a:off x="1878649" y="5891841"/>
              <a:ext cx="144462" cy="142875"/>
            </a:xfrm>
            <a:prstGeom prst="rect">
              <a:avLst/>
            </a:prstGeom>
            <a:solidFill>
              <a:srgbClr val="80B0D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29" name="Rettangolo 28">
              <a:extLst>
                <a:ext uri="{FF2B5EF4-FFF2-40B4-BE49-F238E27FC236}">
                  <a16:creationId xmlns:a16="http://schemas.microsoft.com/office/drawing/2014/main" id="{E04A9904-8663-06F3-FA8B-AD18398F5E6A}"/>
                </a:ext>
              </a:extLst>
            </p:cNvPr>
            <p:cNvSpPr>
              <a:spLocks/>
            </p:cNvSpPr>
            <p:nvPr/>
          </p:nvSpPr>
          <p:spPr>
            <a:xfrm>
              <a:off x="654686" y="5890254"/>
              <a:ext cx="144463" cy="142875"/>
            </a:xfrm>
            <a:prstGeom prst="rect">
              <a:avLst/>
            </a:prstGeom>
            <a:solidFill>
              <a:srgbClr val="AFD6E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35" name="CasellaDiTesto 34">
              <a:extLst>
                <a:ext uri="{FF2B5EF4-FFF2-40B4-BE49-F238E27FC236}">
                  <a16:creationId xmlns:a16="http://schemas.microsoft.com/office/drawing/2014/main" id="{012049AE-1AB4-C007-89C2-234520EAD766}"/>
                </a:ext>
              </a:extLst>
            </p:cNvPr>
            <p:cNvSpPr txBox="1">
              <a:spLocks/>
            </p:cNvSpPr>
            <p:nvPr/>
          </p:nvSpPr>
          <p:spPr>
            <a:xfrm>
              <a:off x="799150" y="5806214"/>
              <a:ext cx="4255736" cy="307777"/>
            </a:xfrm>
            <a:prstGeom prst="rect">
              <a:avLst/>
            </a:prstGeom>
            <a:noFill/>
          </p:spPr>
          <p:txBody>
            <a:bodyPr wrap="square" rtlCol="0">
              <a:spAutoFit/>
            </a:bodyPr>
            <a:lstStyle/>
            <a:p>
              <a:r>
                <a:rPr lang="it-IT" sz="1400" dirty="0"/>
                <a:t>2019                      2021                      2022                     2023</a:t>
              </a:r>
            </a:p>
          </p:txBody>
        </p:sp>
      </p:grpSp>
      <p:sp>
        <p:nvSpPr>
          <p:cNvPr id="11" name="CasellaDiTesto 10">
            <a:extLst>
              <a:ext uri="{FF2B5EF4-FFF2-40B4-BE49-F238E27FC236}">
                <a16:creationId xmlns:a16="http://schemas.microsoft.com/office/drawing/2014/main" id="{1B083600-044B-3E40-7D27-F989C5F41A1B}"/>
              </a:ext>
            </a:extLst>
          </p:cNvPr>
          <p:cNvSpPr txBox="1"/>
          <p:nvPr/>
        </p:nvSpPr>
        <p:spPr>
          <a:xfrm>
            <a:off x="188634" y="5896875"/>
            <a:ext cx="8581199" cy="307777"/>
          </a:xfrm>
          <a:prstGeom prst="rect">
            <a:avLst/>
          </a:prstGeom>
          <a:solidFill>
            <a:schemeClr val="bg1"/>
          </a:solidFill>
        </p:spPr>
        <p:txBody>
          <a:bodyPr wrap="square" rtlCol="0">
            <a:spAutoFit/>
          </a:bodyPr>
          <a:lstStyle/>
          <a:p>
            <a:r>
              <a:rPr lang="it-IT" sz="1400" b="1" dirty="0">
                <a:latin typeface="Verdana" panose="020B0604030504040204" pitchFamily="34" charset="0"/>
                <a:ea typeface="Verdana" panose="020B0604030504040204" pitchFamily="34" charset="0"/>
              </a:rPr>
              <a:t>Risultati sostanzialmente stabili rispetto al 2022, ancora lontani da quello del 2019</a:t>
            </a:r>
          </a:p>
        </p:txBody>
      </p:sp>
      <p:grpSp>
        <p:nvGrpSpPr>
          <p:cNvPr id="10" name="Gruppo 9">
            <a:extLst>
              <a:ext uri="{FF2B5EF4-FFF2-40B4-BE49-F238E27FC236}">
                <a16:creationId xmlns:a16="http://schemas.microsoft.com/office/drawing/2014/main" id="{1B860A30-7469-3956-FEC9-4F0F84BB3E46}"/>
              </a:ext>
            </a:extLst>
          </p:cNvPr>
          <p:cNvGrpSpPr/>
          <p:nvPr/>
        </p:nvGrpSpPr>
        <p:grpSpPr>
          <a:xfrm>
            <a:off x="133027" y="1560121"/>
            <a:ext cx="8154107" cy="3911526"/>
            <a:chOff x="133027" y="1560121"/>
            <a:chExt cx="8154107" cy="3911526"/>
          </a:xfrm>
        </p:grpSpPr>
        <p:pic>
          <p:nvPicPr>
            <p:cNvPr id="23" name="Immagine 22">
              <a:extLst>
                <a:ext uri="{FF2B5EF4-FFF2-40B4-BE49-F238E27FC236}">
                  <a16:creationId xmlns:a16="http://schemas.microsoft.com/office/drawing/2014/main" id="{81DDCEB2-7FC8-1F62-47F0-0C1519CEE15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133027" y="1671508"/>
              <a:ext cx="7796161" cy="3800139"/>
            </a:xfrm>
            <a:prstGeom prst="rect">
              <a:avLst/>
            </a:prstGeom>
            <a:noFill/>
          </p:spPr>
        </p:pic>
        <p:sp>
          <p:nvSpPr>
            <p:cNvPr id="2" name="CasellaDiTesto 1">
              <a:extLst>
                <a:ext uri="{FF2B5EF4-FFF2-40B4-BE49-F238E27FC236}">
                  <a16:creationId xmlns:a16="http://schemas.microsoft.com/office/drawing/2014/main" id="{9D9B51E6-8746-3F16-A606-C6521BC524B5}"/>
                </a:ext>
              </a:extLst>
            </p:cNvPr>
            <p:cNvSpPr txBox="1"/>
            <p:nvPr/>
          </p:nvSpPr>
          <p:spPr>
            <a:xfrm>
              <a:off x="374289" y="1560121"/>
              <a:ext cx="7912845" cy="338554"/>
            </a:xfrm>
            <a:prstGeom prst="rect">
              <a:avLst/>
            </a:prstGeom>
            <a:solidFill>
              <a:schemeClr val="bg1"/>
            </a:solidFill>
          </p:spPr>
          <p:txBody>
            <a:bodyPr wrap="square" rtlCol="0">
              <a:spAutoFit/>
            </a:bodyPr>
            <a:lstStyle/>
            <a:p>
              <a:r>
                <a:rPr lang="it-IT" sz="1600" b="1" dirty="0"/>
                <a:t>NORD OVEST       NORD EST          CENTRO               SUD             </a:t>
              </a:r>
              <a:r>
                <a:rPr lang="it-IT" sz="1600" b="1" dirty="0" err="1"/>
                <a:t>SUD</a:t>
              </a:r>
              <a:r>
                <a:rPr lang="it-IT" sz="1600" b="1" dirty="0"/>
                <a:t> E ISOLE          ITALIA</a:t>
              </a:r>
            </a:p>
          </p:txBody>
        </p:sp>
      </p:grpSp>
      <p:sp>
        <p:nvSpPr>
          <p:cNvPr id="13" name="CasellaDiTesto 12">
            <a:extLst>
              <a:ext uri="{FF2B5EF4-FFF2-40B4-BE49-F238E27FC236}">
                <a16:creationId xmlns:a16="http://schemas.microsoft.com/office/drawing/2014/main" id="{C7BA1A05-D0EF-D758-1B8A-79C648980648}"/>
              </a:ext>
            </a:extLst>
          </p:cNvPr>
          <p:cNvSpPr txBox="1"/>
          <p:nvPr/>
        </p:nvSpPr>
        <p:spPr>
          <a:xfrm>
            <a:off x="1097911" y="82884"/>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dirty="0"/>
              <a:t>Studenti che raggiungono il traguardo Prova di MATEMATICA (GRADO 13)</a:t>
            </a:r>
          </a:p>
        </p:txBody>
      </p:sp>
      <p:sp>
        <p:nvSpPr>
          <p:cNvPr id="14" name="Figura a mano libera: forma 13" descr="Pila di libri multicolore">
            <a:extLst>
              <a:ext uri="{FF2B5EF4-FFF2-40B4-BE49-F238E27FC236}">
                <a16:creationId xmlns:a16="http://schemas.microsoft.com/office/drawing/2014/main" id="{690B252F-CD2C-2EDB-9115-E8B792CB49D6}"/>
              </a:ext>
            </a:extLst>
          </p:cNvPr>
          <p:cNvSpPr>
            <a:spLocks noChangeAspect="1"/>
          </p:cNvSpPr>
          <p:nvPr/>
        </p:nvSpPr>
        <p:spPr>
          <a:xfrm flipH="1">
            <a:off x="8188626" y="-5094"/>
            <a:ext cx="4020000" cy="6863093"/>
          </a:xfrm>
          <a:custGeom>
            <a:avLst/>
            <a:gdLst>
              <a:gd name="connsiteX0" fmla="*/ 4155389 w 8954013"/>
              <a:gd name="connsiteY0" fmla="*/ 0 h 6862060"/>
              <a:gd name="connsiteX1" fmla="*/ 8954013 w 8954013"/>
              <a:gd name="connsiteY1" fmla="*/ 0 h 6862060"/>
              <a:gd name="connsiteX2" fmla="*/ 4798624 w 8954013"/>
              <a:gd name="connsiteY2" fmla="*/ 6862060 h 6862060"/>
              <a:gd name="connsiteX3" fmla="*/ 4769643 w 8954013"/>
              <a:gd name="connsiteY3" fmla="*/ 6862060 h 6862060"/>
              <a:gd name="connsiteX4" fmla="*/ 0 w 8954013"/>
              <a:gd name="connsiteY4" fmla="*/ 6862060 h 6862060"/>
              <a:gd name="connsiteX5" fmla="*/ 0 w 8954013"/>
              <a:gd name="connsiteY5" fmla="*/ 4060 h 6862060"/>
              <a:gd name="connsiteX6" fmla="*/ 4152931 w 8954013"/>
              <a:gd name="connsiteY6" fmla="*/ 4060 h 6862060"/>
              <a:gd name="connsiteX0" fmla="*/ 4155389 w 8444122"/>
              <a:gd name="connsiteY0" fmla="*/ 0 h 6862060"/>
              <a:gd name="connsiteX1" fmla="*/ 8444122 w 8444122"/>
              <a:gd name="connsiteY1" fmla="*/ 839096 h 6862060"/>
              <a:gd name="connsiteX2" fmla="*/ 4798624 w 8444122"/>
              <a:gd name="connsiteY2" fmla="*/ 6862060 h 6862060"/>
              <a:gd name="connsiteX3" fmla="*/ 4769643 w 8444122"/>
              <a:gd name="connsiteY3" fmla="*/ 6862060 h 6862060"/>
              <a:gd name="connsiteX4" fmla="*/ 0 w 8444122"/>
              <a:gd name="connsiteY4" fmla="*/ 6862060 h 6862060"/>
              <a:gd name="connsiteX5" fmla="*/ 0 w 8444122"/>
              <a:gd name="connsiteY5" fmla="*/ 4060 h 6862060"/>
              <a:gd name="connsiteX6" fmla="*/ 4152931 w 8444122"/>
              <a:gd name="connsiteY6" fmla="*/ 4060 h 6862060"/>
              <a:gd name="connsiteX7" fmla="*/ 4155389 w 8444122"/>
              <a:gd name="connsiteY7" fmla="*/ 0 h 6862060"/>
              <a:gd name="connsiteX0" fmla="*/ 6820733 w 8444122"/>
              <a:gd name="connsiteY0" fmla="*/ 17456 h 6858000"/>
              <a:gd name="connsiteX1" fmla="*/ 8444122 w 8444122"/>
              <a:gd name="connsiteY1" fmla="*/ 835036 h 6858000"/>
              <a:gd name="connsiteX2" fmla="*/ 4798624 w 8444122"/>
              <a:gd name="connsiteY2" fmla="*/ 6858000 h 6858000"/>
              <a:gd name="connsiteX3" fmla="*/ 4769643 w 8444122"/>
              <a:gd name="connsiteY3" fmla="*/ 6858000 h 6858000"/>
              <a:gd name="connsiteX4" fmla="*/ 0 w 8444122"/>
              <a:gd name="connsiteY4" fmla="*/ 6858000 h 6858000"/>
              <a:gd name="connsiteX5" fmla="*/ 0 w 8444122"/>
              <a:gd name="connsiteY5" fmla="*/ 0 h 6858000"/>
              <a:gd name="connsiteX6" fmla="*/ 4152931 w 8444122"/>
              <a:gd name="connsiteY6" fmla="*/ 0 h 6858000"/>
              <a:gd name="connsiteX7" fmla="*/ 6820733 w 8444122"/>
              <a:gd name="connsiteY7" fmla="*/ 17456 h 6858000"/>
              <a:gd name="connsiteX0" fmla="*/ 6779690 w 8444122"/>
              <a:gd name="connsiteY0" fmla="*/ 0 h 6863404"/>
              <a:gd name="connsiteX1" fmla="*/ 8444122 w 8444122"/>
              <a:gd name="connsiteY1" fmla="*/ 840440 h 6863404"/>
              <a:gd name="connsiteX2" fmla="*/ 4798624 w 8444122"/>
              <a:gd name="connsiteY2" fmla="*/ 6863404 h 6863404"/>
              <a:gd name="connsiteX3" fmla="*/ 4769643 w 8444122"/>
              <a:gd name="connsiteY3" fmla="*/ 6863404 h 6863404"/>
              <a:gd name="connsiteX4" fmla="*/ 0 w 8444122"/>
              <a:gd name="connsiteY4" fmla="*/ 6863404 h 6863404"/>
              <a:gd name="connsiteX5" fmla="*/ 0 w 8444122"/>
              <a:gd name="connsiteY5" fmla="*/ 5404 h 6863404"/>
              <a:gd name="connsiteX6" fmla="*/ 4152931 w 8444122"/>
              <a:gd name="connsiteY6" fmla="*/ 5404 h 6863404"/>
              <a:gd name="connsiteX7" fmla="*/ 6779690 w 8444122"/>
              <a:gd name="connsiteY7" fmla="*/ 0 h 6863404"/>
              <a:gd name="connsiteX0" fmla="*/ 6779690 w 8427705"/>
              <a:gd name="connsiteY0" fmla="*/ 0 h 6863404"/>
              <a:gd name="connsiteX1" fmla="*/ 8427705 w 8427705"/>
              <a:gd name="connsiteY1" fmla="*/ 870920 h 6863404"/>
              <a:gd name="connsiteX2" fmla="*/ 4798624 w 8427705"/>
              <a:gd name="connsiteY2" fmla="*/ 6863404 h 6863404"/>
              <a:gd name="connsiteX3" fmla="*/ 4769643 w 8427705"/>
              <a:gd name="connsiteY3" fmla="*/ 6863404 h 6863404"/>
              <a:gd name="connsiteX4" fmla="*/ 0 w 8427705"/>
              <a:gd name="connsiteY4" fmla="*/ 6863404 h 6863404"/>
              <a:gd name="connsiteX5" fmla="*/ 0 w 8427705"/>
              <a:gd name="connsiteY5" fmla="*/ 5404 h 6863404"/>
              <a:gd name="connsiteX6" fmla="*/ 4152931 w 8427705"/>
              <a:gd name="connsiteY6" fmla="*/ 5404 h 6863404"/>
              <a:gd name="connsiteX7" fmla="*/ 6779690 w 8427705"/>
              <a:gd name="connsiteY7" fmla="*/ 0 h 6863404"/>
              <a:gd name="connsiteX0" fmla="*/ 6779690 w 8413324"/>
              <a:gd name="connsiteY0" fmla="*/ 0 h 6863404"/>
              <a:gd name="connsiteX1" fmla="*/ 8413324 w 8413324"/>
              <a:gd name="connsiteY1" fmla="*/ 90255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6065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958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37204"/>
              <a:gd name="connsiteY0" fmla="*/ 0 h 6863404"/>
              <a:gd name="connsiteX1" fmla="*/ 8437204 w 8437204"/>
              <a:gd name="connsiteY1" fmla="*/ 876303 h 6863404"/>
              <a:gd name="connsiteX2" fmla="*/ 4798624 w 8437204"/>
              <a:gd name="connsiteY2" fmla="*/ 6863404 h 6863404"/>
              <a:gd name="connsiteX3" fmla="*/ 4769643 w 8437204"/>
              <a:gd name="connsiteY3" fmla="*/ 6863404 h 6863404"/>
              <a:gd name="connsiteX4" fmla="*/ 0 w 8437204"/>
              <a:gd name="connsiteY4" fmla="*/ 6863404 h 6863404"/>
              <a:gd name="connsiteX5" fmla="*/ 0 w 8437204"/>
              <a:gd name="connsiteY5" fmla="*/ 5404 h 6863404"/>
              <a:gd name="connsiteX6" fmla="*/ 4152931 w 8437204"/>
              <a:gd name="connsiteY6" fmla="*/ 5404 h 6863404"/>
              <a:gd name="connsiteX7" fmla="*/ 6779690 w 8437204"/>
              <a:gd name="connsiteY7" fmla="*/ 0 h 6863404"/>
              <a:gd name="connsiteX0" fmla="*/ 6779690 w 8432824"/>
              <a:gd name="connsiteY0" fmla="*/ 0 h 6863404"/>
              <a:gd name="connsiteX1" fmla="*/ 8432824 w 8432824"/>
              <a:gd name="connsiteY1" fmla="*/ 884455 h 6863404"/>
              <a:gd name="connsiteX2" fmla="*/ 4798624 w 8432824"/>
              <a:gd name="connsiteY2" fmla="*/ 6863404 h 6863404"/>
              <a:gd name="connsiteX3" fmla="*/ 4769643 w 8432824"/>
              <a:gd name="connsiteY3" fmla="*/ 6863404 h 6863404"/>
              <a:gd name="connsiteX4" fmla="*/ 0 w 8432824"/>
              <a:gd name="connsiteY4" fmla="*/ 6863404 h 6863404"/>
              <a:gd name="connsiteX5" fmla="*/ 0 w 8432824"/>
              <a:gd name="connsiteY5" fmla="*/ 5404 h 6863404"/>
              <a:gd name="connsiteX6" fmla="*/ 4152931 w 8432824"/>
              <a:gd name="connsiteY6" fmla="*/ 5404 h 6863404"/>
              <a:gd name="connsiteX7" fmla="*/ 6779690 w 8432824"/>
              <a:gd name="connsiteY7" fmla="*/ 0 h 6863404"/>
              <a:gd name="connsiteX0" fmla="*/ 6779690 w 8428442"/>
              <a:gd name="connsiteY0" fmla="*/ 0 h 6863404"/>
              <a:gd name="connsiteX1" fmla="*/ 8428442 w 8428442"/>
              <a:gd name="connsiteY1" fmla="*/ 888532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779690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824793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824793 w 8428442"/>
              <a:gd name="connsiteY7" fmla="*/ 0 h 68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442" h="6863404">
                <a:moveTo>
                  <a:pt x="6824793" y="0"/>
                </a:moveTo>
                <a:lnTo>
                  <a:pt x="8428442" y="892608"/>
                </a:lnTo>
                <a:lnTo>
                  <a:pt x="4798624" y="6863404"/>
                </a:lnTo>
                <a:lnTo>
                  <a:pt x="4769643" y="6863404"/>
                </a:lnTo>
                <a:lnTo>
                  <a:pt x="0" y="6863404"/>
                </a:lnTo>
                <a:lnTo>
                  <a:pt x="0" y="5404"/>
                </a:lnTo>
                <a:lnTo>
                  <a:pt x="4152931" y="5404"/>
                </a:lnTo>
                <a:lnTo>
                  <a:pt x="6824793" y="0"/>
                </a:lnTo>
                <a:close/>
              </a:path>
            </a:pathLst>
          </a:custGeom>
          <a:blipFill dpi="0" rotWithShape="1">
            <a:blip r:embed="rId4" cstate="screen">
              <a:alphaModFix amt="70000"/>
              <a:extLst>
                <a:ext uri="{28A0092B-C50C-407E-A947-70E740481C1C}">
                  <a14:useLocalDpi xmlns:a14="http://schemas.microsoft.com/office/drawing/2010/main"/>
                </a:ext>
              </a:extLst>
            </a:blip>
            <a:srcRect/>
            <a:stretch>
              <a:fillRect l="-32709" t="-656" r="-36291" b="-656"/>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40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sp>
        <p:nvSpPr>
          <p:cNvPr id="15" name="Freeform 22">
            <a:extLst>
              <a:ext uri="{FF2B5EF4-FFF2-40B4-BE49-F238E27FC236}">
                <a16:creationId xmlns:a16="http://schemas.microsoft.com/office/drawing/2014/main" id="{7B9A20D3-9D50-FE10-DE8C-43213EF7254A}"/>
              </a:ext>
            </a:extLst>
          </p:cNvPr>
          <p:cNvSpPr/>
          <p:nvPr/>
        </p:nvSpPr>
        <p:spPr>
          <a:xfrm>
            <a:off x="10459923" y="3276562"/>
            <a:ext cx="1455566" cy="438716"/>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   </a:t>
            </a:r>
          </a:p>
        </p:txBody>
      </p:sp>
      <p:sp>
        <p:nvSpPr>
          <p:cNvPr id="16" name="Ovale 15">
            <a:extLst>
              <a:ext uri="{FF2B5EF4-FFF2-40B4-BE49-F238E27FC236}">
                <a16:creationId xmlns:a16="http://schemas.microsoft.com/office/drawing/2014/main" id="{9F0B676D-56D6-4DFA-DC92-E54817FD0733}"/>
              </a:ext>
            </a:extLst>
          </p:cNvPr>
          <p:cNvSpPr/>
          <p:nvPr/>
        </p:nvSpPr>
        <p:spPr>
          <a:xfrm>
            <a:off x="9790771" y="2969434"/>
            <a:ext cx="1079852" cy="1079852"/>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17" name="TextBox 21">
            <a:extLst>
              <a:ext uri="{FF2B5EF4-FFF2-40B4-BE49-F238E27FC236}">
                <a16:creationId xmlns:a16="http://schemas.microsoft.com/office/drawing/2014/main" id="{514D121D-C831-C156-485A-D7B047A0DE40}"/>
              </a:ext>
            </a:extLst>
          </p:cNvPr>
          <p:cNvSpPr txBox="1"/>
          <p:nvPr/>
        </p:nvSpPr>
        <p:spPr>
          <a:xfrm>
            <a:off x="9810408" y="3431485"/>
            <a:ext cx="1079851" cy="273793"/>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50%</a:t>
            </a:r>
          </a:p>
        </p:txBody>
      </p:sp>
      <p:sp>
        <p:nvSpPr>
          <p:cNvPr id="18" name="Freeform 22">
            <a:extLst>
              <a:ext uri="{FF2B5EF4-FFF2-40B4-BE49-F238E27FC236}">
                <a16:creationId xmlns:a16="http://schemas.microsoft.com/office/drawing/2014/main" id="{8A5366CB-1D67-EDBB-1FD1-38673C3469B3}"/>
              </a:ext>
            </a:extLst>
          </p:cNvPr>
          <p:cNvSpPr/>
          <p:nvPr/>
        </p:nvSpPr>
        <p:spPr>
          <a:xfrm>
            <a:off x="10561032" y="4560556"/>
            <a:ext cx="1342644" cy="404681"/>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7EAED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2021  </a:t>
            </a:r>
          </a:p>
        </p:txBody>
      </p:sp>
      <p:sp>
        <p:nvSpPr>
          <p:cNvPr id="19" name="Ovale 18">
            <a:extLst>
              <a:ext uri="{FF2B5EF4-FFF2-40B4-BE49-F238E27FC236}">
                <a16:creationId xmlns:a16="http://schemas.microsoft.com/office/drawing/2014/main" id="{3D9C2943-AC43-4135-C3D3-440719A4A1C0}"/>
              </a:ext>
            </a:extLst>
          </p:cNvPr>
          <p:cNvSpPr/>
          <p:nvPr/>
        </p:nvSpPr>
        <p:spPr>
          <a:xfrm>
            <a:off x="9785614" y="4267801"/>
            <a:ext cx="996078" cy="996078"/>
          </a:xfrm>
          <a:prstGeom prst="ellipse">
            <a:avLst/>
          </a:prstGeom>
          <a:solidFill>
            <a:srgbClr val="7EAED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20" name="TextBox 21">
            <a:extLst>
              <a:ext uri="{FF2B5EF4-FFF2-40B4-BE49-F238E27FC236}">
                <a16:creationId xmlns:a16="http://schemas.microsoft.com/office/drawing/2014/main" id="{722F66ED-D614-DA00-9C11-18A224232638}"/>
              </a:ext>
            </a:extLst>
          </p:cNvPr>
          <p:cNvSpPr txBox="1"/>
          <p:nvPr/>
        </p:nvSpPr>
        <p:spPr>
          <a:xfrm>
            <a:off x="9805251" y="4669477"/>
            <a:ext cx="996077" cy="273793"/>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50%</a:t>
            </a:r>
          </a:p>
        </p:txBody>
      </p:sp>
      <p:sp>
        <p:nvSpPr>
          <p:cNvPr id="22" name="Freeform 22">
            <a:extLst>
              <a:ext uri="{FF2B5EF4-FFF2-40B4-BE49-F238E27FC236}">
                <a16:creationId xmlns:a16="http://schemas.microsoft.com/office/drawing/2014/main" id="{1355D82C-3232-45B1-BEF3-B8B63E2917DB}"/>
              </a:ext>
            </a:extLst>
          </p:cNvPr>
          <p:cNvSpPr/>
          <p:nvPr/>
        </p:nvSpPr>
        <p:spPr>
          <a:xfrm>
            <a:off x="10337504" y="1972857"/>
            <a:ext cx="1577985" cy="475613"/>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2023   </a:t>
            </a:r>
          </a:p>
        </p:txBody>
      </p:sp>
      <p:sp>
        <p:nvSpPr>
          <p:cNvPr id="24" name="Ovale 23">
            <a:extLst>
              <a:ext uri="{FF2B5EF4-FFF2-40B4-BE49-F238E27FC236}">
                <a16:creationId xmlns:a16="http://schemas.microsoft.com/office/drawing/2014/main" id="{DE5EBD49-320D-9F15-6892-A0E8EBB575CE}"/>
              </a:ext>
            </a:extLst>
          </p:cNvPr>
          <p:cNvSpPr/>
          <p:nvPr/>
        </p:nvSpPr>
        <p:spPr>
          <a:xfrm>
            <a:off x="9790771" y="1702626"/>
            <a:ext cx="1079852" cy="1079852"/>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31" name="TextBox 21">
            <a:extLst>
              <a:ext uri="{FF2B5EF4-FFF2-40B4-BE49-F238E27FC236}">
                <a16:creationId xmlns:a16="http://schemas.microsoft.com/office/drawing/2014/main" id="{9FA91D5B-40A7-B46C-F68C-683E22991C86}"/>
              </a:ext>
            </a:extLst>
          </p:cNvPr>
          <p:cNvSpPr txBox="1"/>
          <p:nvPr/>
        </p:nvSpPr>
        <p:spPr>
          <a:xfrm>
            <a:off x="9785614" y="2150493"/>
            <a:ext cx="1170670" cy="273793"/>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50%</a:t>
            </a:r>
          </a:p>
        </p:txBody>
      </p:sp>
      <p:sp>
        <p:nvSpPr>
          <p:cNvPr id="36" name="Freeform 22">
            <a:extLst>
              <a:ext uri="{FF2B5EF4-FFF2-40B4-BE49-F238E27FC236}">
                <a16:creationId xmlns:a16="http://schemas.microsoft.com/office/drawing/2014/main" id="{781BCF76-9C52-BF15-2799-E2BA510F0050}"/>
              </a:ext>
            </a:extLst>
          </p:cNvPr>
          <p:cNvSpPr/>
          <p:nvPr/>
        </p:nvSpPr>
        <p:spPr>
          <a:xfrm>
            <a:off x="10615755" y="5817513"/>
            <a:ext cx="1342644" cy="404681"/>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B9DDF2"/>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  </a:t>
            </a:r>
          </a:p>
        </p:txBody>
      </p:sp>
      <p:sp>
        <p:nvSpPr>
          <p:cNvPr id="37" name="Ovale 36">
            <a:extLst>
              <a:ext uri="{FF2B5EF4-FFF2-40B4-BE49-F238E27FC236}">
                <a16:creationId xmlns:a16="http://schemas.microsoft.com/office/drawing/2014/main" id="{3B5A01E8-E284-1BF7-E57D-D8867B350BE8}"/>
              </a:ext>
            </a:extLst>
          </p:cNvPr>
          <p:cNvSpPr/>
          <p:nvPr/>
        </p:nvSpPr>
        <p:spPr>
          <a:xfrm>
            <a:off x="9840337" y="5524758"/>
            <a:ext cx="996078" cy="996078"/>
          </a:xfrm>
          <a:prstGeom prst="ellipse">
            <a:avLst/>
          </a:prstGeom>
          <a:solidFill>
            <a:srgbClr val="B9DDF2"/>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38" name="TextBox 21">
            <a:extLst>
              <a:ext uri="{FF2B5EF4-FFF2-40B4-BE49-F238E27FC236}">
                <a16:creationId xmlns:a16="http://schemas.microsoft.com/office/drawing/2014/main" id="{F79F2696-67A6-EB49-4EAC-6E5206F78F8A}"/>
              </a:ext>
            </a:extLst>
          </p:cNvPr>
          <p:cNvSpPr txBox="1"/>
          <p:nvPr/>
        </p:nvSpPr>
        <p:spPr>
          <a:xfrm>
            <a:off x="9859974" y="5926434"/>
            <a:ext cx="996077" cy="273793"/>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61%</a:t>
            </a:r>
          </a:p>
        </p:txBody>
      </p:sp>
      <p:sp>
        <p:nvSpPr>
          <p:cNvPr id="39" name="Freeform 22">
            <a:extLst>
              <a:ext uri="{FF2B5EF4-FFF2-40B4-BE49-F238E27FC236}">
                <a16:creationId xmlns:a16="http://schemas.microsoft.com/office/drawing/2014/main" id="{40DF5B34-660D-5E64-1C26-9743EC152D60}"/>
              </a:ext>
            </a:extLst>
          </p:cNvPr>
          <p:cNvSpPr/>
          <p:nvPr/>
        </p:nvSpPr>
        <p:spPr>
          <a:xfrm>
            <a:off x="8641080" y="676692"/>
            <a:ext cx="3356216" cy="660400"/>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solidFill>
          <a:effectLst>
            <a:outerShdw blurRad="50800" dist="38100" dir="2700000" algn="tl" rotWithShape="0">
              <a:prstClr val="black">
                <a:alpha val="44776"/>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QUANTI RAGGIUNGONO ALMENO L3</a:t>
            </a:r>
          </a:p>
        </p:txBody>
      </p:sp>
    </p:spTree>
    <p:extLst>
      <p:ext uri="{BB962C8B-B14F-4D97-AF65-F5344CB8AC3E}">
        <p14:creationId xmlns:p14="http://schemas.microsoft.com/office/powerpoint/2010/main" val="435648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8F27A15-6531-2BF8-E402-2C57E9D8E51B}"/>
              </a:ext>
            </a:extLst>
          </p:cNvPr>
          <p:cNvSpPr txBox="1"/>
          <p:nvPr/>
        </p:nvSpPr>
        <p:spPr>
          <a:xfrm>
            <a:off x="931025" y="4831062"/>
            <a:ext cx="11171609" cy="615553"/>
          </a:xfrm>
          <a:prstGeom prst="rect">
            <a:avLst/>
          </a:prstGeom>
          <a:noFill/>
        </p:spPr>
        <p:txBody>
          <a:bodyPr wrap="square">
            <a:spAutoFit/>
          </a:bodyPr>
          <a:lstStyle>
            <a:defPPr>
              <a:defRPr lang="it-IT"/>
            </a:defPPr>
            <a:lvl1pPr algn="r">
              <a:defRPr sz="3600" b="1" spc="217">
                <a:solidFill>
                  <a:schemeClr val="bg1"/>
                </a:solidFill>
                <a:latin typeface="Verdana" panose="020B0604030504040204" pitchFamily="34" charset="0"/>
              </a:defRPr>
            </a:lvl1pPr>
          </a:lstStyle>
          <a:p>
            <a:r>
              <a:rPr lang="it-IT" sz="1700" dirty="0"/>
              <a:t>La nuova definizione dei traguardi di apprendimento delle lingue </a:t>
            </a:r>
          </a:p>
          <a:p>
            <a:r>
              <a:rPr lang="it-IT" sz="1700" dirty="0"/>
              <a:t>straniere al termine della scuola secondaria di secondo grado </a:t>
            </a:r>
          </a:p>
        </p:txBody>
      </p:sp>
      <p:sp>
        <p:nvSpPr>
          <p:cNvPr id="3" name="Freeform 5">
            <a:extLst>
              <a:ext uri="{FF2B5EF4-FFF2-40B4-BE49-F238E27FC236}">
                <a16:creationId xmlns:a16="http://schemas.microsoft.com/office/drawing/2014/main" id="{78F09ADD-9696-319A-843C-EF4874D57AB0}"/>
              </a:ext>
            </a:extLst>
          </p:cNvPr>
          <p:cNvSpPr/>
          <p:nvPr/>
        </p:nvSpPr>
        <p:spPr>
          <a:xfrm>
            <a:off x="6896399" y="1227391"/>
            <a:ext cx="4916460" cy="2415120"/>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0D4A91">
              <a:alpha val="83087"/>
            </a:srgbClr>
          </a:solidFill>
          <a:ln>
            <a:noFill/>
          </a:ln>
        </p:spPr>
        <p:style>
          <a:lnRef idx="0">
            <a:scrgbClr r="0" g="0" b="0"/>
          </a:lnRef>
          <a:fillRef idx="0">
            <a:scrgbClr r="0" g="0" b="0"/>
          </a:fillRef>
          <a:effectRef idx="0">
            <a:scrgbClr r="0" g="0" b="0"/>
          </a:effectRef>
          <a:fontRef idx="minor">
            <a:schemeClr val="lt1"/>
          </a:fontRef>
        </p:style>
        <p:txBody>
          <a:bodyPr/>
          <a:lstStyle/>
          <a:p>
            <a:pPr algn="ctr"/>
            <a:r>
              <a:rPr lang="it-IT" sz="1600" dirty="0">
                <a:latin typeface="Verdana" panose="020B0604030504040204" pitchFamily="34" charset="0"/>
                <a:ea typeface="Verdana" panose="020B0604030504040204" pitchFamily="34" charset="0"/>
              </a:rPr>
              <a:t>A partire </a:t>
            </a:r>
            <a:r>
              <a:rPr lang="it-IT" sz="1600" dirty="0" err="1">
                <a:latin typeface="Verdana" panose="020B0604030504040204" pitchFamily="34" charset="0"/>
                <a:ea typeface="Verdana" panose="020B0604030504040204" pitchFamily="34" charset="0"/>
              </a:rPr>
              <a:t>dall’a.s.</a:t>
            </a:r>
            <a:r>
              <a:rPr lang="it-IT" sz="1600" dirty="0">
                <a:latin typeface="Verdana" panose="020B0604030504040204" pitchFamily="34" charset="0"/>
                <a:ea typeface="Verdana" panose="020B0604030504040204" pitchFamily="34" charset="0"/>
              </a:rPr>
              <a:t> 2022-23 sono stati ridefiniti i traguardi attesi in uscita dagli indirizzi professionali dell’ultimo anno della scuola secondaria di secondo grado. Sono pertanto da considerarsi </a:t>
            </a:r>
            <a:r>
              <a:rPr lang="it-IT" sz="1600" u="sng" dirty="0">
                <a:latin typeface="Verdana" panose="020B0604030504040204" pitchFamily="34" charset="0"/>
                <a:ea typeface="Verdana" panose="020B0604030504040204" pitchFamily="34" charset="0"/>
              </a:rPr>
              <a:t>in linea con i traguardi attesi</a:t>
            </a:r>
            <a:r>
              <a:rPr lang="it-IT" sz="1600" dirty="0">
                <a:latin typeface="Verdana" panose="020B0604030504040204" pitchFamily="34" charset="0"/>
                <a:ea typeface="Verdana" panose="020B0604030504040204" pitchFamily="34" charset="0"/>
              </a:rPr>
              <a:t> coloro che raggiungono il livello:</a:t>
            </a:r>
          </a:p>
          <a:p>
            <a:pPr algn="ctr"/>
            <a:endParaRPr lang="it-IT" sz="1600" dirty="0">
              <a:latin typeface="Verdana" panose="020B0604030504040204" pitchFamily="34" charset="0"/>
              <a:ea typeface="Verdana" panose="020B0604030504040204" pitchFamily="34" charset="0"/>
            </a:endParaRPr>
          </a:p>
          <a:p>
            <a:pPr marL="285750" indent="-285750" algn="ctr">
              <a:buFont typeface="Wingdings" panose="05000000000000000000" pitchFamily="2" charset="2"/>
              <a:buChar char="Ø"/>
            </a:pPr>
            <a:r>
              <a:rPr lang="it-IT" sz="1600" dirty="0">
                <a:latin typeface="Verdana" panose="020B0604030504040204" pitchFamily="34" charset="0"/>
                <a:ea typeface="Verdana" panose="020B0604030504040204" pitchFamily="34" charset="0"/>
              </a:rPr>
              <a:t>B2 del QCER negli istituti tecnici e nei licei</a:t>
            </a:r>
          </a:p>
          <a:p>
            <a:pPr marL="285750" indent="-285750" algn="ctr">
              <a:buFont typeface="Wingdings" panose="05000000000000000000" pitchFamily="2" charset="2"/>
              <a:buChar char="Ø"/>
            </a:pPr>
            <a:r>
              <a:rPr lang="it-IT" sz="1600" dirty="0">
                <a:latin typeface="Verdana" panose="020B0604030504040204" pitchFamily="34" charset="0"/>
                <a:ea typeface="Verdana" panose="020B0604030504040204" pitchFamily="34" charset="0"/>
              </a:rPr>
              <a:t>B1+ del QCER negli istituti professionali</a:t>
            </a:r>
          </a:p>
        </p:txBody>
      </p:sp>
    </p:spTree>
    <p:extLst>
      <p:ext uri="{BB962C8B-B14F-4D97-AF65-F5344CB8AC3E}">
        <p14:creationId xmlns:p14="http://schemas.microsoft.com/office/powerpoint/2010/main" val="2066831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189393B-51C6-1E71-E5FB-CA13AA7C8DFC}"/>
              </a:ext>
            </a:extLst>
          </p:cNvPr>
          <p:cNvSpPr txBox="1"/>
          <p:nvPr/>
        </p:nvSpPr>
        <p:spPr>
          <a:xfrm>
            <a:off x="2490951" y="4870201"/>
            <a:ext cx="9701049" cy="615553"/>
          </a:xfrm>
          <a:prstGeom prst="rect">
            <a:avLst/>
          </a:prstGeom>
          <a:noFill/>
        </p:spPr>
        <p:txBody>
          <a:bodyPr wrap="square">
            <a:spAutoFit/>
          </a:bodyPr>
          <a:lstStyle/>
          <a:p>
            <a:pPr algn="ctr"/>
            <a:r>
              <a:rPr lang="it-IT" sz="3400" b="1" spc="217" dirty="0">
                <a:solidFill>
                  <a:schemeClr val="bg1"/>
                </a:solidFill>
                <a:latin typeface="Verdana" panose="020B0604030504040204" pitchFamily="34" charset="0"/>
              </a:rPr>
              <a:t>I risultati della scuola primaria</a:t>
            </a:r>
          </a:p>
        </p:txBody>
      </p:sp>
    </p:spTree>
    <p:extLst>
      <p:ext uri="{BB962C8B-B14F-4D97-AF65-F5344CB8AC3E}">
        <p14:creationId xmlns:p14="http://schemas.microsoft.com/office/powerpoint/2010/main" val="2792620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48CC2B0-27D9-75BF-C396-5E4146A0164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0303" y="1265375"/>
            <a:ext cx="5917625" cy="3861008"/>
          </a:xfrm>
          <a:prstGeom prst="rect">
            <a:avLst/>
          </a:prstGeom>
        </p:spPr>
      </p:pic>
      <p:pic>
        <p:nvPicPr>
          <p:cNvPr id="4" name="Immagine 3">
            <a:extLst>
              <a:ext uri="{FF2B5EF4-FFF2-40B4-BE49-F238E27FC236}">
                <a16:creationId xmlns:a16="http://schemas.microsoft.com/office/drawing/2014/main" id="{7C06EB21-EB0D-A886-176B-21F10EFE967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164074" y="1894593"/>
            <a:ext cx="5917626" cy="3861009"/>
          </a:xfrm>
          <a:prstGeom prst="rect">
            <a:avLst/>
          </a:prstGeom>
        </p:spPr>
      </p:pic>
      <p:sp>
        <p:nvSpPr>
          <p:cNvPr id="8" name="CasellaDiTesto 7">
            <a:extLst>
              <a:ext uri="{FF2B5EF4-FFF2-40B4-BE49-F238E27FC236}">
                <a16:creationId xmlns:a16="http://schemas.microsoft.com/office/drawing/2014/main" id="{3A2BDC12-6446-11E8-EAD9-47D4FE8A180C}"/>
              </a:ext>
            </a:extLst>
          </p:cNvPr>
          <p:cNvSpPr txBox="1"/>
          <p:nvPr/>
        </p:nvSpPr>
        <p:spPr>
          <a:xfrm>
            <a:off x="266251" y="5968596"/>
            <a:ext cx="11659497" cy="523220"/>
          </a:xfrm>
          <a:prstGeom prst="rect">
            <a:avLst/>
          </a:prstGeom>
          <a:solidFill>
            <a:schemeClr val="bg1"/>
          </a:solidFill>
        </p:spPr>
        <p:txBody>
          <a:bodyPr wrap="square" rtlCol="0">
            <a:spAutoFit/>
          </a:bodyPr>
          <a:lstStyle/>
          <a:p>
            <a:r>
              <a:rPr lang="it-IT" sz="1400" b="1" dirty="0">
                <a:latin typeface="Verdana" panose="020B0604030504040204" pitchFamily="34" charset="0"/>
                <a:ea typeface="Verdana" panose="020B0604030504040204" pitchFamily="34" charset="0"/>
              </a:rPr>
              <a:t>La differenza degli esiti nei territori è molto amplia. Solo nelle due aree settentrionali coloro che sono in linea con i traguardi in entrambi gli ambiti sono in percentuale maggiore rispetto a coloro che non li raggiungono.</a:t>
            </a:r>
          </a:p>
        </p:txBody>
      </p:sp>
      <p:sp>
        <p:nvSpPr>
          <p:cNvPr id="3" name="CasellaDiTesto 2">
            <a:extLst>
              <a:ext uri="{FF2B5EF4-FFF2-40B4-BE49-F238E27FC236}">
                <a16:creationId xmlns:a16="http://schemas.microsoft.com/office/drawing/2014/main" id="{57F435B5-9C8D-20EF-B9AE-3AE5E56874ED}"/>
              </a:ext>
            </a:extLst>
          </p:cNvPr>
          <p:cNvSpPr txBox="1"/>
          <p:nvPr/>
        </p:nvSpPr>
        <p:spPr>
          <a:xfrm>
            <a:off x="1097911" y="82884"/>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dirty="0"/>
              <a:t>Il raggiungimento dei traguardi in Inglese (</a:t>
            </a:r>
            <a:r>
              <a:rPr lang="it-IT" i="1" dirty="0"/>
              <a:t>Reading e </a:t>
            </a:r>
            <a:r>
              <a:rPr lang="it-IT" i="1" dirty="0" err="1"/>
              <a:t>Listening</a:t>
            </a:r>
            <a:r>
              <a:rPr lang="it-IT" dirty="0"/>
              <a:t>)</a:t>
            </a:r>
          </a:p>
        </p:txBody>
      </p:sp>
    </p:spTree>
    <p:extLst>
      <p:ext uri="{BB962C8B-B14F-4D97-AF65-F5344CB8AC3E}">
        <p14:creationId xmlns:p14="http://schemas.microsoft.com/office/powerpoint/2010/main" val="3871826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a:extLst>
              <a:ext uri="{FF2B5EF4-FFF2-40B4-BE49-F238E27FC236}">
                <a16:creationId xmlns:a16="http://schemas.microsoft.com/office/drawing/2014/main" id="{6005B624-5B1B-9FCE-785D-35DAA3DA28FA}"/>
              </a:ext>
            </a:extLst>
          </p:cNvPr>
          <p:cNvGrpSpPr/>
          <p:nvPr/>
        </p:nvGrpSpPr>
        <p:grpSpPr>
          <a:xfrm>
            <a:off x="1812196" y="5472603"/>
            <a:ext cx="5339941" cy="307777"/>
            <a:chOff x="756059" y="5641106"/>
            <a:chExt cx="5339941" cy="307777"/>
          </a:xfrm>
        </p:grpSpPr>
        <p:sp>
          <p:nvSpPr>
            <p:cNvPr id="9" name="Rettangolo 8">
              <a:extLst>
                <a:ext uri="{FF2B5EF4-FFF2-40B4-BE49-F238E27FC236}">
                  <a16:creationId xmlns:a16="http://schemas.microsoft.com/office/drawing/2014/main" id="{32820FA2-8362-573C-9E08-270289311E3F}"/>
                </a:ext>
              </a:extLst>
            </p:cNvPr>
            <p:cNvSpPr/>
            <p:nvPr/>
          </p:nvSpPr>
          <p:spPr>
            <a:xfrm>
              <a:off x="3807234" y="5734538"/>
              <a:ext cx="142875" cy="144463"/>
            </a:xfrm>
            <a:prstGeom prst="rect">
              <a:avLst/>
            </a:prstGeom>
            <a:solidFill>
              <a:srgbClr val="4E7F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0" name="Rettangolo 9">
              <a:extLst>
                <a:ext uri="{FF2B5EF4-FFF2-40B4-BE49-F238E27FC236}">
                  <a16:creationId xmlns:a16="http://schemas.microsoft.com/office/drawing/2014/main" id="{1118AF67-003E-FF45-2B4C-4B985088C1DF}"/>
                </a:ext>
              </a:extLst>
            </p:cNvPr>
            <p:cNvSpPr/>
            <p:nvPr/>
          </p:nvSpPr>
          <p:spPr>
            <a:xfrm>
              <a:off x="5337584" y="5729776"/>
              <a:ext cx="142875" cy="144462"/>
            </a:xfrm>
            <a:prstGeom prst="rect">
              <a:avLst/>
            </a:prstGeom>
            <a:solidFill>
              <a:srgbClr val="2A578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1" name="Rettangolo 10">
              <a:extLst>
                <a:ext uri="{FF2B5EF4-FFF2-40B4-BE49-F238E27FC236}">
                  <a16:creationId xmlns:a16="http://schemas.microsoft.com/office/drawing/2014/main" id="{D6F6F015-3742-3067-41B2-E0F83B50E2A4}"/>
                </a:ext>
              </a:extLst>
            </p:cNvPr>
            <p:cNvSpPr/>
            <p:nvPr/>
          </p:nvSpPr>
          <p:spPr>
            <a:xfrm>
              <a:off x="2280059" y="5732951"/>
              <a:ext cx="144463" cy="142875"/>
            </a:xfrm>
            <a:prstGeom prst="rect">
              <a:avLst/>
            </a:prstGeom>
            <a:solidFill>
              <a:srgbClr val="80B0D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2" name="Rettangolo 11">
              <a:extLst>
                <a:ext uri="{FF2B5EF4-FFF2-40B4-BE49-F238E27FC236}">
                  <a16:creationId xmlns:a16="http://schemas.microsoft.com/office/drawing/2014/main" id="{F5559C05-EE9A-E99F-D2D6-95A6E119C231}"/>
                </a:ext>
              </a:extLst>
            </p:cNvPr>
            <p:cNvSpPr/>
            <p:nvPr/>
          </p:nvSpPr>
          <p:spPr>
            <a:xfrm>
              <a:off x="756059" y="5729776"/>
              <a:ext cx="142875" cy="142875"/>
            </a:xfrm>
            <a:prstGeom prst="rect">
              <a:avLst/>
            </a:prstGeom>
            <a:solidFill>
              <a:srgbClr val="AFD6E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3" name="CasellaDiTesto 12">
              <a:extLst>
                <a:ext uri="{FF2B5EF4-FFF2-40B4-BE49-F238E27FC236}">
                  <a16:creationId xmlns:a16="http://schemas.microsoft.com/office/drawing/2014/main" id="{9D9022A9-D173-30C6-096B-02A61951755F}"/>
                </a:ext>
              </a:extLst>
            </p:cNvPr>
            <p:cNvSpPr txBox="1">
              <a:spLocks/>
            </p:cNvSpPr>
            <p:nvPr/>
          </p:nvSpPr>
          <p:spPr>
            <a:xfrm>
              <a:off x="874227" y="5641106"/>
              <a:ext cx="5221773" cy="307777"/>
            </a:xfrm>
            <a:prstGeom prst="rect">
              <a:avLst/>
            </a:prstGeom>
            <a:noFill/>
          </p:spPr>
          <p:txBody>
            <a:bodyPr wrap="square" rtlCol="0">
              <a:spAutoFit/>
            </a:bodyPr>
            <a:lstStyle/>
            <a:p>
              <a:r>
                <a:rPr lang="it-IT" sz="1400" dirty="0"/>
                <a:t>2019                             2021                              2022                             2023</a:t>
              </a:r>
            </a:p>
          </p:txBody>
        </p:sp>
      </p:grpSp>
      <p:sp>
        <p:nvSpPr>
          <p:cNvPr id="22" name="CasellaDiTesto 21">
            <a:extLst>
              <a:ext uri="{FF2B5EF4-FFF2-40B4-BE49-F238E27FC236}">
                <a16:creationId xmlns:a16="http://schemas.microsoft.com/office/drawing/2014/main" id="{1CA2FC2B-6A97-E878-58E6-69937CF35B59}"/>
              </a:ext>
            </a:extLst>
          </p:cNvPr>
          <p:cNvSpPr txBox="1"/>
          <p:nvPr/>
        </p:nvSpPr>
        <p:spPr>
          <a:xfrm>
            <a:off x="22042" y="5799907"/>
            <a:ext cx="9435873" cy="738664"/>
          </a:xfrm>
          <a:prstGeom prst="rect">
            <a:avLst/>
          </a:prstGeom>
          <a:solidFill>
            <a:schemeClr val="bg1"/>
          </a:solidFill>
        </p:spPr>
        <p:txBody>
          <a:bodyPr wrap="square" rtlCol="0">
            <a:spAutoFit/>
          </a:bodyPr>
          <a:lstStyle/>
          <a:p>
            <a:r>
              <a:rPr lang="it-IT" sz="1400" b="1" dirty="0">
                <a:latin typeface="Verdana" panose="020B0604030504040204" pitchFamily="34" charset="0"/>
                <a:ea typeface="Verdana" panose="020B0604030504040204" pitchFamily="34" charset="0"/>
              </a:rPr>
              <a:t>Per il terzo anno consecutivo migliorano i risultati di </a:t>
            </a:r>
            <a:r>
              <a:rPr lang="it-IT" sz="1400" b="1" i="1" dirty="0">
                <a:latin typeface="Verdana" panose="020B0604030504040204" pitchFamily="34" charset="0"/>
                <a:ea typeface="Verdana" panose="020B0604030504040204" pitchFamily="34" charset="0"/>
              </a:rPr>
              <a:t>reading</a:t>
            </a:r>
            <a:r>
              <a:rPr lang="it-IT" sz="1400" b="1" dirty="0">
                <a:latin typeface="Verdana" panose="020B0604030504040204" pitchFamily="34" charset="0"/>
                <a:ea typeface="Verdana" panose="020B0604030504040204" pitchFamily="34" charset="0"/>
              </a:rPr>
              <a:t>, raggiungendo quasi i livelli pre-pandemia. Nell’area SUD E ISOLE la percentuale di allievi che raggiunge il B2 nel 2023 è maggiore (+4 punti) rispetto al 2019 </a:t>
            </a:r>
          </a:p>
        </p:txBody>
      </p:sp>
      <p:grpSp>
        <p:nvGrpSpPr>
          <p:cNvPr id="8" name="Gruppo 7">
            <a:extLst>
              <a:ext uri="{FF2B5EF4-FFF2-40B4-BE49-F238E27FC236}">
                <a16:creationId xmlns:a16="http://schemas.microsoft.com/office/drawing/2014/main" id="{7E4516C6-84C8-89C4-B021-D19C9BAB16E1}"/>
              </a:ext>
            </a:extLst>
          </p:cNvPr>
          <p:cNvGrpSpPr/>
          <p:nvPr/>
        </p:nvGrpSpPr>
        <p:grpSpPr>
          <a:xfrm>
            <a:off x="87047" y="1448147"/>
            <a:ext cx="8149558" cy="3907131"/>
            <a:chOff x="87047" y="1448147"/>
            <a:chExt cx="8149558" cy="3907131"/>
          </a:xfrm>
        </p:grpSpPr>
        <p:pic>
          <p:nvPicPr>
            <p:cNvPr id="7" name="Immagine 6">
              <a:extLst>
                <a:ext uri="{FF2B5EF4-FFF2-40B4-BE49-F238E27FC236}">
                  <a16:creationId xmlns:a16="http://schemas.microsoft.com/office/drawing/2014/main" id="{DEAC5838-06F9-3777-F82A-CD7AAB42263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87047" y="1448147"/>
              <a:ext cx="7920399" cy="3907131"/>
            </a:xfrm>
            <a:prstGeom prst="rect">
              <a:avLst/>
            </a:prstGeom>
            <a:noFill/>
            <a:ln>
              <a:noFill/>
            </a:ln>
          </p:spPr>
        </p:pic>
        <p:sp>
          <p:nvSpPr>
            <p:cNvPr id="3" name="CasellaDiTesto 2">
              <a:extLst>
                <a:ext uri="{FF2B5EF4-FFF2-40B4-BE49-F238E27FC236}">
                  <a16:creationId xmlns:a16="http://schemas.microsoft.com/office/drawing/2014/main" id="{08B2F025-E5BA-A5D8-2BEA-C733B92E2A6B}"/>
                </a:ext>
              </a:extLst>
            </p:cNvPr>
            <p:cNvSpPr txBox="1"/>
            <p:nvPr/>
          </p:nvSpPr>
          <p:spPr>
            <a:xfrm>
              <a:off x="323760" y="1522982"/>
              <a:ext cx="7912845" cy="338554"/>
            </a:xfrm>
            <a:prstGeom prst="rect">
              <a:avLst/>
            </a:prstGeom>
            <a:solidFill>
              <a:schemeClr val="bg1"/>
            </a:solidFill>
          </p:spPr>
          <p:txBody>
            <a:bodyPr wrap="square" rtlCol="0">
              <a:spAutoFit/>
            </a:bodyPr>
            <a:lstStyle/>
            <a:p>
              <a:r>
                <a:rPr lang="it-IT" sz="1600" b="1" dirty="0"/>
                <a:t>NORD OVEST       NORD EST          CENTRO               SUD             </a:t>
              </a:r>
              <a:r>
                <a:rPr lang="it-IT" sz="1600" b="1" dirty="0" err="1"/>
                <a:t>SUD</a:t>
              </a:r>
              <a:r>
                <a:rPr lang="it-IT" sz="1600" b="1" dirty="0"/>
                <a:t> E ISOLE          ITALIA</a:t>
              </a:r>
            </a:p>
          </p:txBody>
        </p:sp>
      </p:grpSp>
      <p:sp>
        <p:nvSpPr>
          <p:cNvPr id="15" name="Figura a mano libera: forma 14" descr="Pila di libri multicolore">
            <a:extLst>
              <a:ext uri="{FF2B5EF4-FFF2-40B4-BE49-F238E27FC236}">
                <a16:creationId xmlns:a16="http://schemas.microsoft.com/office/drawing/2014/main" id="{17BCF15B-4D30-9363-6BF8-75766D066620}"/>
              </a:ext>
            </a:extLst>
          </p:cNvPr>
          <p:cNvSpPr>
            <a:spLocks noChangeAspect="1"/>
          </p:cNvSpPr>
          <p:nvPr/>
        </p:nvSpPr>
        <p:spPr>
          <a:xfrm flipH="1">
            <a:off x="8188626" y="-5094"/>
            <a:ext cx="4020000" cy="6863093"/>
          </a:xfrm>
          <a:custGeom>
            <a:avLst/>
            <a:gdLst>
              <a:gd name="connsiteX0" fmla="*/ 4155389 w 8954013"/>
              <a:gd name="connsiteY0" fmla="*/ 0 h 6862060"/>
              <a:gd name="connsiteX1" fmla="*/ 8954013 w 8954013"/>
              <a:gd name="connsiteY1" fmla="*/ 0 h 6862060"/>
              <a:gd name="connsiteX2" fmla="*/ 4798624 w 8954013"/>
              <a:gd name="connsiteY2" fmla="*/ 6862060 h 6862060"/>
              <a:gd name="connsiteX3" fmla="*/ 4769643 w 8954013"/>
              <a:gd name="connsiteY3" fmla="*/ 6862060 h 6862060"/>
              <a:gd name="connsiteX4" fmla="*/ 0 w 8954013"/>
              <a:gd name="connsiteY4" fmla="*/ 6862060 h 6862060"/>
              <a:gd name="connsiteX5" fmla="*/ 0 w 8954013"/>
              <a:gd name="connsiteY5" fmla="*/ 4060 h 6862060"/>
              <a:gd name="connsiteX6" fmla="*/ 4152931 w 8954013"/>
              <a:gd name="connsiteY6" fmla="*/ 4060 h 6862060"/>
              <a:gd name="connsiteX0" fmla="*/ 4155389 w 8444122"/>
              <a:gd name="connsiteY0" fmla="*/ 0 h 6862060"/>
              <a:gd name="connsiteX1" fmla="*/ 8444122 w 8444122"/>
              <a:gd name="connsiteY1" fmla="*/ 839096 h 6862060"/>
              <a:gd name="connsiteX2" fmla="*/ 4798624 w 8444122"/>
              <a:gd name="connsiteY2" fmla="*/ 6862060 h 6862060"/>
              <a:gd name="connsiteX3" fmla="*/ 4769643 w 8444122"/>
              <a:gd name="connsiteY3" fmla="*/ 6862060 h 6862060"/>
              <a:gd name="connsiteX4" fmla="*/ 0 w 8444122"/>
              <a:gd name="connsiteY4" fmla="*/ 6862060 h 6862060"/>
              <a:gd name="connsiteX5" fmla="*/ 0 w 8444122"/>
              <a:gd name="connsiteY5" fmla="*/ 4060 h 6862060"/>
              <a:gd name="connsiteX6" fmla="*/ 4152931 w 8444122"/>
              <a:gd name="connsiteY6" fmla="*/ 4060 h 6862060"/>
              <a:gd name="connsiteX7" fmla="*/ 4155389 w 8444122"/>
              <a:gd name="connsiteY7" fmla="*/ 0 h 6862060"/>
              <a:gd name="connsiteX0" fmla="*/ 6820733 w 8444122"/>
              <a:gd name="connsiteY0" fmla="*/ 17456 h 6858000"/>
              <a:gd name="connsiteX1" fmla="*/ 8444122 w 8444122"/>
              <a:gd name="connsiteY1" fmla="*/ 835036 h 6858000"/>
              <a:gd name="connsiteX2" fmla="*/ 4798624 w 8444122"/>
              <a:gd name="connsiteY2" fmla="*/ 6858000 h 6858000"/>
              <a:gd name="connsiteX3" fmla="*/ 4769643 w 8444122"/>
              <a:gd name="connsiteY3" fmla="*/ 6858000 h 6858000"/>
              <a:gd name="connsiteX4" fmla="*/ 0 w 8444122"/>
              <a:gd name="connsiteY4" fmla="*/ 6858000 h 6858000"/>
              <a:gd name="connsiteX5" fmla="*/ 0 w 8444122"/>
              <a:gd name="connsiteY5" fmla="*/ 0 h 6858000"/>
              <a:gd name="connsiteX6" fmla="*/ 4152931 w 8444122"/>
              <a:gd name="connsiteY6" fmla="*/ 0 h 6858000"/>
              <a:gd name="connsiteX7" fmla="*/ 6820733 w 8444122"/>
              <a:gd name="connsiteY7" fmla="*/ 17456 h 6858000"/>
              <a:gd name="connsiteX0" fmla="*/ 6779690 w 8444122"/>
              <a:gd name="connsiteY0" fmla="*/ 0 h 6863404"/>
              <a:gd name="connsiteX1" fmla="*/ 8444122 w 8444122"/>
              <a:gd name="connsiteY1" fmla="*/ 840440 h 6863404"/>
              <a:gd name="connsiteX2" fmla="*/ 4798624 w 8444122"/>
              <a:gd name="connsiteY2" fmla="*/ 6863404 h 6863404"/>
              <a:gd name="connsiteX3" fmla="*/ 4769643 w 8444122"/>
              <a:gd name="connsiteY3" fmla="*/ 6863404 h 6863404"/>
              <a:gd name="connsiteX4" fmla="*/ 0 w 8444122"/>
              <a:gd name="connsiteY4" fmla="*/ 6863404 h 6863404"/>
              <a:gd name="connsiteX5" fmla="*/ 0 w 8444122"/>
              <a:gd name="connsiteY5" fmla="*/ 5404 h 6863404"/>
              <a:gd name="connsiteX6" fmla="*/ 4152931 w 8444122"/>
              <a:gd name="connsiteY6" fmla="*/ 5404 h 6863404"/>
              <a:gd name="connsiteX7" fmla="*/ 6779690 w 8444122"/>
              <a:gd name="connsiteY7" fmla="*/ 0 h 6863404"/>
              <a:gd name="connsiteX0" fmla="*/ 6779690 w 8427705"/>
              <a:gd name="connsiteY0" fmla="*/ 0 h 6863404"/>
              <a:gd name="connsiteX1" fmla="*/ 8427705 w 8427705"/>
              <a:gd name="connsiteY1" fmla="*/ 870920 h 6863404"/>
              <a:gd name="connsiteX2" fmla="*/ 4798624 w 8427705"/>
              <a:gd name="connsiteY2" fmla="*/ 6863404 h 6863404"/>
              <a:gd name="connsiteX3" fmla="*/ 4769643 w 8427705"/>
              <a:gd name="connsiteY3" fmla="*/ 6863404 h 6863404"/>
              <a:gd name="connsiteX4" fmla="*/ 0 w 8427705"/>
              <a:gd name="connsiteY4" fmla="*/ 6863404 h 6863404"/>
              <a:gd name="connsiteX5" fmla="*/ 0 w 8427705"/>
              <a:gd name="connsiteY5" fmla="*/ 5404 h 6863404"/>
              <a:gd name="connsiteX6" fmla="*/ 4152931 w 8427705"/>
              <a:gd name="connsiteY6" fmla="*/ 5404 h 6863404"/>
              <a:gd name="connsiteX7" fmla="*/ 6779690 w 8427705"/>
              <a:gd name="connsiteY7" fmla="*/ 0 h 6863404"/>
              <a:gd name="connsiteX0" fmla="*/ 6779690 w 8413324"/>
              <a:gd name="connsiteY0" fmla="*/ 0 h 6863404"/>
              <a:gd name="connsiteX1" fmla="*/ 8413324 w 8413324"/>
              <a:gd name="connsiteY1" fmla="*/ 90255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6065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958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37204"/>
              <a:gd name="connsiteY0" fmla="*/ 0 h 6863404"/>
              <a:gd name="connsiteX1" fmla="*/ 8437204 w 8437204"/>
              <a:gd name="connsiteY1" fmla="*/ 876303 h 6863404"/>
              <a:gd name="connsiteX2" fmla="*/ 4798624 w 8437204"/>
              <a:gd name="connsiteY2" fmla="*/ 6863404 h 6863404"/>
              <a:gd name="connsiteX3" fmla="*/ 4769643 w 8437204"/>
              <a:gd name="connsiteY3" fmla="*/ 6863404 h 6863404"/>
              <a:gd name="connsiteX4" fmla="*/ 0 w 8437204"/>
              <a:gd name="connsiteY4" fmla="*/ 6863404 h 6863404"/>
              <a:gd name="connsiteX5" fmla="*/ 0 w 8437204"/>
              <a:gd name="connsiteY5" fmla="*/ 5404 h 6863404"/>
              <a:gd name="connsiteX6" fmla="*/ 4152931 w 8437204"/>
              <a:gd name="connsiteY6" fmla="*/ 5404 h 6863404"/>
              <a:gd name="connsiteX7" fmla="*/ 6779690 w 8437204"/>
              <a:gd name="connsiteY7" fmla="*/ 0 h 6863404"/>
              <a:gd name="connsiteX0" fmla="*/ 6779690 w 8432824"/>
              <a:gd name="connsiteY0" fmla="*/ 0 h 6863404"/>
              <a:gd name="connsiteX1" fmla="*/ 8432824 w 8432824"/>
              <a:gd name="connsiteY1" fmla="*/ 884455 h 6863404"/>
              <a:gd name="connsiteX2" fmla="*/ 4798624 w 8432824"/>
              <a:gd name="connsiteY2" fmla="*/ 6863404 h 6863404"/>
              <a:gd name="connsiteX3" fmla="*/ 4769643 w 8432824"/>
              <a:gd name="connsiteY3" fmla="*/ 6863404 h 6863404"/>
              <a:gd name="connsiteX4" fmla="*/ 0 w 8432824"/>
              <a:gd name="connsiteY4" fmla="*/ 6863404 h 6863404"/>
              <a:gd name="connsiteX5" fmla="*/ 0 w 8432824"/>
              <a:gd name="connsiteY5" fmla="*/ 5404 h 6863404"/>
              <a:gd name="connsiteX6" fmla="*/ 4152931 w 8432824"/>
              <a:gd name="connsiteY6" fmla="*/ 5404 h 6863404"/>
              <a:gd name="connsiteX7" fmla="*/ 6779690 w 8432824"/>
              <a:gd name="connsiteY7" fmla="*/ 0 h 6863404"/>
              <a:gd name="connsiteX0" fmla="*/ 6779690 w 8428442"/>
              <a:gd name="connsiteY0" fmla="*/ 0 h 6863404"/>
              <a:gd name="connsiteX1" fmla="*/ 8428442 w 8428442"/>
              <a:gd name="connsiteY1" fmla="*/ 888532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779690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824793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824793 w 8428442"/>
              <a:gd name="connsiteY7" fmla="*/ 0 h 68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442" h="6863404">
                <a:moveTo>
                  <a:pt x="6824793" y="0"/>
                </a:moveTo>
                <a:lnTo>
                  <a:pt x="8428442" y="892608"/>
                </a:lnTo>
                <a:lnTo>
                  <a:pt x="4798624" y="6863404"/>
                </a:lnTo>
                <a:lnTo>
                  <a:pt x="4769643" y="6863404"/>
                </a:lnTo>
                <a:lnTo>
                  <a:pt x="0" y="6863404"/>
                </a:lnTo>
                <a:lnTo>
                  <a:pt x="0" y="5404"/>
                </a:lnTo>
                <a:lnTo>
                  <a:pt x="4152931" y="5404"/>
                </a:lnTo>
                <a:lnTo>
                  <a:pt x="6824793" y="0"/>
                </a:lnTo>
                <a:close/>
              </a:path>
            </a:pathLst>
          </a:custGeom>
          <a:blipFill dpi="0" rotWithShape="1">
            <a:blip r:embed="rId4">
              <a:alphaModFix amt="70000"/>
            </a:blip>
            <a:srcRect/>
            <a:stretch>
              <a:fillRect l="-34000" t="-656" r="-35000" b="-656"/>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40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sp>
        <p:nvSpPr>
          <p:cNvPr id="19" name="Freeform 22">
            <a:extLst>
              <a:ext uri="{FF2B5EF4-FFF2-40B4-BE49-F238E27FC236}">
                <a16:creationId xmlns:a16="http://schemas.microsoft.com/office/drawing/2014/main" id="{4D4AA3E4-9787-FB9B-A0D4-57070AF5BA89}"/>
              </a:ext>
            </a:extLst>
          </p:cNvPr>
          <p:cNvSpPr/>
          <p:nvPr/>
        </p:nvSpPr>
        <p:spPr>
          <a:xfrm>
            <a:off x="10584451" y="3406113"/>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   </a:t>
            </a:r>
          </a:p>
        </p:txBody>
      </p:sp>
      <p:sp>
        <p:nvSpPr>
          <p:cNvPr id="20" name="Ovale 19">
            <a:extLst>
              <a:ext uri="{FF2B5EF4-FFF2-40B4-BE49-F238E27FC236}">
                <a16:creationId xmlns:a16="http://schemas.microsoft.com/office/drawing/2014/main" id="{721DC4F8-617F-4E63-D289-44FE8C543A57}"/>
              </a:ext>
            </a:extLst>
          </p:cNvPr>
          <p:cNvSpPr/>
          <p:nvPr/>
        </p:nvSpPr>
        <p:spPr>
          <a:xfrm>
            <a:off x="9830367" y="3076952"/>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24" name="TextBox 21">
            <a:extLst>
              <a:ext uri="{FF2B5EF4-FFF2-40B4-BE49-F238E27FC236}">
                <a16:creationId xmlns:a16="http://schemas.microsoft.com/office/drawing/2014/main" id="{D4B46022-FCC1-CA00-B310-B8A2243434F3}"/>
              </a:ext>
            </a:extLst>
          </p:cNvPr>
          <p:cNvSpPr txBox="1"/>
          <p:nvPr/>
        </p:nvSpPr>
        <p:spPr>
          <a:xfrm>
            <a:off x="9850004" y="3523916"/>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52%</a:t>
            </a:r>
          </a:p>
        </p:txBody>
      </p:sp>
      <p:sp>
        <p:nvSpPr>
          <p:cNvPr id="25" name="Freeform 22">
            <a:extLst>
              <a:ext uri="{FF2B5EF4-FFF2-40B4-BE49-F238E27FC236}">
                <a16:creationId xmlns:a16="http://schemas.microsoft.com/office/drawing/2014/main" id="{4440E786-B965-63A9-023F-169D892E9E30}"/>
              </a:ext>
            </a:extLst>
          </p:cNvPr>
          <p:cNvSpPr/>
          <p:nvPr/>
        </p:nvSpPr>
        <p:spPr>
          <a:xfrm>
            <a:off x="10564815" y="4604141"/>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081AE"/>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2021  </a:t>
            </a:r>
          </a:p>
        </p:txBody>
      </p:sp>
      <p:sp>
        <p:nvSpPr>
          <p:cNvPr id="26" name="Ovale 25">
            <a:extLst>
              <a:ext uri="{FF2B5EF4-FFF2-40B4-BE49-F238E27FC236}">
                <a16:creationId xmlns:a16="http://schemas.microsoft.com/office/drawing/2014/main" id="{215C345D-A049-83D0-6C50-A21098868F48}"/>
              </a:ext>
            </a:extLst>
          </p:cNvPr>
          <p:cNvSpPr/>
          <p:nvPr/>
        </p:nvSpPr>
        <p:spPr>
          <a:xfrm>
            <a:off x="9810731" y="4274980"/>
            <a:ext cx="1057394" cy="1057394"/>
          </a:xfrm>
          <a:prstGeom prst="ellipse">
            <a:avLst/>
          </a:prstGeom>
          <a:solidFill>
            <a:srgbClr val="5081AE"/>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27" name="TextBox 21">
            <a:extLst>
              <a:ext uri="{FF2B5EF4-FFF2-40B4-BE49-F238E27FC236}">
                <a16:creationId xmlns:a16="http://schemas.microsoft.com/office/drawing/2014/main" id="{C270FB54-7A03-53F6-EBA0-FBBB284FDA4A}"/>
              </a:ext>
            </a:extLst>
          </p:cNvPr>
          <p:cNvSpPr txBox="1"/>
          <p:nvPr/>
        </p:nvSpPr>
        <p:spPr>
          <a:xfrm>
            <a:off x="9830368" y="4721944"/>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50%</a:t>
            </a:r>
          </a:p>
        </p:txBody>
      </p:sp>
      <p:sp>
        <p:nvSpPr>
          <p:cNvPr id="28" name="Freeform 22">
            <a:extLst>
              <a:ext uri="{FF2B5EF4-FFF2-40B4-BE49-F238E27FC236}">
                <a16:creationId xmlns:a16="http://schemas.microsoft.com/office/drawing/2014/main" id="{A4A0F62B-3E3E-47EF-7C40-8E6FEB2EAF95}"/>
              </a:ext>
            </a:extLst>
          </p:cNvPr>
          <p:cNvSpPr/>
          <p:nvPr/>
        </p:nvSpPr>
        <p:spPr>
          <a:xfrm>
            <a:off x="8661864" y="687079"/>
            <a:ext cx="3308608" cy="660400"/>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solidFill>
          <a:effectLst>
            <a:outerShdw blurRad="50800" dist="38100" dir="2700000" algn="tl" rotWithShape="0">
              <a:prstClr val="black">
                <a:alpha val="44776"/>
              </a:prstClr>
            </a:outerShdw>
          </a:effectLst>
        </p:spPr>
        <p:txBody>
          <a:bodyPr anchor="ctr"/>
          <a:lstStyle/>
          <a:p>
            <a:pPr algn="ctr"/>
            <a:r>
              <a:rPr lang="it-IT" b="1" dirty="0">
                <a:solidFill>
                  <a:prstClr val="white"/>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rPr>
              <a:t>QUANTI RAGGIUNGONO LIVELLO B2</a:t>
            </a:r>
          </a:p>
        </p:txBody>
      </p:sp>
      <p:sp>
        <p:nvSpPr>
          <p:cNvPr id="29" name="Freeform 22">
            <a:extLst>
              <a:ext uri="{FF2B5EF4-FFF2-40B4-BE49-F238E27FC236}">
                <a16:creationId xmlns:a16="http://schemas.microsoft.com/office/drawing/2014/main" id="{C4477D50-4869-8A01-91B6-22939EDA45A2}"/>
              </a:ext>
            </a:extLst>
          </p:cNvPr>
          <p:cNvSpPr/>
          <p:nvPr/>
        </p:nvSpPr>
        <p:spPr>
          <a:xfrm>
            <a:off x="10564815" y="2247868"/>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2023   </a:t>
            </a:r>
          </a:p>
        </p:txBody>
      </p:sp>
      <p:sp>
        <p:nvSpPr>
          <p:cNvPr id="30" name="Ovale 29">
            <a:extLst>
              <a:ext uri="{FF2B5EF4-FFF2-40B4-BE49-F238E27FC236}">
                <a16:creationId xmlns:a16="http://schemas.microsoft.com/office/drawing/2014/main" id="{FF008088-B74F-FDB4-A132-A877A22F49B6}"/>
              </a:ext>
            </a:extLst>
          </p:cNvPr>
          <p:cNvSpPr/>
          <p:nvPr/>
        </p:nvSpPr>
        <p:spPr>
          <a:xfrm>
            <a:off x="9810731" y="1918707"/>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31" name="TextBox 21">
            <a:extLst>
              <a:ext uri="{FF2B5EF4-FFF2-40B4-BE49-F238E27FC236}">
                <a16:creationId xmlns:a16="http://schemas.microsoft.com/office/drawing/2014/main" id="{18F25F26-C0E7-D59A-EE92-247CC9D91FD0}"/>
              </a:ext>
            </a:extLst>
          </p:cNvPr>
          <p:cNvSpPr txBox="1"/>
          <p:nvPr/>
        </p:nvSpPr>
        <p:spPr>
          <a:xfrm>
            <a:off x="9830368" y="2365671"/>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54%</a:t>
            </a:r>
          </a:p>
        </p:txBody>
      </p:sp>
      <p:sp>
        <p:nvSpPr>
          <p:cNvPr id="35" name="Freeform 22">
            <a:extLst>
              <a:ext uri="{FF2B5EF4-FFF2-40B4-BE49-F238E27FC236}">
                <a16:creationId xmlns:a16="http://schemas.microsoft.com/office/drawing/2014/main" id="{04D7D0D5-8943-E48F-A901-55B190EE0065}"/>
              </a:ext>
            </a:extLst>
          </p:cNvPr>
          <p:cNvSpPr/>
          <p:nvPr/>
        </p:nvSpPr>
        <p:spPr>
          <a:xfrm>
            <a:off x="10545178" y="5762622"/>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7EAED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  </a:t>
            </a:r>
          </a:p>
        </p:txBody>
      </p:sp>
      <p:sp>
        <p:nvSpPr>
          <p:cNvPr id="36" name="Ovale 35">
            <a:extLst>
              <a:ext uri="{FF2B5EF4-FFF2-40B4-BE49-F238E27FC236}">
                <a16:creationId xmlns:a16="http://schemas.microsoft.com/office/drawing/2014/main" id="{770B8F36-575A-3E7F-87E8-795AD189AF61}"/>
              </a:ext>
            </a:extLst>
          </p:cNvPr>
          <p:cNvSpPr/>
          <p:nvPr/>
        </p:nvSpPr>
        <p:spPr>
          <a:xfrm>
            <a:off x="9791094" y="5433461"/>
            <a:ext cx="1057394" cy="1057394"/>
          </a:xfrm>
          <a:prstGeom prst="ellipse">
            <a:avLst/>
          </a:prstGeom>
          <a:solidFill>
            <a:srgbClr val="7EAED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37" name="TextBox 21">
            <a:extLst>
              <a:ext uri="{FF2B5EF4-FFF2-40B4-BE49-F238E27FC236}">
                <a16:creationId xmlns:a16="http://schemas.microsoft.com/office/drawing/2014/main" id="{563D8CC0-EE1E-E5C5-E5CC-53628CB6F9EC}"/>
              </a:ext>
            </a:extLst>
          </p:cNvPr>
          <p:cNvSpPr txBox="1"/>
          <p:nvPr/>
        </p:nvSpPr>
        <p:spPr>
          <a:xfrm>
            <a:off x="9810731" y="5880425"/>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55%</a:t>
            </a:r>
          </a:p>
        </p:txBody>
      </p:sp>
      <p:sp>
        <p:nvSpPr>
          <p:cNvPr id="38" name="CasellaDiTesto 37">
            <a:extLst>
              <a:ext uri="{FF2B5EF4-FFF2-40B4-BE49-F238E27FC236}">
                <a16:creationId xmlns:a16="http://schemas.microsoft.com/office/drawing/2014/main" id="{14694EC8-EF83-8472-E5A2-A74CD9F314BB}"/>
              </a:ext>
            </a:extLst>
          </p:cNvPr>
          <p:cNvSpPr txBox="1"/>
          <p:nvPr/>
        </p:nvSpPr>
        <p:spPr>
          <a:xfrm>
            <a:off x="1097911" y="82884"/>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dirty="0"/>
              <a:t>Studenti che raggiungono il traguardo Prova di </a:t>
            </a:r>
            <a:r>
              <a:rPr lang="it-IT" i="1" dirty="0"/>
              <a:t>INGLESE</a:t>
            </a:r>
            <a:r>
              <a:rPr lang="it-IT" dirty="0"/>
              <a:t> - </a:t>
            </a:r>
            <a:r>
              <a:rPr lang="it-IT" i="1" dirty="0"/>
              <a:t>READING</a:t>
            </a:r>
            <a:r>
              <a:rPr lang="it-IT" dirty="0"/>
              <a:t> (GRADO 13)</a:t>
            </a:r>
          </a:p>
        </p:txBody>
      </p:sp>
      <p:cxnSp>
        <p:nvCxnSpPr>
          <p:cNvPr id="2" name="Connettore curvo 1">
            <a:extLst>
              <a:ext uri="{FF2B5EF4-FFF2-40B4-BE49-F238E27FC236}">
                <a16:creationId xmlns:a16="http://schemas.microsoft.com/office/drawing/2014/main" id="{95DDD2ED-50EE-D52C-0419-E0CD7BDF4CC8}"/>
              </a:ext>
            </a:extLst>
          </p:cNvPr>
          <p:cNvCxnSpPr>
            <a:cxnSpLocks/>
          </p:cNvCxnSpPr>
          <p:nvPr/>
        </p:nvCxnSpPr>
        <p:spPr>
          <a:xfrm flipV="1">
            <a:off x="5857760" y="3232740"/>
            <a:ext cx="678836" cy="429387"/>
          </a:xfrm>
          <a:prstGeom prst="curvedConnector3">
            <a:avLst>
              <a:gd name="adj1" fmla="val 93173"/>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148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a:extLst>
              <a:ext uri="{FF2B5EF4-FFF2-40B4-BE49-F238E27FC236}">
                <a16:creationId xmlns:a16="http://schemas.microsoft.com/office/drawing/2014/main" id="{1BCAAB5A-F878-11A8-2BEE-B86B3E63A255}"/>
              </a:ext>
            </a:extLst>
          </p:cNvPr>
          <p:cNvGrpSpPr/>
          <p:nvPr/>
        </p:nvGrpSpPr>
        <p:grpSpPr>
          <a:xfrm>
            <a:off x="1410016" y="5423932"/>
            <a:ext cx="5339941" cy="307777"/>
            <a:chOff x="756059" y="5641106"/>
            <a:chExt cx="5339941" cy="307777"/>
          </a:xfrm>
        </p:grpSpPr>
        <p:sp>
          <p:nvSpPr>
            <p:cNvPr id="11" name="Rettangolo 10">
              <a:extLst>
                <a:ext uri="{FF2B5EF4-FFF2-40B4-BE49-F238E27FC236}">
                  <a16:creationId xmlns:a16="http://schemas.microsoft.com/office/drawing/2014/main" id="{D1BB8BEE-D4D4-27B9-339A-F9DCEAE6D68B}"/>
                </a:ext>
              </a:extLst>
            </p:cNvPr>
            <p:cNvSpPr/>
            <p:nvPr/>
          </p:nvSpPr>
          <p:spPr>
            <a:xfrm>
              <a:off x="3807234" y="5734538"/>
              <a:ext cx="142875" cy="144463"/>
            </a:xfrm>
            <a:prstGeom prst="rect">
              <a:avLst/>
            </a:prstGeom>
            <a:solidFill>
              <a:srgbClr val="4E7F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2" name="Rettangolo 11">
              <a:extLst>
                <a:ext uri="{FF2B5EF4-FFF2-40B4-BE49-F238E27FC236}">
                  <a16:creationId xmlns:a16="http://schemas.microsoft.com/office/drawing/2014/main" id="{2A5D75E7-184A-8AF7-13E5-6CDD4A2BFC01}"/>
                </a:ext>
              </a:extLst>
            </p:cNvPr>
            <p:cNvSpPr/>
            <p:nvPr/>
          </p:nvSpPr>
          <p:spPr>
            <a:xfrm>
              <a:off x="5337584" y="5729776"/>
              <a:ext cx="142875" cy="144462"/>
            </a:xfrm>
            <a:prstGeom prst="rect">
              <a:avLst/>
            </a:prstGeom>
            <a:solidFill>
              <a:srgbClr val="2A578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3" name="Rettangolo 12">
              <a:extLst>
                <a:ext uri="{FF2B5EF4-FFF2-40B4-BE49-F238E27FC236}">
                  <a16:creationId xmlns:a16="http://schemas.microsoft.com/office/drawing/2014/main" id="{262A6630-FDB4-45A5-3439-DB74BD53042E}"/>
                </a:ext>
              </a:extLst>
            </p:cNvPr>
            <p:cNvSpPr/>
            <p:nvPr/>
          </p:nvSpPr>
          <p:spPr>
            <a:xfrm>
              <a:off x="2280059" y="5732951"/>
              <a:ext cx="144463" cy="142875"/>
            </a:xfrm>
            <a:prstGeom prst="rect">
              <a:avLst/>
            </a:prstGeom>
            <a:solidFill>
              <a:srgbClr val="80B0D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4" name="Rettangolo 13">
              <a:extLst>
                <a:ext uri="{FF2B5EF4-FFF2-40B4-BE49-F238E27FC236}">
                  <a16:creationId xmlns:a16="http://schemas.microsoft.com/office/drawing/2014/main" id="{FE19DC66-69B1-9640-3ACD-14BC029EBE0F}"/>
                </a:ext>
              </a:extLst>
            </p:cNvPr>
            <p:cNvSpPr/>
            <p:nvPr/>
          </p:nvSpPr>
          <p:spPr>
            <a:xfrm>
              <a:off x="756059" y="5729776"/>
              <a:ext cx="142875" cy="142875"/>
            </a:xfrm>
            <a:prstGeom prst="rect">
              <a:avLst/>
            </a:prstGeom>
            <a:solidFill>
              <a:srgbClr val="AFD6E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5" name="CasellaDiTesto 14">
              <a:extLst>
                <a:ext uri="{FF2B5EF4-FFF2-40B4-BE49-F238E27FC236}">
                  <a16:creationId xmlns:a16="http://schemas.microsoft.com/office/drawing/2014/main" id="{3578AD7B-66BC-4886-60CF-B3D2ACD58A24}"/>
                </a:ext>
              </a:extLst>
            </p:cNvPr>
            <p:cNvSpPr txBox="1">
              <a:spLocks/>
            </p:cNvSpPr>
            <p:nvPr/>
          </p:nvSpPr>
          <p:spPr>
            <a:xfrm>
              <a:off x="874227" y="5641106"/>
              <a:ext cx="5221773" cy="307777"/>
            </a:xfrm>
            <a:prstGeom prst="rect">
              <a:avLst/>
            </a:prstGeom>
            <a:noFill/>
          </p:spPr>
          <p:txBody>
            <a:bodyPr wrap="square" rtlCol="0">
              <a:spAutoFit/>
            </a:bodyPr>
            <a:lstStyle/>
            <a:p>
              <a:r>
                <a:rPr lang="it-IT" sz="1400" dirty="0"/>
                <a:t>2019                             2021                              2022                             2023</a:t>
              </a:r>
            </a:p>
          </p:txBody>
        </p:sp>
      </p:grpSp>
      <p:sp>
        <p:nvSpPr>
          <p:cNvPr id="20" name="CasellaDiTesto 19">
            <a:extLst>
              <a:ext uri="{FF2B5EF4-FFF2-40B4-BE49-F238E27FC236}">
                <a16:creationId xmlns:a16="http://schemas.microsoft.com/office/drawing/2014/main" id="{40A10877-76AC-A9D6-851D-88E4AC4AA444}"/>
              </a:ext>
            </a:extLst>
          </p:cNvPr>
          <p:cNvSpPr txBox="1"/>
          <p:nvPr/>
        </p:nvSpPr>
        <p:spPr>
          <a:xfrm>
            <a:off x="76280" y="5974824"/>
            <a:ext cx="9592376" cy="523220"/>
          </a:xfrm>
          <a:prstGeom prst="rect">
            <a:avLst/>
          </a:prstGeom>
          <a:solidFill>
            <a:schemeClr val="bg1"/>
          </a:solidFill>
        </p:spPr>
        <p:txBody>
          <a:bodyPr wrap="square" rtlCol="0">
            <a:spAutoFit/>
          </a:bodyPr>
          <a:lstStyle/>
          <a:p>
            <a:r>
              <a:rPr lang="it-IT" sz="1400" b="1" dirty="0">
                <a:latin typeface="Verdana" panose="020B0604030504040204" pitchFamily="34" charset="0"/>
                <a:ea typeface="Verdana" panose="020B0604030504040204" pitchFamily="34" charset="0"/>
              </a:rPr>
              <a:t>Continua la crescita della percentuale di allievi che raggiunge il B2 nella prova di </a:t>
            </a:r>
            <a:r>
              <a:rPr lang="it-IT" sz="1400" b="1" i="1" dirty="0">
                <a:latin typeface="Verdana" panose="020B0604030504040204" pitchFamily="34" charset="0"/>
                <a:ea typeface="Verdana" panose="020B0604030504040204" pitchFamily="34" charset="0"/>
              </a:rPr>
              <a:t>listening</a:t>
            </a:r>
            <a:r>
              <a:rPr lang="it-IT" sz="1400" b="1" dirty="0">
                <a:latin typeface="Verdana" panose="020B0604030504040204" pitchFamily="34" charset="0"/>
                <a:ea typeface="Verdana" panose="020B0604030504040204" pitchFamily="34" charset="0"/>
              </a:rPr>
              <a:t>. Solo nelle due aree del NORD la percentuale di allievi che raggiunge il B2 supera il 50%.</a:t>
            </a:r>
          </a:p>
        </p:txBody>
      </p:sp>
      <p:grpSp>
        <p:nvGrpSpPr>
          <p:cNvPr id="5" name="Gruppo 4">
            <a:extLst>
              <a:ext uri="{FF2B5EF4-FFF2-40B4-BE49-F238E27FC236}">
                <a16:creationId xmlns:a16="http://schemas.microsoft.com/office/drawing/2014/main" id="{5AA9FD99-F991-6B1B-F321-251F3FCAF6CF}"/>
              </a:ext>
            </a:extLst>
          </p:cNvPr>
          <p:cNvGrpSpPr/>
          <p:nvPr/>
        </p:nvGrpSpPr>
        <p:grpSpPr>
          <a:xfrm>
            <a:off x="401441" y="1394309"/>
            <a:ext cx="7843069" cy="3953391"/>
            <a:chOff x="401441" y="1394309"/>
            <a:chExt cx="7843069" cy="3953391"/>
          </a:xfrm>
        </p:grpSpPr>
        <p:pic>
          <p:nvPicPr>
            <p:cNvPr id="16" name="Immagine 15">
              <a:extLst>
                <a:ext uri="{FF2B5EF4-FFF2-40B4-BE49-F238E27FC236}">
                  <a16:creationId xmlns:a16="http://schemas.microsoft.com/office/drawing/2014/main" id="{ABB0CE02-B667-008E-3225-653B6347C94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bwMode="auto">
            <a:xfrm>
              <a:off x="401441" y="1498422"/>
              <a:ext cx="7843069" cy="3849278"/>
            </a:xfrm>
            <a:prstGeom prst="rect">
              <a:avLst/>
            </a:prstGeom>
            <a:noFill/>
            <a:ln>
              <a:noFill/>
            </a:ln>
          </p:spPr>
        </p:pic>
        <p:sp>
          <p:nvSpPr>
            <p:cNvPr id="3" name="CasellaDiTesto 2">
              <a:extLst>
                <a:ext uri="{FF2B5EF4-FFF2-40B4-BE49-F238E27FC236}">
                  <a16:creationId xmlns:a16="http://schemas.microsoft.com/office/drawing/2014/main" id="{29AB9A83-01AE-8E87-F67F-26F2966F6F40}"/>
                </a:ext>
              </a:extLst>
            </p:cNvPr>
            <p:cNvSpPr txBox="1"/>
            <p:nvPr/>
          </p:nvSpPr>
          <p:spPr>
            <a:xfrm>
              <a:off x="647643" y="1394309"/>
              <a:ext cx="7395811" cy="338554"/>
            </a:xfrm>
            <a:prstGeom prst="rect">
              <a:avLst/>
            </a:prstGeom>
            <a:solidFill>
              <a:schemeClr val="bg1"/>
            </a:solidFill>
          </p:spPr>
          <p:txBody>
            <a:bodyPr wrap="square" rtlCol="0">
              <a:spAutoFit/>
            </a:bodyPr>
            <a:lstStyle/>
            <a:p>
              <a:r>
                <a:rPr lang="it-IT" sz="1600" b="1" dirty="0"/>
                <a:t>NORD OVEST      NORD EST          CENTRO               SUD             </a:t>
              </a:r>
              <a:r>
                <a:rPr lang="it-IT" sz="1600" b="1" dirty="0" err="1"/>
                <a:t>SUD</a:t>
              </a:r>
              <a:r>
                <a:rPr lang="it-IT" sz="1600" b="1" dirty="0"/>
                <a:t> E ISOLE          ITALIA</a:t>
              </a:r>
            </a:p>
          </p:txBody>
        </p:sp>
      </p:grpSp>
      <p:sp>
        <p:nvSpPr>
          <p:cNvPr id="10" name="Figura a mano libera: forma 9" descr="Pila di libri multicolore">
            <a:extLst>
              <a:ext uri="{FF2B5EF4-FFF2-40B4-BE49-F238E27FC236}">
                <a16:creationId xmlns:a16="http://schemas.microsoft.com/office/drawing/2014/main" id="{CB0F8758-D7F0-8CC1-A9AF-F95FB08A4B0C}"/>
              </a:ext>
            </a:extLst>
          </p:cNvPr>
          <p:cNvSpPr>
            <a:spLocks noChangeAspect="1"/>
          </p:cNvSpPr>
          <p:nvPr/>
        </p:nvSpPr>
        <p:spPr>
          <a:xfrm flipH="1">
            <a:off x="8188626" y="-5094"/>
            <a:ext cx="4020000" cy="6863093"/>
          </a:xfrm>
          <a:custGeom>
            <a:avLst/>
            <a:gdLst>
              <a:gd name="connsiteX0" fmla="*/ 4155389 w 8954013"/>
              <a:gd name="connsiteY0" fmla="*/ 0 h 6862060"/>
              <a:gd name="connsiteX1" fmla="*/ 8954013 w 8954013"/>
              <a:gd name="connsiteY1" fmla="*/ 0 h 6862060"/>
              <a:gd name="connsiteX2" fmla="*/ 4798624 w 8954013"/>
              <a:gd name="connsiteY2" fmla="*/ 6862060 h 6862060"/>
              <a:gd name="connsiteX3" fmla="*/ 4769643 w 8954013"/>
              <a:gd name="connsiteY3" fmla="*/ 6862060 h 6862060"/>
              <a:gd name="connsiteX4" fmla="*/ 0 w 8954013"/>
              <a:gd name="connsiteY4" fmla="*/ 6862060 h 6862060"/>
              <a:gd name="connsiteX5" fmla="*/ 0 w 8954013"/>
              <a:gd name="connsiteY5" fmla="*/ 4060 h 6862060"/>
              <a:gd name="connsiteX6" fmla="*/ 4152931 w 8954013"/>
              <a:gd name="connsiteY6" fmla="*/ 4060 h 6862060"/>
              <a:gd name="connsiteX0" fmla="*/ 4155389 w 8444122"/>
              <a:gd name="connsiteY0" fmla="*/ 0 h 6862060"/>
              <a:gd name="connsiteX1" fmla="*/ 8444122 w 8444122"/>
              <a:gd name="connsiteY1" fmla="*/ 839096 h 6862060"/>
              <a:gd name="connsiteX2" fmla="*/ 4798624 w 8444122"/>
              <a:gd name="connsiteY2" fmla="*/ 6862060 h 6862060"/>
              <a:gd name="connsiteX3" fmla="*/ 4769643 w 8444122"/>
              <a:gd name="connsiteY3" fmla="*/ 6862060 h 6862060"/>
              <a:gd name="connsiteX4" fmla="*/ 0 w 8444122"/>
              <a:gd name="connsiteY4" fmla="*/ 6862060 h 6862060"/>
              <a:gd name="connsiteX5" fmla="*/ 0 w 8444122"/>
              <a:gd name="connsiteY5" fmla="*/ 4060 h 6862060"/>
              <a:gd name="connsiteX6" fmla="*/ 4152931 w 8444122"/>
              <a:gd name="connsiteY6" fmla="*/ 4060 h 6862060"/>
              <a:gd name="connsiteX7" fmla="*/ 4155389 w 8444122"/>
              <a:gd name="connsiteY7" fmla="*/ 0 h 6862060"/>
              <a:gd name="connsiteX0" fmla="*/ 6820733 w 8444122"/>
              <a:gd name="connsiteY0" fmla="*/ 17456 h 6858000"/>
              <a:gd name="connsiteX1" fmla="*/ 8444122 w 8444122"/>
              <a:gd name="connsiteY1" fmla="*/ 835036 h 6858000"/>
              <a:gd name="connsiteX2" fmla="*/ 4798624 w 8444122"/>
              <a:gd name="connsiteY2" fmla="*/ 6858000 h 6858000"/>
              <a:gd name="connsiteX3" fmla="*/ 4769643 w 8444122"/>
              <a:gd name="connsiteY3" fmla="*/ 6858000 h 6858000"/>
              <a:gd name="connsiteX4" fmla="*/ 0 w 8444122"/>
              <a:gd name="connsiteY4" fmla="*/ 6858000 h 6858000"/>
              <a:gd name="connsiteX5" fmla="*/ 0 w 8444122"/>
              <a:gd name="connsiteY5" fmla="*/ 0 h 6858000"/>
              <a:gd name="connsiteX6" fmla="*/ 4152931 w 8444122"/>
              <a:gd name="connsiteY6" fmla="*/ 0 h 6858000"/>
              <a:gd name="connsiteX7" fmla="*/ 6820733 w 8444122"/>
              <a:gd name="connsiteY7" fmla="*/ 17456 h 6858000"/>
              <a:gd name="connsiteX0" fmla="*/ 6779690 w 8444122"/>
              <a:gd name="connsiteY0" fmla="*/ 0 h 6863404"/>
              <a:gd name="connsiteX1" fmla="*/ 8444122 w 8444122"/>
              <a:gd name="connsiteY1" fmla="*/ 840440 h 6863404"/>
              <a:gd name="connsiteX2" fmla="*/ 4798624 w 8444122"/>
              <a:gd name="connsiteY2" fmla="*/ 6863404 h 6863404"/>
              <a:gd name="connsiteX3" fmla="*/ 4769643 w 8444122"/>
              <a:gd name="connsiteY3" fmla="*/ 6863404 h 6863404"/>
              <a:gd name="connsiteX4" fmla="*/ 0 w 8444122"/>
              <a:gd name="connsiteY4" fmla="*/ 6863404 h 6863404"/>
              <a:gd name="connsiteX5" fmla="*/ 0 w 8444122"/>
              <a:gd name="connsiteY5" fmla="*/ 5404 h 6863404"/>
              <a:gd name="connsiteX6" fmla="*/ 4152931 w 8444122"/>
              <a:gd name="connsiteY6" fmla="*/ 5404 h 6863404"/>
              <a:gd name="connsiteX7" fmla="*/ 6779690 w 8444122"/>
              <a:gd name="connsiteY7" fmla="*/ 0 h 6863404"/>
              <a:gd name="connsiteX0" fmla="*/ 6779690 w 8427705"/>
              <a:gd name="connsiteY0" fmla="*/ 0 h 6863404"/>
              <a:gd name="connsiteX1" fmla="*/ 8427705 w 8427705"/>
              <a:gd name="connsiteY1" fmla="*/ 870920 h 6863404"/>
              <a:gd name="connsiteX2" fmla="*/ 4798624 w 8427705"/>
              <a:gd name="connsiteY2" fmla="*/ 6863404 h 6863404"/>
              <a:gd name="connsiteX3" fmla="*/ 4769643 w 8427705"/>
              <a:gd name="connsiteY3" fmla="*/ 6863404 h 6863404"/>
              <a:gd name="connsiteX4" fmla="*/ 0 w 8427705"/>
              <a:gd name="connsiteY4" fmla="*/ 6863404 h 6863404"/>
              <a:gd name="connsiteX5" fmla="*/ 0 w 8427705"/>
              <a:gd name="connsiteY5" fmla="*/ 5404 h 6863404"/>
              <a:gd name="connsiteX6" fmla="*/ 4152931 w 8427705"/>
              <a:gd name="connsiteY6" fmla="*/ 5404 h 6863404"/>
              <a:gd name="connsiteX7" fmla="*/ 6779690 w 8427705"/>
              <a:gd name="connsiteY7" fmla="*/ 0 h 6863404"/>
              <a:gd name="connsiteX0" fmla="*/ 6779690 w 8413324"/>
              <a:gd name="connsiteY0" fmla="*/ 0 h 6863404"/>
              <a:gd name="connsiteX1" fmla="*/ 8413324 w 8413324"/>
              <a:gd name="connsiteY1" fmla="*/ 90255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6065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13324"/>
              <a:gd name="connsiteY0" fmla="*/ 0 h 6863404"/>
              <a:gd name="connsiteX1" fmla="*/ 8413324 w 8413324"/>
              <a:gd name="connsiteY1" fmla="*/ 909580 h 6863404"/>
              <a:gd name="connsiteX2" fmla="*/ 4798624 w 8413324"/>
              <a:gd name="connsiteY2" fmla="*/ 6863404 h 6863404"/>
              <a:gd name="connsiteX3" fmla="*/ 4769643 w 8413324"/>
              <a:gd name="connsiteY3" fmla="*/ 6863404 h 6863404"/>
              <a:gd name="connsiteX4" fmla="*/ 0 w 8413324"/>
              <a:gd name="connsiteY4" fmla="*/ 6863404 h 6863404"/>
              <a:gd name="connsiteX5" fmla="*/ 0 w 8413324"/>
              <a:gd name="connsiteY5" fmla="*/ 5404 h 6863404"/>
              <a:gd name="connsiteX6" fmla="*/ 4152931 w 8413324"/>
              <a:gd name="connsiteY6" fmla="*/ 5404 h 6863404"/>
              <a:gd name="connsiteX7" fmla="*/ 6779690 w 8413324"/>
              <a:gd name="connsiteY7" fmla="*/ 0 h 6863404"/>
              <a:gd name="connsiteX0" fmla="*/ 6779690 w 8437204"/>
              <a:gd name="connsiteY0" fmla="*/ 0 h 6863404"/>
              <a:gd name="connsiteX1" fmla="*/ 8437204 w 8437204"/>
              <a:gd name="connsiteY1" fmla="*/ 876303 h 6863404"/>
              <a:gd name="connsiteX2" fmla="*/ 4798624 w 8437204"/>
              <a:gd name="connsiteY2" fmla="*/ 6863404 h 6863404"/>
              <a:gd name="connsiteX3" fmla="*/ 4769643 w 8437204"/>
              <a:gd name="connsiteY3" fmla="*/ 6863404 h 6863404"/>
              <a:gd name="connsiteX4" fmla="*/ 0 w 8437204"/>
              <a:gd name="connsiteY4" fmla="*/ 6863404 h 6863404"/>
              <a:gd name="connsiteX5" fmla="*/ 0 w 8437204"/>
              <a:gd name="connsiteY5" fmla="*/ 5404 h 6863404"/>
              <a:gd name="connsiteX6" fmla="*/ 4152931 w 8437204"/>
              <a:gd name="connsiteY6" fmla="*/ 5404 h 6863404"/>
              <a:gd name="connsiteX7" fmla="*/ 6779690 w 8437204"/>
              <a:gd name="connsiteY7" fmla="*/ 0 h 6863404"/>
              <a:gd name="connsiteX0" fmla="*/ 6779690 w 8432824"/>
              <a:gd name="connsiteY0" fmla="*/ 0 h 6863404"/>
              <a:gd name="connsiteX1" fmla="*/ 8432824 w 8432824"/>
              <a:gd name="connsiteY1" fmla="*/ 884455 h 6863404"/>
              <a:gd name="connsiteX2" fmla="*/ 4798624 w 8432824"/>
              <a:gd name="connsiteY2" fmla="*/ 6863404 h 6863404"/>
              <a:gd name="connsiteX3" fmla="*/ 4769643 w 8432824"/>
              <a:gd name="connsiteY3" fmla="*/ 6863404 h 6863404"/>
              <a:gd name="connsiteX4" fmla="*/ 0 w 8432824"/>
              <a:gd name="connsiteY4" fmla="*/ 6863404 h 6863404"/>
              <a:gd name="connsiteX5" fmla="*/ 0 w 8432824"/>
              <a:gd name="connsiteY5" fmla="*/ 5404 h 6863404"/>
              <a:gd name="connsiteX6" fmla="*/ 4152931 w 8432824"/>
              <a:gd name="connsiteY6" fmla="*/ 5404 h 6863404"/>
              <a:gd name="connsiteX7" fmla="*/ 6779690 w 8432824"/>
              <a:gd name="connsiteY7" fmla="*/ 0 h 6863404"/>
              <a:gd name="connsiteX0" fmla="*/ 6779690 w 8428442"/>
              <a:gd name="connsiteY0" fmla="*/ 0 h 6863404"/>
              <a:gd name="connsiteX1" fmla="*/ 8428442 w 8428442"/>
              <a:gd name="connsiteY1" fmla="*/ 888532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779690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779690 w 8428442"/>
              <a:gd name="connsiteY7" fmla="*/ 0 h 6863404"/>
              <a:gd name="connsiteX0" fmla="*/ 6824793 w 8428442"/>
              <a:gd name="connsiteY0" fmla="*/ 0 h 6863404"/>
              <a:gd name="connsiteX1" fmla="*/ 8428442 w 8428442"/>
              <a:gd name="connsiteY1" fmla="*/ 892608 h 6863404"/>
              <a:gd name="connsiteX2" fmla="*/ 4798624 w 8428442"/>
              <a:gd name="connsiteY2" fmla="*/ 6863404 h 6863404"/>
              <a:gd name="connsiteX3" fmla="*/ 4769643 w 8428442"/>
              <a:gd name="connsiteY3" fmla="*/ 6863404 h 6863404"/>
              <a:gd name="connsiteX4" fmla="*/ 0 w 8428442"/>
              <a:gd name="connsiteY4" fmla="*/ 6863404 h 6863404"/>
              <a:gd name="connsiteX5" fmla="*/ 0 w 8428442"/>
              <a:gd name="connsiteY5" fmla="*/ 5404 h 6863404"/>
              <a:gd name="connsiteX6" fmla="*/ 4152931 w 8428442"/>
              <a:gd name="connsiteY6" fmla="*/ 5404 h 6863404"/>
              <a:gd name="connsiteX7" fmla="*/ 6824793 w 8428442"/>
              <a:gd name="connsiteY7" fmla="*/ 0 h 6863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8442" h="6863404">
                <a:moveTo>
                  <a:pt x="6824793" y="0"/>
                </a:moveTo>
                <a:lnTo>
                  <a:pt x="8428442" y="892608"/>
                </a:lnTo>
                <a:lnTo>
                  <a:pt x="4798624" y="6863404"/>
                </a:lnTo>
                <a:lnTo>
                  <a:pt x="4769643" y="6863404"/>
                </a:lnTo>
                <a:lnTo>
                  <a:pt x="0" y="6863404"/>
                </a:lnTo>
                <a:lnTo>
                  <a:pt x="0" y="5404"/>
                </a:lnTo>
                <a:lnTo>
                  <a:pt x="4152931" y="5404"/>
                </a:lnTo>
                <a:lnTo>
                  <a:pt x="6824793" y="0"/>
                </a:lnTo>
                <a:close/>
              </a:path>
            </a:pathLst>
          </a:custGeom>
          <a:blipFill dpi="0" rotWithShape="1">
            <a:blip r:embed="rId4" cstate="screen">
              <a:alphaModFix amt="70000"/>
              <a:extLst>
                <a:ext uri="{28A0092B-C50C-407E-A947-70E740481C1C}">
                  <a14:useLocalDpi xmlns:a14="http://schemas.microsoft.com/office/drawing/2010/main"/>
                </a:ext>
              </a:extLst>
            </a:blip>
            <a:srcRect/>
            <a:stretch>
              <a:fillRect l="-131713" t="-13000" r="-26041" b="-5000"/>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it-IT" sz="4000" b="1" spc="217" dirty="0">
              <a:solidFill>
                <a:schemeClr val="bg1"/>
              </a:solidFill>
              <a:effectLst>
                <a:outerShdw blurRad="38100" dist="38100" dir="2700000" algn="tl">
                  <a:srgbClr val="000000">
                    <a:alpha val="43137"/>
                  </a:srgbClr>
                </a:outerShdw>
              </a:effectLst>
              <a:latin typeface="Verdana" panose="020B0604030504040204" pitchFamily="34" charset="0"/>
            </a:endParaRPr>
          </a:p>
        </p:txBody>
      </p:sp>
      <p:sp>
        <p:nvSpPr>
          <p:cNvPr id="17" name="Freeform 22">
            <a:extLst>
              <a:ext uri="{FF2B5EF4-FFF2-40B4-BE49-F238E27FC236}">
                <a16:creationId xmlns:a16="http://schemas.microsoft.com/office/drawing/2014/main" id="{8F5FB8BE-BD76-647E-B26C-D5EBA2378C1C}"/>
              </a:ext>
            </a:extLst>
          </p:cNvPr>
          <p:cNvSpPr/>
          <p:nvPr/>
        </p:nvSpPr>
        <p:spPr>
          <a:xfrm>
            <a:off x="10552239" y="3304071"/>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2022   </a:t>
            </a:r>
          </a:p>
        </p:txBody>
      </p:sp>
      <p:sp>
        <p:nvSpPr>
          <p:cNvPr id="19" name="Ovale 18">
            <a:extLst>
              <a:ext uri="{FF2B5EF4-FFF2-40B4-BE49-F238E27FC236}">
                <a16:creationId xmlns:a16="http://schemas.microsoft.com/office/drawing/2014/main" id="{1A417975-6477-1037-1E77-F45D819E1E22}"/>
              </a:ext>
            </a:extLst>
          </p:cNvPr>
          <p:cNvSpPr/>
          <p:nvPr/>
        </p:nvSpPr>
        <p:spPr>
          <a:xfrm>
            <a:off x="9798155" y="2974910"/>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24" name="TextBox 21">
            <a:extLst>
              <a:ext uri="{FF2B5EF4-FFF2-40B4-BE49-F238E27FC236}">
                <a16:creationId xmlns:a16="http://schemas.microsoft.com/office/drawing/2014/main" id="{C579BAE9-4896-819C-87ED-7600A2AC2368}"/>
              </a:ext>
            </a:extLst>
          </p:cNvPr>
          <p:cNvSpPr txBox="1"/>
          <p:nvPr/>
        </p:nvSpPr>
        <p:spPr>
          <a:xfrm>
            <a:off x="9817792" y="3421874"/>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38%</a:t>
            </a:r>
          </a:p>
        </p:txBody>
      </p:sp>
      <p:sp>
        <p:nvSpPr>
          <p:cNvPr id="25" name="Freeform 22">
            <a:extLst>
              <a:ext uri="{FF2B5EF4-FFF2-40B4-BE49-F238E27FC236}">
                <a16:creationId xmlns:a16="http://schemas.microsoft.com/office/drawing/2014/main" id="{F5F0A83D-4A7A-1831-4D6E-DC050790F23F}"/>
              </a:ext>
            </a:extLst>
          </p:cNvPr>
          <p:cNvSpPr/>
          <p:nvPr/>
        </p:nvSpPr>
        <p:spPr>
          <a:xfrm>
            <a:off x="10532603" y="4502099"/>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5081AE"/>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2021  </a:t>
            </a:r>
          </a:p>
        </p:txBody>
      </p:sp>
      <p:sp>
        <p:nvSpPr>
          <p:cNvPr id="26" name="Ovale 25">
            <a:extLst>
              <a:ext uri="{FF2B5EF4-FFF2-40B4-BE49-F238E27FC236}">
                <a16:creationId xmlns:a16="http://schemas.microsoft.com/office/drawing/2014/main" id="{B1B7F180-6E49-1202-DF17-4EC15DE938E5}"/>
              </a:ext>
            </a:extLst>
          </p:cNvPr>
          <p:cNvSpPr/>
          <p:nvPr/>
        </p:nvSpPr>
        <p:spPr>
          <a:xfrm>
            <a:off x="9778519" y="4172938"/>
            <a:ext cx="1057394" cy="1057394"/>
          </a:xfrm>
          <a:prstGeom prst="ellipse">
            <a:avLst/>
          </a:prstGeom>
          <a:solidFill>
            <a:srgbClr val="5081AE"/>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27" name="TextBox 21">
            <a:extLst>
              <a:ext uri="{FF2B5EF4-FFF2-40B4-BE49-F238E27FC236}">
                <a16:creationId xmlns:a16="http://schemas.microsoft.com/office/drawing/2014/main" id="{BC62D7BA-613E-209B-8DDD-F041B51E07BE}"/>
              </a:ext>
            </a:extLst>
          </p:cNvPr>
          <p:cNvSpPr txBox="1"/>
          <p:nvPr/>
        </p:nvSpPr>
        <p:spPr>
          <a:xfrm>
            <a:off x="9798156" y="4619902"/>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37%</a:t>
            </a:r>
          </a:p>
        </p:txBody>
      </p:sp>
      <p:sp>
        <p:nvSpPr>
          <p:cNvPr id="28" name="Freeform 22">
            <a:extLst>
              <a:ext uri="{FF2B5EF4-FFF2-40B4-BE49-F238E27FC236}">
                <a16:creationId xmlns:a16="http://schemas.microsoft.com/office/drawing/2014/main" id="{75594857-9AD5-B6ED-64C1-572123606895}"/>
              </a:ext>
            </a:extLst>
          </p:cNvPr>
          <p:cNvSpPr/>
          <p:nvPr/>
        </p:nvSpPr>
        <p:spPr>
          <a:xfrm>
            <a:off x="10532603" y="2145826"/>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A578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2023   </a:t>
            </a:r>
          </a:p>
        </p:txBody>
      </p:sp>
      <p:sp>
        <p:nvSpPr>
          <p:cNvPr id="29" name="Ovale 28">
            <a:extLst>
              <a:ext uri="{FF2B5EF4-FFF2-40B4-BE49-F238E27FC236}">
                <a16:creationId xmlns:a16="http://schemas.microsoft.com/office/drawing/2014/main" id="{90C68F51-9491-62C4-DE1C-E0AE62FF535C}"/>
              </a:ext>
            </a:extLst>
          </p:cNvPr>
          <p:cNvSpPr/>
          <p:nvPr/>
        </p:nvSpPr>
        <p:spPr>
          <a:xfrm>
            <a:off x="9778519" y="1816665"/>
            <a:ext cx="1057394" cy="1057394"/>
          </a:xfrm>
          <a:prstGeom prst="ellipse">
            <a:avLst/>
          </a:prstGeom>
          <a:solidFill>
            <a:srgbClr val="2A578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30" name="TextBox 21">
            <a:extLst>
              <a:ext uri="{FF2B5EF4-FFF2-40B4-BE49-F238E27FC236}">
                <a16:creationId xmlns:a16="http://schemas.microsoft.com/office/drawing/2014/main" id="{40D3C2BB-2948-17B8-E9C9-7F4703BB5498}"/>
              </a:ext>
            </a:extLst>
          </p:cNvPr>
          <p:cNvSpPr txBox="1"/>
          <p:nvPr/>
        </p:nvSpPr>
        <p:spPr>
          <a:xfrm>
            <a:off x="9798156" y="2263629"/>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41%</a:t>
            </a:r>
          </a:p>
        </p:txBody>
      </p:sp>
      <p:sp>
        <p:nvSpPr>
          <p:cNvPr id="31" name="Freeform 22">
            <a:extLst>
              <a:ext uri="{FF2B5EF4-FFF2-40B4-BE49-F238E27FC236}">
                <a16:creationId xmlns:a16="http://schemas.microsoft.com/office/drawing/2014/main" id="{35BB57B2-23E4-9DC0-69EB-3A4D4F82E606}"/>
              </a:ext>
            </a:extLst>
          </p:cNvPr>
          <p:cNvSpPr/>
          <p:nvPr/>
        </p:nvSpPr>
        <p:spPr>
          <a:xfrm>
            <a:off x="10512966" y="5660580"/>
            <a:ext cx="1425294" cy="429592"/>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7EAED3"/>
          </a:solidFill>
          <a:effectLst>
            <a:outerShdw blurRad="50800" dist="38100" dir="2700000" algn="tl" rotWithShape="0">
              <a:prstClr val="black">
                <a:alpha val="40000"/>
              </a:prstClr>
            </a:outerShdw>
          </a:effectLst>
        </p:spPr>
        <p:txBody>
          <a:bodyPr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outerShdw blurRad="50800" dist="38100" dir="8100000" algn="tr"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2019  </a:t>
            </a:r>
          </a:p>
        </p:txBody>
      </p:sp>
      <p:sp>
        <p:nvSpPr>
          <p:cNvPr id="35" name="Ovale 34">
            <a:extLst>
              <a:ext uri="{FF2B5EF4-FFF2-40B4-BE49-F238E27FC236}">
                <a16:creationId xmlns:a16="http://schemas.microsoft.com/office/drawing/2014/main" id="{3DE09E9B-6356-3EBE-CACB-97A064CD2E81}"/>
              </a:ext>
            </a:extLst>
          </p:cNvPr>
          <p:cNvSpPr/>
          <p:nvPr/>
        </p:nvSpPr>
        <p:spPr>
          <a:xfrm>
            <a:off x="9758882" y="5331419"/>
            <a:ext cx="1057394" cy="1057394"/>
          </a:xfrm>
          <a:prstGeom prst="ellipse">
            <a:avLst/>
          </a:prstGeom>
          <a:solidFill>
            <a:srgbClr val="7EAED3"/>
          </a:solidFill>
          <a:ln>
            <a:noFill/>
          </a:ln>
          <a:effectLst>
            <a:outerShdw blurRad="50800" dist="38100" dir="2700000" sx="101484" sy="101484" algn="tl"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libri" panose="020F0502020204030204"/>
              <a:ea typeface="+mn-ea"/>
              <a:cs typeface="+mn-cs"/>
            </a:endParaRPr>
          </a:p>
        </p:txBody>
      </p:sp>
      <p:sp>
        <p:nvSpPr>
          <p:cNvPr id="36" name="TextBox 21">
            <a:extLst>
              <a:ext uri="{FF2B5EF4-FFF2-40B4-BE49-F238E27FC236}">
                <a16:creationId xmlns:a16="http://schemas.microsoft.com/office/drawing/2014/main" id="{F09CF2FA-68E8-306F-E662-CBFC6A551DEA}"/>
              </a:ext>
            </a:extLst>
          </p:cNvPr>
          <p:cNvSpPr txBox="1"/>
          <p:nvPr/>
        </p:nvSpPr>
        <p:spPr>
          <a:xfrm>
            <a:off x="9778519" y="5778383"/>
            <a:ext cx="1057393" cy="276422"/>
          </a:xfrm>
          <a:prstGeom prst="rect">
            <a:avLst/>
          </a:prstGeom>
        </p:spPr>
        <p:txBody>
          <a:bodyPr wrap="square" lIns="0" tIns="0" rIns="0" bIns="0" rtlCol="0" anchor="t">
            <a:spAutoFit/>
          </a:bodyPr>
          <a:lstStyle/>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mn-ea"/>
                <a:cs typeface="+mn-cs"/>
              </a:rPr>
              <a:t>35%</a:t>
            </a:r>
          </a:p>
        </p:txBody>
      </p:sp>
      <p:sp>
        <p:nvSpPr>
          <p:cNvPr id="37" name="CasellaDiTesto 36">
            <a:extLst>
              <a:ext uri="{FF2B5EF4-FFF2-40B4-BE49-F238E27FC236}">
                <a16:creationId xmlns:a16="http://schemas.microsoft.com/office/drawing/2014/main" id="{B97CA4A6-362D-0134-BE04-96A1D2C83226}"/>
              </a:ext>
            </a:extLst>
          </p:cNvPr>
          <p:cNvSpPr txBox="1"/>
          <p:nvPr/>
        </p:nvSpPr>
        <p:spPr>
          <a:xfrm>
            <a:off x="1097911" y="82884"/>
            <a:ext cx="7671923" cy="707886"/>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dirty="0"/>
              <a:t>Studenti che raggiungono il traguardo Prova di </a:t>
            </a:r>
            <a:r>
              <a:rPr lang="it-IT" i="1" dirty="0"/>
              <a:t>INGLESE</a:t>
            </a:r>
            <a:r>
              <a:rPr lang="it-IT" dirty="0"/>
              <a:t>-</a:t>
            </a:r>
            <a:r>
              <a:rPr lang="it-IT" i="1" dirty="0"/>
              <a:t>LISTENING</a:t>
            </a:r>
            <a:r>
              <a:rPr lang="it-IT" dirty="0"/>
              <a:t> (GRADO 13)</a:t>
            </a:r>
          </a:p>
        </p:txBody>
      </p:sp>
      <p:sp>
        <p:nvSpPr>
          <p:cNvPr id="38" name="Freeform 22">
            <a:extLst>
              <a:ext uri="{FF2B5EF4-FFF2-40B4-BE49-F238E27FC236}">
                <a16:creationId xmlns:a16="http://schemas.microsoft.com/office/drawing/2014/main" id="{8924E447-8D66-BE23-2D29-F88C2967DF07}"/>
              </a:ext>
            </a:extLst>
          </p:cNvPr>
          <p:cNvSpPr/>
          <p:nvPr/>
        </p:nvSpPr>
        <p:spPr>
          <a:xfrm>
            <a:off x="8661864" y="687079"/>
            <a:ext cx="3308608" cy="660400"/>
          </a:xfrm>
          <a:custGeom>
            <a:avLst/>
            <a:gdLst/>
            <a:ahLst/>
            <a:cxnLst/>
            <a:rect l="l" t="t" r="r" b="b"/>
            <a:pathLst>
              <a:path w="4275388" h="3553479">
                <a:moveTo>
                  <a:pt x="4150928" y="3553479"/>
                </a:moveTo>
                <a:lnTo>
                  <a:pt x="124460" y="3553479"/>
                </a:lnTo>
                <a:cubicBezTo>
                  <a:pt x="55880" y="3553479"/>
                  <a:pt x="0" y="3497599"/>
                  <a:pt x="0" y="3429019"/>
                </a:cubicBezTo>
                <a:lnTo>
                  <a:pt x="0" y="124460"/>
                </a:lnTo>
                <a:cubicBezTo>
                  <a:pt x="0" y="55880"/>
                  <a:pt x="55880" y="0"/>
                  <a:pt x="124460" y="0"/>
                </a:cubicBezTo>
                <a:lnTo>
                  <a:pt x="4150928" y="0"/>
                </a:lnTo>
                <a:cubicBezTo>
                  <a:pt x="4219508" y="0"/>
                  <a:pt x="4275388" y="55880"/>
                  <a:pt x="4275388" y="124460"/>
                </a:cubicBezTo>
                <a:lnTo>
                  <a:pt x="4275388" y="3429019"/>
                </a:lnTo>
                <a:cubicBezTo>
                  <a:pt x="4275388" y="3497599"/>
                  <a:pt x="4219508" y="3553479"/>
                  <a:pt x="4150928" y="3553479"/>
                </a:cubicBezTo>
                <a:close/>
              </a:path>
            </a:pathLst>
          </a:custGeom>
          <a:solidFill>
            <a:srgbClr val="2F6AB2"/>
          </a:solidFill>
          <a:effectLst>
            <a:outerShdw blurRad="50800" dist="38100" dir="2700000" algn="tl" rotWithShape="0">
              <a:prstClr val="black">
                <a:alpha val="44776"/>
              </a:prstClr>
            </a:outerShdw>
          </a:effectLst>
        </p:spPr>
        <p:txBody>
          <a:bodyPr anchor="ctr"/>
          <a:lstStyle/>
          <a:p>
            <a:pPr algn="ctr"/>
            <a:r>
              <a:rPr lang="it-IT" b="1" dirty="0">
                <a:solidFill>
                  <a:prstClr val="white"/>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rPr>
              <a:t>QUANTI RAGGIUNGONO LIVELLO B2</a:t>
            </a:r>
          </a:p>
        </p:txBody>
      </p:sp>
      <p:cxnSp>
        <p:nvCxnSpPr>
          <p:cNvPr id="2" name="Connettore curvo 1">
            <a:extLst>
              <a:ext uri="{FF2B5EF4-FFF2-40B4-BE49-F238E27FC236}">
                <a16:creationId xmlns:a16="http://schemas.microsoft.com/office/drawing/2014/main" id="{65180815-5B5B-8B49-EC6C-77BDB0492E60}"/>
              </a:ext>
            </a:extLst>
          </p:cNvPr>
          <p:cNvCxnSpPr>
            <a:cxnSpLocks/>
          </p:cNvCxnSpPr>
          <p:nvPr/>
        </p:nvCxnSpPr>
        <p:spPr>
          <a:xfrm flipV="1">
            <a:off x="7013692" y="3404696"/>
            <a:ext cx="1102348" cy="271171"/>
          </a:xfrm>
          <a:prstGeom prst="curvedConnector3">
            <a:avLst>
              <a:gd name="adj1" fmla="val 97856"/>
            </a:avLst>
          </a:prstGeom>
          <a:ln w="476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241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 y="4002788"/>
            <a:ext cx="12191999" cy="2880360"/>
            <a:chOff x="0" y="0"/>
            <a:chExt cx="5603425" cy="753015"/>
          </a:xfrm>
        </p:grpSpPr>
        <p:sp>
          <p:nvSpPr>
            <p:cNvPr id="6" name="Freeform 6"/>
            <p:cNvSpPr/>
            <p:nvPr/>
          </p:nvSpPr>
          <p:spPr>
            <a:xfrm>
              <a:off x="0" y="0"/>
              <a:ext cx="5603425" cy="753015"/>
            </a:xfrm>
            <a:custGeom>
              <a:avLst/>
              <a:gdLst/>
              <a:ahLst/>
              <a:cxnLst/>
              <a:rect l="l" t="t" r="r" b="b"/>
              <a:pathLst>
                <a:path w="5603425" h="753015">
                  <a:moveTo>
                    <a:pt x="0" y="0"/>
                  </a:moveTo>
                  <a:lnTo>
                    <a:pt x="5603425" y="0"/>
                  </a:lnTo>
                  <a:lnTo>
                    <a:pt x="5603425" y="753015"/>
                  </a:lnTo>
                  <a:lnTo>
                    <a:pt x="0" y="753015"/>
                  </a:lnTo>
                  <a:close/>
                </a:path>
              </a:pathLst>
            </a:custGeom>
            <a:solidFill>
              <a:srgbClr val="024A91">
                <a:alpha val="68648"/>
              </a:srgbClr>
            </a:solidFill>
          </p:spPr>
        </p:sp>
      </p:grpSp>
      <p:sp>
        <p:nvSpPr>
          <p:cNvPr id="8" name="TextBox 8"/>
          <p:cNvSpPr txBox="1"/>
          <p:nvPr/>
        </p:nvSpPr>
        <p:spPr>
          <a:xfrm>
            <a:off x="614853" y="4466293"/>
            <a:ext cx="10962289" cy="1938992"/>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200" b="1" i="0" u="none" strike="noStrike" kern="1200" cap="none" spc="0" normalizeH="0" baseline="0" noProof="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mn-ea"/>
                <a:cs typeface="+mn-cs"/>
              </a:rPr>
              <a:t>GLI ALLIEVI </a:t>
            </a:r>
            <a:r>
              <a:rPr kumimoji="0" lang="it-IT" sz="4200" b="1" i="1" u="none" strike="noStrike" kern="1200" cap="none" spc="0" normalizeH="0" baseline="0" noProof="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mn-ea"/>
                <a:cs typeface="+mn-cs"/>
              </a:rPr>
              <a:t>ACCADEMICAMENTE</a:t>
            </a:r>
            <a:r>
              <a:rPr kumimoji="0" lang="it-IT" sz="4200" b="1" i="0" u="none" strike="noStrike" kern="1200" cap="none" spc="0" normalizeH="0" baseline="0" noProof="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mn-ea"/>
                <a:cs typeface="+mn-cs"/>
              </a:rPr>
              <a:t> </a:t>
            </a:r>
            <a:r>
              <a:rPr kumimoji="0" lang="it-IT" sz="4200" b="1" i="1" u="none" strike="noStrike" kern="1200" cap="none" spc="0" normalizeH="0" baseline="0" noProof="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mn-ea"/>
                <a:cs typeface="+mn-cs"/>
              </a:rPr>
              <a:t>ECCELLENTI</a:t>
            </a:r>
            <a:r>
              <a:rPr kumimoji="0" lang="it-IT" sz="4200" b="1" i="0" u="none" strike="noStrike" kern="1200" cap="none" spc="0" normalizeH="0" baseline="0" noProof="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mn-ea"/>
                <a:cs typeface="+mn-cs"/>
              </a:rPr>
              <a:t> AL TERMINE DELLA SCUOLA SECONDARIA DI II GRADO</a:t>
            </a:r>
          </a:p>
        </p:txBody>
      </p:sp>
    </p:spTree>
    <p:extLst>
      <p:ext uri="{BB962C8B-B14F-4D97-AF65-F5344CB8AC3E}">
        <p14:creationId xmlns:p14="http://schemas.microsoft.com/office/powerpoint/2010/main" val="3424431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9587CCE-9E01-539F-345A-B4E0CACEB4D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6000"/>
                    </a14:imgEffect>
                  </a14:imgLayer>
                </a14:imgProps>
              </a:ext>
              <a:ext uri="{28A0092B-C50C-407E-A947-70E740481C1C}">
                <a14:useLocalDpi xmlns:a14="http://schemas.microsoft.com/office/drawing/2010/main"/>
              </a:ext>
            </a:extLst>
          </a:blip>
          <a:srcRect l="18583" r="9201"/>
          <a:stretch/>
        </p:blipFill>
        <p:spPr>
          <a:xfrm>
            <a:off x="6096001" y="1744540"/>
            <a:ext cx="6096000" cy="5127634"/>
          </a:xfrm>
          <a:prstGeom prst="rect">
            <a:avLst/>
          </a:prstGeom>
          <a:blipFill>
            <a:blip r:embed="rId4" cstate="screen">
              <a:extLst>
                <a:ext uri="{28A0092B-C50C-407E-A947-70E740481C1C}">
                  <a14:useLocalDpi xmlns:a14="http://schemas.microsoft.com/office/drawing/2010/main"/>
                </a:ext>
              </a:extLst>
            </a:blip>
            <a:stretch>
              <a:fillRect l="-134000" t="-13000" r="-23754" b="-5000"/>
            </a:stretch>
          </a:blipFill>
        </p:spPr>
      </p:pic>
      <p:pic>
        <p:nvPicPr>
          <p:cNvPr id="3" name="Immagine 2">
            <a:extLst>
              <a:ext uri="{FF2B5EF4-FFF2-40B4-BE49-F238E27FC236}">
                <a16:creationId xmlns:a16="http://schemas.microsoft.com/office/drawing/2014/main" id="{4849E6CC-8118-9BB0-2DE8-4870248E7E5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bwMode="auto">
          <a:xfrm>
            <a:off x="422866" y="1744540"/>
            <a:ext cx="7418832" cy="4793099"/>
          </a:xfrm>
          <a:prstGeom prst="rect">
            <a:avLst/>
          </a:prstGeom>
          <a:noFill/>
        </p:spPr>
      </p:pic>
      <p:sp>
        <p:nvSpPr>
          <p:cNvPr id="4" name="CasellaDiTesto 3">
            <a:extLst>
              <a:ext uri="{FF2B5EF4-FFF2-40B4-BE49-F238E27FC236}">
                <a16:creationId xmlns:a16="http://schemas.microsoft.com/office/drawing/2014/main" id="{48B195D5-D662-EC59-9CD5-18739FA69344}"/>
              </a:ext>
            </a:extLst>
          </p:cNvPr>
          <p:cNvSpPr txBox="1"/>
          <p:nvPr/>
        </p:nvSpPr>
        <p:spPr>
          <a:xfrm>
            <a:off x="158728" y="1198272"/>
            <a:ext cx="11874531" cy="523220"/>
          </a:xfrm>
          <a:prstGeom prst="rect">
            <a:avLst/>
          </a:prstGeom>
          <a:solidFill>
            <a:schemeClr val="bg1"/>
          </a:solidFill>
        </p:spPr>
        <p:txBody>
          <a:bodyPr wrap="square">
            <a:spAutoFit/>
          </a:bodyPr>
          <a:lstStyle/>
          <a:p>
            <a:pPr algn="ctr" rtl="0">
              <a:defRPr sz="1000" b="0" i="0" u="none" strike="noStrike" kern="1200" baseline="0">
                <a:solidFill>
                  <a:srgbClr val="000000"/>
                </a:solidFill>
                <a:latin typeface="Calibri"/>
                <a:ea typeface="Calibri"/>
                <a:cs typeface="Calibri"/>
              </a:defRPr>
            </a:pPr>
            <a:r>
              <a:rPr lang="it-IT" sz="1400" b="1" i="0" u="none" strike="noStrike" baseline="0" dirty="0">
                <a:solidFill>
                  <a:srgbClr val="333333"/>
                </a:solidFill>
                <a:latin typeface="Verdana" panose="020B0604030504040204" pitchFamily="34" charset="0"/>
                <a:ea typeface="Verdana" panose="020B0604030504040204" pitchFamily="34" charset="0"/>
                <a:cs typeface="Calibri"/>
              </a:rPr>
              <a:t>Studenti </a:t>
            </a:r>
            <a:r>
              <a:rPr lang="it-IT" sz="1400" b="1" i="1" u="none" strike="noStrike" baseline="0" dirty="0">
                <a:solidFill>
                  <a:srgbClr val="333333"/>
                </a:solidFill>
                <a:latin typeface="Verdana" panose="020B0604030504040204" pitchFamily="34" charset="0"/>
                <a:ea typeface="Verdana" panose="020B0604030504040204" pitchFamily="34" charset="0"/>
                <a:cs typeface="Calibri"/>
              </a:rPr>
              <a:t>accademicamente eccellenti </a:t>
            </a:r>
            <a:r>
              <a:rPr lang="it-IT" sz="1400" b="1" i="0" u="none" strike="noStrike" baseline="0" dirty="0">
                <a:solidFill>
                  <a:srgbClr val="333333"/>
                </a:solidFill>
                <a:latin typeface="Verdana" panose="020B0604030504040204" pitchFamily="34" charset="0"/>
                <a:ea typeface="Verdana" panose="020B0604030504040204" pitchFamily="34" charset="0"/>
                <a:cs typeface="Calibri"/>
              </a:rPr>
              <a:t>nelle regioni </a:t>
            </a:r>
          </a:p>
          <a:p>
            <a:pPr algn="ctr" rtl="0">
              <a:defRPr sz="1000" b="0" i="0" u="none" strike="noStrike" kern="1200" baseline="0">
                <a:solidFill>
                  <a:srgbClr val="000000"/>
                </a:solidFill>
                <a:latin typeface="Calibri"/>
                <a:ea typeface="Calibri"/>
                <a:cs typeface="Calibri"/>
              </a:defRPr>
            </a:pPr>
            <a:r>
              <a:rPr lang="it-IT" sz="1400" b="1" i="0" u="none" strike="noStrike" baseline="0" dirty="0">
                <a:solidFill>
                  <a:srgbClr val="333333"/>
                </a:solidFill>
                <a:latin typeface="Verdana" panose="020B0604030504040204" pitchFamily="34" charset="0"/>
                <a:ea typeface="Verdana" panose="020B0604030504040204" pitchFamily="34" charset="0"/>
                <a:cs typeface="Calibri"/>
              </a:rPr>
              <a:t>GRADO 13 - Prove INVALSI </a:t>
            </a:r>
            <a:r>
              <a:rPr lang="it-IT" sz="1400" b="1" dirty="0">
                <a:solidFill>
                  <a:srgbClr val="333333"/>
                </a:solidFill>
                <a:latin typeface="Verdana" panose="020B0604030504040204" pitchFamily="34" charset="0"/>
                <a:ea typeface="Verdana" panose="020B0604030504040204" pitchFamily="34" charset="0"/>
                <a:cs typeface="Calibri"/>
              </a:rPr>
              <a:t>da 2019 a </a:t>
            </a:r>
            <a:r>
              <a:rPr lang="it-IT" sz="1400" b="1" i="0" u="none" strike="noStrike" baseline="0" dirty="0">
                <a:solidFill>
                  <a:srgbClr val="333333"/>
                </a:solidFill>
                <a:latin typeface="Verdana" panose="020B0604030504040204" pitchFamily="34" charset="0"/>
                <a:ea typeface="Verdana" panose="020B0604030504040204" pitchFamily="34" charset="0"/>
                <a:cs typeface="Calibri"/>
              </a:rPr>
              <a:t>2023</a:t>
            </a:r>
            <a:endParaRPr lang="it-IT" sz="1400" b="1" i="0" u="sng" strike="noStrike" baseline="0" dirty="0">
              <a:solidFill>
                <a:srgbClr val="333333"/>
              </a:solidFill>
              <a:latin typeface="Verdana" panose="020B0604030504040204" pitchFamily="34" charset="0"/>
              <a:ea typeface="Verdana" panose="020B0604030504040204" pitchFamily="34" charset="0"/>
              <a:cs typeface="Calibri"/>
            </a:endParaRPr>
          </a:p>
        </p:txBody>
      </p:sp>
      <p:sp>
        <p:nvSpPr>
          <p:cNvPr id="6" name="CasellaDiTesto 5">
            <a:extLst>
              <a:ext uri="{FF2B5EF4-FFF2-40B4-BE49-F238E27FC236}">
                <a16:creationId xmlns:a16="http://schemas.microsoft.com/office/drawing/2014/main" id="{78C4B14C-1231-9366-2621-BFFF0335C2A6}"/>
              </a:ext>
            </a:extLst>
          </p:cNvPr>
          <p:cNvSpPr txBox="1"/>
          <p:nvPr/>
        </p:nvSpPr>
        <p:spPr>
          <a:xfrm>
            <a:off x="1454047" y="227839"/>
            <a:ext cx="10649174" cy="553998"/>
          </a:xfrm>
          <a:prstGeom prst="rect">
            <a:avLst/>
          </a:prstGeom>
          <a:noFill/>
          <a:effectLst/>
        </p:spPr>
        <p:txBody>
          <a:bodyPr wrap="square">
            <a:spAutoFit/>
          </a:bodyPr>
          <a:lstStyle/>
          <a:p>
            <a:pPr algn="r"/>
            <a:r>
              <a:rPr lang="it-IT" sz="3000" b="1" spc="217" dirty="0">
                <a:solidFill>
                  <a:schemeClr val="bg1"/>
                </a:solidFill>
                <a:latin typeface="Verdana" panose="020B0604030504040204" pitchFamily="34" charset="0"/>
              </a:rPr>
              <a:t>Gli allievi </a:t>
            </a:r>
            <a:r>
              <a:rPr lang="it-IT" sz="3000" b="1" i="1" spc="217" dirty="0">
                <a:solidFill>
                  <a:schemeClr val="bg1"/>
                </a:solidFill>
                <a:latin typeface="Verdana" panose="020B0604030504040204" pitchFamily="34" charset="0"/>
              </a:rPr>
              <a:t>accademicamente eccellenti</a:t>
            </a:r>
          </a:p>
        </p:txBody>
      </p:sp>
    </p:spTree>
    <p:extLst>
      <p:ext uri="{BB962C8B-B14F-4D97-AF65-F5344CB8AC3E}">
        <p14:creationId xmlns:p14="http://schemas.microsoft.com/office/powerpoint/2010/main" val="765677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 y="3977640"/>
            <a:ext cx="12191999" cy="2880360"/>
            <a:chOff x="0" y="0"/>
            <a:chExt cx="5603425" cy="753015"/>
          </a:xfrm>
        </p:grpSpPr>
        <p:sp>
          <p:nvSpPr>
            <p:cNvPr id="6" name="Freeform 6"/>
            <p:cNvSpPr/>
            <p:nvPr/>
          </p:nvSpPr>
          <p:spPr>
            <a:xfrm>
              <a:off x="0" y="0"/>
              <a:ext cx="5603425" cy="753015"/>
            </a:xfrm>
            <a:custGeom>
              <a:avLst/>
              <a:gdLst/>
              <a:ahLst/>
              <a:cxnLst/>
              <a:rect l="l" t="t" r="r" b="b"/>
              <a:pathLst>
                <a:path w="5603425" h="753015">
                  <a:moveTo>
                    <a:pt x="0" y="0"/>
                  </a:moveTo>
                  <a:lnTo>
                    <a:pt x="5603425" y="0"/>
                  </a:lnTo>
                  <a:lnTo>
                    <a:pt x="5603425" y="753015"/>
                  </a:lnTo>
                  <a:lnTo>
                    <a:pt x="0" y="753015"/>
                  </a:lnTo>
                  <a:close/>
                </a:path>
              </a:pathLst>
            </a:custGeom>
            <a:solidFill>
              <a:srgbClr val="024A91">
                <a:alpha val="68648"/>
              </a:srgbClr>
            </a:solidFill>
          </p:spPr>
        </p:sp>
      </p:grpSp>
      <p:sp>
        <p:nvSpPr>
          <p:cNvPr id="8" name="TextBox 8"/>
          <p:cNvSpPr txBox="1"/>
          <p:nvPr/>
        </p:nvSpPr>
        <p:spPr>
          <a:xfrm>
            <a:off x="614852" y="4282228"/>
            <a:ext cx="10962289" cy="203132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mn-ea"/>
                <a:cs typeface="+mn-cs"/>
              </a:rPr>
              <a:t>GLI ALLIEVI PIÙ</a:t>
            </a:r>
            <a:r>
              <a:rPr kumimoji="0" lang="it-IT" sz="4400" b="1" i="1" u="none" strike="noStrike" kern="1200" cap="none" spc="0" normalizeH="0" baseline="0" noProof="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mn-ea"/>
                <a:cs typeface="+mn-cs"/>
              </a:rPr>
              <a:t> FRAGILI</a:t>
            </a:r>
            <a:r>
              <a:rPr kumimoji="0" lang="it-IT" sz="4400" b="1" i="0" u="none" strike="noStrike" kern="1200" cap="none" spc="0" normalizeH="0" baseline="0" noProof="0" dirty="0">
                <a:ln>
                  <a:noFill/>
                </a:ln>
                <a:solidFill>
                  <a:srgbClr val="FFFFFF"/>
                </a:solidFill>
                <a:effectLst>
                  <a:outerShdw blurRad="50800" dist="38100" dir="8100000" algn="tr" rotWithShape="0">
                    <a:prstClr val="black">
                      <a:alpha val="40000"/>
                    </a:prstClr>
                  </a:outerShdw>
                </a:effectLst>
                <a:uLnTx/>
                <a:uFillTx/>
                <a:latin typeface="Verdana" panose="020B0604030504040204" pitchFamily="34" charset="0"/>
                <a:ea typeface="+mn-ea"/>
                <a:cs typeface="+mn-cs"/>
              </a:rPr>
              <a:t> AL TERMINE DELLA SCUOLA SECONDARIA DI II GRADO</a:t>
            </a:r>
          </a:p>
        </p:txBody>
      </p:sp>
    </p:spTree>
    <p:extLst>
      <p:ext uri="{BB962C8B-B14F-4D97-AF65-F5344CB8AC3E}">
        <p14:creationId xmlns:p14="http://schemas.microsoft.com/office/powerpoint/2010/main" val="218424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calzature, edificio, terreno, aria aperta&#10;&#10;Descrizione generata automaticamente">
            <a:extLst>
              <a:ext uri="{FF2B5EF4-FFF2-40B4-BE49-F238E27FC236}">
                <a16:creationId xmlns:a16="http://schemas.microsoft.com/office/drawing/2014/main" id="{0973F49F-B5A1-52AE-36FE-D8910E48EB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6574" y="1117859"/>
            <a:ext cx="5645422" cy="5740141"/>
          </a:xfrm>
          <a:prstGeom prst="rect">
            <a:avLst/>
          </a:prstGeom>
        </p:spPr>
      </p:pic>
      <p:pic>
        <p:nvPicPr>
          <p:cNvPr id="4" name="Immagine 3">
            <a:extLst>
              <a:ext uri="{FF2B5EF4-FFF2-40B4-BE49-F238E27FC236}">
                <a16:creationId xmlns:a16="http://schemas.microsoft.com/office/drawing/2014/main" id="{4CB09F3C-4A23-1C2E-CBC2-1250464541D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158729" y="1850834"/>
            <a:ext cx="8235464" cy="4769656"/>
          </a:xfrm>
          <a:prstGeom prst="rect">
            <a:avLst/>
          </a:prstGeom>
          <a:noFill/>
        </p:spPr>
      </p:pic>
      <p:sp>
        <p:nvSpPr>
          <p:cNvPr id="2" name="CasellaDiTesto 1">
            <a:extLst>
              <a:ext uri="{FF2B5EF4-FFF2-40B4-BE49-F238E27FC236}">
                <a16:creationId xmlns:a16="http://schemas.microsoft.com/office/drawing/2014/main" id="{A1DC046F-3AB0-509D-82A5-7D302DDE7A63}"/>
              </a:ext>
            </a:extLst>
          </p:cNvPr>
          <p:cNvSpPr txBox="1"/>
          <p:nvPr/>
        </p:nvSpPr>
        <p:spPr>
          <a:xfrm>
            <a:off x="158728" y="1198272"/>
            <a:ext cx="8235465" cy="615553"/>
          </a:xfrm>
          <a:prstGeom prst="rect">
            <a:avLst/>
          </a:prstGeom>
          <a:solidFill>
            <a:schemeClr val="bg1"/>
          </a:solidFill>
        </p:spPr>
        <p:txBody>
          <a:bodyPr wrap="square">
            <a:spAutoFit/>
          </a:bodyPr>
          <a:lstStyle/>
          <a:p>
            <a:pPr algn="ctr" rtl="0">
              <a:defRPr sz="1000" b="0" i="0" u="none" strike="noStrike" kern="1200" baseline="0">
                <a:solidFill>
                  <a:srgbClr val="000000"/>
                </a:solidFill>
                <a:latin typeface="Calibri"/>
                <a:ea typeface="Calibri"/>
                <a:cs typeface="Calibri"/>
              </a:defRPr>
            </a:pPr>
            <a:r>
              <a:rPr lang="it-IT" sz="1700" b="1" i="0" u="none" strike="noStrike" baseline="0" dirty="0">
                <a:solidFill>
                  <a:srgbClr val="333333"/>
                </a:solidFill>
                <a:latin typeface="Verdana" panose="020B0604030504040204" pitchFamily="34" charset="0"/>
                <a:ea typeface="Verdana" panose="020B0604030504040204" pitchFamily="34" charset="0"/>
                <a:cs typeface="Calibri"/>
              </a:rPr>
              <a:t>Studenti in condizione di dispersione </a:t>
            </a:r>
            <a:r>
              <a:rPr lang="it-IT" sz="1700" b="1" i="1" u="none" strike="noStrike" baseline="0" dirty="0">
                <a:solidFill>
                  <a:srgbClr val="333333"/>
                </a:solidFill>
                <a:latin typeface="Verdana" panose="020B0604030504040204" pitchFamily="34" charset="0"/>
                <a:ea typeface="Verdana" panose="020B0604030504040204" pitchFamily="34" charset="0"/>
                <a:cs typeface="Calibri"/>
              </a:rPr>
              <a:t>implicita</a:t>
            </a:r>
            <a:r>
              <a:rPr lang="it-IT" sz="1700" b="1" i="0" u="none" strike="noStrike" baseline="0" dirty="0">
                <a:solidFill>
                  <a:srgbClr val="333333"/>
                </a:solidFill>
                <a:latin typeface="Verdana" panose="020B0604030504040204" pitchFamily="34" charset="0"/>
                <a:ea typeface="Verdana" panose="020B0604030504040204" pitchFamily="34" charset="0"/>
                <a:cs typeface="Calibri"/>
              </a:rPr>
              <a:t> nelle regioni </a:t>
            </a:r>
          </a:p>
          <a:p>
            <a:pPr algn="ctr" rtl="0">
              <a:defRPr sz="1000" b="0" i="0" u="none" strike="noStrike" kern="1200" baseline="0">
                <a:solidFill>
                  <a:srgbClr val="000000"/>
                </a:solidFill>
                <a:latin typeface="Calibri"/>
                <a:ea typeface="Calibri"/>
                <a:cs typeface="Calibri"/>
              </a:defRPr>
            </a:pPr>
            <a:r>
              <a:rPr lang="it-IT" sz="1700" b="1" i="0" u="none" strike="noStrike" baseline="0" dirty="0">
                <a:solidFill>
                  <a:srgbClr val="333333"/>
                </a:solidFill>
                <a:latin typeface="Verdana" panose="020B0604030504040204" pitchFamily="34" charset="0"/>
                <a:ea typeface="Verdana" panose="020B0604030504040204" pitchFamily="34" charset="0"/>
                <a:cs typeface="Calibri"/>
              </a:rPr>
              <a:t>GRADO 13 - Prove INVALSI </a:t>
            </a:r>
            <a:r>
              <a:rPr lang="it-IT" sz="1700" b="1" dirty="0">
                <a:solidFill>
                  <a:srgbClr val="333333"/>
                </a:solidFill>
                <a:latin typeface="Verdana" panose="020B0604030504040204" pitchFamily="34" charset="0"/>
                <a:ea typeface="Verdana" panose="020B0604030504040204" pitchFamily="34" charset="0"/>
                <a:cs typeface="Calibri"/>
              </a:rPr>
              <a:t>da 2019 a </a:t>
            </a:r>
            <a:r>
              <a:rPr lang="it-IT" sz="1700" b="1" i="0" u="none" strike="noStrike" baseline="0" dirty="0">
                <a:solidFill>
                  <a:srgbClr val="333333"/>
                </a:solidFill>
                <a:latin typeface="Verdana" panose="020B0604030504040204" pitchFamily="34" charset="0"/>
                <a:ea typeface="Verdana" panose="020B0604030504040204" pitchFamily="34" charset="0"/>
                <a:cs typeface="Calibri"/>
              </a:rPr>
              <a:t>2023</a:t>
            </a:r>
            <a:endParaRPr lang="it-IT" sz="1700" b="1" i="0" u="sng" strike="noStrike" baseline="0" dirty="0">
              <a:solidFill>
                <a:srgbClr val="333333"/>
              </a:solidFill>
              <a:latin typeface="Verdana" panose="020B0604030504040204" pitchFamily="34" charset="0"/>
              <a:ea typeface="Verdana" panose="020B0604030504040204" pitchFamily="34" charset="0"/>
              <a:cs typeface="Calibri"/>
            </a:endParaRPr>
          </a:p>
        </p:txBody>
      </p:sp>
      <p:sp>
        <p:nvSpPr>
          <p:cNvPr id="3" name="TextBox 6">
            <a:extLst>
              <a:ext uri="{FF2B5EF4-FFF2-40B4-BE49-F238E27FC236}">
                <a16:creationId xmlns:a16="http://schemas.microsoft.com/office/drawing/2014/main" id="{3F66BE5E-6B73-FEA0-FD2D-4372CC98B963}"/>
              </a:ext>
            </a:extLst>
          </p:cNvPr>
          <p:cNvSpPr txBox="1"/>
          <p:nvPr/>
        </p:nvSpPr>
        <p:spPr>
          <a:xfrm>
            <a:off x="1231818" y="314916"/>
            <a:ext cx="10801441" cy="461665"/>
          </a:xfrm>
          <a:prstGeom prst="rect">
            <a:avLst/>
          </a:prstGeom>
          <a:noFill/>
          <a:effectLst/>
        </p:spPr>
        <p:txBody>
          <a:bodyPr wrap="square">
            <a:spAutoFit/>
          </a:bodyPr>
          <a:lstStyle>
            <a:defPPr>
              <a:defRPr lang="it-IT"/>
            </a:defPPr>
            <a:lvl1pPr algn="r">
              <a:defRPr sz="2000" b="1" spc="217">
                <a:solidFill>
                  <a:schemeClr val="bg1"/>
                </a:solidFill>
                <a:latin typeface="Verdana" panose="020B0604030504040204" pitchFamily="34" charset="0"/>
              </a:defRPr>
            </a:lvl1pPr>
          </a:lstStyle>
          <a:p>
            <a:r>
              <a:rPr lang="it-IT" sz="2400" b="1" spc="217" dirty="0">
                <a:solidFill>
                  <a:schemeClr val="bg1"/>
                </a:solidFill>
                <a:effectLst>
                  <a:outerShdw blurRad="38100" dist="38100" dir="2700000" algn="tl">
                    <a:srgbClr val="000000">
                      <a:alpha val="43137"/>
                    </a:srgbClr>
                  </a:outerShdw>
                </a:effectLst>
                <a:latin typeface="Verdana" panose="020B0604030504040204" pitchFamily="34" charset="0"/>
              </a:rPr>
              <a:t> La dispersione scolastica </a:t>
            </a:r>
            <a:r>
              <a:rPr lang="it-IT" sz="2400" b="1" i="1" spc="217" dirty="0">
                <a:solidFill>
                  <a:schemeClr val="bg1"/>
                </a:solidFill>
                <a:effectLst>
                  <a:outerShdw blurRad="38100" dist="38100" dir="2700000" algn="tl">
                    <a:srgbClr val="000000">
                      <a:alpha val="43137"/>
                    </a:srgbClr>
                  </a:outerShdw>
                </a:effectLst>
                <a:latin typeface="Verdana" panose="020B0604030504040204" pitchFamily="34" charset="0"/>
              </a:rPr>
              <a:t>implicita</a:t>
            </a:r>
          </a:p>
        </p:txBody>
      </p:sp>
    </p:spTree>
    <p:extLst>
      <p:ext uri="{BB962C8B-B14F-4D97-AF65-F5344CB8AC3E}">
        <p14:creationId xmlns:p14="http://schemas.microsoft.com/office/powerpoint/2010/main" val="1707701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cielo, aria aperta, parco, barca&#10;&#10;Descrizione generata automaticamente">
            <a:extLst>
              <a:ext uri="{FF2B5EF4-FFF2-40B4-BE49-F238E27FC236}">
                <a16:creationId xmlns:a16="http://schemas.microsoft.com/office/drawing/2014/main" id="{4A07F7C1-2863-3756-851A-55348E788C94}"/>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6893955" y="1846295"/>
            <a:ext cx="5298045" cy="5011704"/>
          </a:xfrm>
          <a:prstGeom prst="rect">
            <a:avLst/>
          </a:prstGeom>
        </p:spPr>
      </p:pic>
      <p:pic>
        <p:nvPicPr>
          <p:cNvPr id="5" name="Immagine 4">
            <a:extLst>
              <a:ext uri="{FF2B5EF4-FFF2-40B4-BE49-F238E27FC236}">
                <a16:creationId xmlns:a16="http://schemas.microsoft.com/office/drawing/2014/main" id="{1DB2E3C9-3A45-CFF9-5E34-5C65AC5C37A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24853" y="1846295"/>
            <a:ext cx="7505347" cy="4412430"/>
          </a:xfrm>
          <a:prstGeom prst="rect">
            <a:avLst/>
          </a:prstGeom>
        </p:spPr>
      </p:pic>
      <p:sp>
        <p:nvSpPr>
          <p:cNvPr id="3" name="CasellaDiTesto 2">
            <a:extLst>
              <a:ext uri="{FF2B5EF4-FFF2-40B4-BE49-F238E27FC236}">
                <a16:creationId xmlns:a16="http://schemas.microsoft.com/office/drawing/2014/main" id="{0CEC2D30-2A48-B126-525C-98189809BE46}"/>
              </a:ext>
            </a:extLst>
          </p:cNvPr>
          <p:cNvSpPr txBox="1"/>
          <p:nvPr/>
        </p:nvSpPr>
        <p:spPr>
          <a:xfrm>
            <a:off x="207886" y="1293267"/>
            <a:ext cx="11776228" cy="523220"/>
          </a:xfrm>
          <a:prstGeom prst="rect">
            <a:avLst/>
          </a:prstGeom>
          <a:solidFill>
            <a:schemeClr val="bg1"/>
          </a:solidFill>
        </p:spPr>
        <p:txBody>
          <a:bodyPr wrap="square">
            <a:spAutoFit/>
          </a:bodyPr>
          <a:lstStyle/>
          <a:p>
            <a:pPr algn="ctr" rtl="0">
              <a:defRPr sz="1000" b="0" i="0" u="none" strike="noStrike" kern="1200" baseline="0">
                <a:solidFill>
                  <a:srgbClr val="000000"/>
                </a:solidFill>
                <a:latin typeface="Calibri"/>
                <a:ea typeface="Calibri"/>
                <a:cs typeface="Calibri"/>
              </a:defRPr>
            </a:pPr>
            <a:r>
              <a:rPr lang="it-IT" sz="1400" b="1" i="0" u="none" strike="noStrike" baseline="0" dirty="0">
                <a:solidFill>
                  <a:srgbClr val="333333"/>
                </a:solidFill>
                <a:latin typeface="Verdana" panose="020B0604030504040204" pitchFamily="34" charset="0"/>
                <a:ea typeface="Verdana" panose="020B0604030504040204" pitchFamily="34" charset="0"/>
                <a:cs typeface="Calibri"/>
              </a:rPr>
              <a:t>Studenti in condizione di dispersione scolastica implicita</a:t>
            </a:r>
          </a:p>
          <a:p>
            <a:pPr algn="ctr" rtl="0">
              <a:defRPr sz="1000" b="0" i="0" u="none" strike="noStrike" kern="1200" baseline="0">
                <a:solidFill>
                  <a:srgbClr val="000000"/>
                </a:solidFill>
                <a:latin typeface="Calibri"/>
                <a:ea typeface="Calibri"/>
                <a:cs typeface="Calibri"/>
              </a:defRPr>
            </a:pPr>
            <a:r>
              <a:rPr lang="it-IT" sz="1400" b="1" i="0" u="none" strike="noStrike" baseline="0" dirty="0">
                <a:solidFill>
                  <a:srgbClr val="333333"/>
                </a:solidFill>
                <a:latin typeface="Verdana" panose="020B0604030504040204" pitchFamily="34" charset="0"/>
                <a:ea typeface="Verdana" panose="020B0604030504040204" pitchFamily="34" charset="0"/>
                <a:cs typeface="Calibri"/>
              </a:rPr>
              <a:t>GRADO 13 - Prove INVALSI </a:t>
            </a:r>
            <a:r>
              <a:rPr lang="it-IT" sz="1400" b="1" dirty="0">
                <a:solidFill>
                  <a:srgbClr val="333333"/>
                </a:solidFill>
                <a:latin typeface="Verdana" panose="020B0604030504040204" pitchFamily="34" charset="0"/>
                <a:ea typeface="Verdana" panose="020B0604030504040204" pitchFamily="34" charset="0"/>
                <a:cs typeface="Calibri"/>
              </a:rPr>
              <a:t>dal 2019 al </a:t>
            </a:r>
            <a:r>
              <a:rPr lang="it-IT" sz="1400" b="1" i="0" u="none" strike="noStrike" baseline="0" dirty="0">
                <a:solidFill>
                  <a:srgbClr val="333333"/>
                </a:solidFill>
                <a:latin typeface="Verdana" panose="020B0604030504040204" pitchFamily="34" charset="0"/>
                <a:ea typeface="Verdana" panose="020B0604030504040204" pitchFamily="34" charset="0"/>
                <a:cs typeface="Calibri"/>
              </a:rPr>
              <a:t>2023</a:t>
            </a:r>
            <a:endParaRPr lang="it-IT" sz="1400" b="1" i="0" u="sng" strike="noStrike" baseline="0" dirty="0">
              <a:solidFill>
                <a:srgbClr val="333333"/>
              </a:solidFill>
              <a:latin typeface="Verdana" panose="020B0604030504040204" pitchFamily="34" charset="0"/>
              <a:ea typeface="Verdana" panose="020B0604030504040204" pitchFamily="34" charset="0"/>
              <a:cs typeface="Calibri"/>
            </a:endParaRPr>
          </a:p>
        </p:txBody>
      </p:sp>
      <p:sp>
        <p:nvSpPr>
          <p:cNvPr id="2" name="CasellaDiTesto 1">
            <a:extLst>
              <a:ext uri="{FF2B5EF4-FFF2-40B4-BE49-F238E27FC236}">
                <a16:creationId xmlns:a16="http://schemas.microsoft.com/office/drawing/2014/main" id="{3AF57D0D-4857-A75B-166A-CA78CF49544A}"/>
              </a:ext>
            </a:extLst>
          </p:cNvPr>
          <p:cNvSpPr txBox="1"/>
          <p:nvPr/>
        </p:nvSpPr>
        <p:spPr>
          <a:xfrm>
            <a:off x="2801923" y="119770"/>
            <a:ext cx="9301297" cy="830997"/>
          </a:xfrm>
          <a:prstGeom prst="rect">
            <a:avLst/>
          </a:prstGeom>
          <a:noFill/>
          <a:effectLst/>
        </p:spPr>
        <p:txBody>
          <a:bodyPr wrap="square">
            <a:spAutoFit/>
          </a:bodyPr>
          <a:lstStyle/>
          <a:p>
            <a:pPr algn="r"/>
            <a:r>
              <a:rPr lang="it-IT" sz="2400" b="1" spc="217" dirty="0">
                <a:solidFill>
                  <a:schemeClr val="bg1"/>
                </a:solidFill>
                <a:latin typeface="Verdana" panose="020B0604030504040204" pitchFamily="34" charset="0"/>
              </a:rPr>
              <a:t>La dispersione scolastica implicita </a:t>
            </a:r>
          </a:p>
          <a:p>
            <a:pPr algn="r"/>
            <a:r>
              <a:rPr lang="it-IT" sz="2400" b="1" spc="217" dirty="0">
                <a:solidFill>
                  <a:schemeClr val="bg1"/>
                </a:solidFill>
                <a:latin typeface="Verdana" panose="020B0604030504040204" pitchFamily="34" charset="0"/>
              </a:rPr>
              <a:t>tende a ridursi nel tempo</a:t>
            </a:r>
          </a:p>
        </p:txBody>
      </p:sp>
    </p:spTree>
    <p:extLst>
      <p:ext uri="{BB962C8B-B14F-4D97-AF65-F5344CB8AC3E}">
        <p14:creationId xmlns:p14="http://schemas.microsoft.com/office/powerpoint/2010/main" val="717345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design, Elementi grafici, logo, grafica&#10;&#10;Descrizione generata automaticamente">
            <a:extLst>
              <a:ext uri="{FF2B5EF4-FFF2-40B4-BE49-F238E27FC236}">
                <a16:creationId xmlns:a16="http://schemas.microsoft.com/office/drawing/2014/main" id="{63DB6159-A395-F875-A785-F4C4BC8B57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6198" y="1101227"/>
            <a:ext cx="5435802" cy="5036059"/>
          </a:xfrm>
          <a:prstGeom prst="rect">
            <a:avLst/>
          </a:prstGeom>
        </p:spPr>
      </p:pic>
      <p:pic>
        <p:nvPicPr>
          <p:cNvPr id="12" name="Immagine 11" descr="Immagine che contiene testo, schermata, Parallelo, diagramma&#10;&#10;Descrizione generata automaticamente">
            <a:extLst>
              <a:ext uri="{FF2B5EF4-FFF2-40B4-BE49-F238E27FC236}">
                <a16:creationId xmlns:a16="http://schemas.microsoft.com/office/drawing/2014/main" id="{B5520689-433C-9551-EDA1-99CD046CDBE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61078" y="1101227"/>
            <a:ext cx="7638321" cy="5591883"/>
          </a:xfrm>
          <a:prstGeom prst="rect">
            <a:avLst/>
          </a:prstGeom>
          <a:noFill/>
        </p:spPr>
      </p:pic>
      <p:sp>
        <p:nvSpPr>
          <p:cNvPr id="3" name="CasellaDiTesto 2">
            <a:extLst>
              <a:ext uri="{FF2B5EF4-FFF2-40B4-BE49-F238E27FC236}">
                <a16:creationId xmlns:a16="http://schemas.microsoft.com/office/drawing/2014/main" id="{83B8F536-7F7E-FA76-3F53-7746345CE9E3}"/>
              </a:ext>
            </a:extLst>
          </p:cNvPr>
          <p:cNvSpPr txBox="1"/>
          <p:nvPr/>
        </p:nvSpPr>
        <p:spPr>
          <a:xfrm>
            <a:off x="8199622" y="5183410"/>
            <a:ext cx="3722557" cy="1477328"/>
          </a:xfrm>
          <a:prstGeom prst="rect">
            <a:avLst/>
          </a:prstGeom>
          <a:solidFill>
            <a:schemeClr val="bg1"/>
          </a:solidFill>
        </p:spPr>
        <p:txBody>
          <a:bodyPr wrap="square">
            <a:spAutoFit/>
          </a:bodyPr>
          <a:lstStyle/>
          <a:p>
            <a:pPr algn="ctr" rtl="0">
              <a:defRPr sz="1000" b="0" i="0" u="none" strike="noStrike" kern="1200" baseline="0">
                <a:solidFill>
                  <a:srgbClr val="000000"/>
                </a:solidFill>
                <a:latin typeface="Calibri"/>
                <a:ea typeface="Calibri"/>
                <a:cs typeface="Calibri"/>
              </a:defRPr>
            </a:pPr>
            <a:r>
              <a:rPr lang="it-IT" sz="1500" b="1" i="0" u="none" strike="noStrike" baseline="0" dirty="0">
                <a:solidFill>
                  <a:srgbClr val="333333"/>
                </a:solidFill>
                <a:latin typeface="Verdana" panose="020B0604030504040204" pitchFamily="34" charset="0"/>
                <a:ea typeface="Verdana" panose="020B0604030504040204" pitchFamily="34" charset="0"/>
                <a:cs typeface="Calibri"/>
              </a:rPr>
              <a:t>Studenti in condizione di dispersione </a:t>
            </a:r>
            <a:r>
              <a:rPr lang="it-IT" sz="1500" b="1" i="1" u="none" strike="noStrike" baseline="0" dirty="0">
                <a:solidFill>
                  <a:srgbClr val="333333"/>
                </a:solidFill>
                <a:latin typeface="Verdana" panose="020B0604030504040204" pitchFamily="34" charset="0"/>
                <a:ea typeface="Verdana" panose="020B0604030504040204" pitchFamily="34" charset="0"/>
                <a:cs typeface="Calibri"/>
              </a:rPr>
              <a:t>implicita</a:t>
            </a:r>
            <a:r>
              <a:rPr lang="it-IT" sz="1500" b="1" i="0" u="none" strike="noStrike" baseline="0" dirty="0">
                <a:solidFill>
                  <a:srgbClr val="333333"/>
                </a:solidFill>
                <a:latin typeface="Verdana" panose="020B0604030504040204" pitchFamily="34" charset="0"/>
                <a:ea typeface="Verdana" panose="020B0604030504040204" pitchFamily="34" charset="0"/>
                <a:cs typeface="Calibri"/>
              </a:rPr>
              <a:t> per genere, percorso di studio, </a:t>
            </a:r>
            <a:r>
              <a:rPr lang="it-IT" sz="1500" b="1" i="1" u="none" strike="noStrike" baseline="0" dirty="0">
                <a:solidFill>
                  <a:srgbClr val="333333"/>
                </a:solidFill>
                <a:latin typeface="Verdana" panose="020B0604030504040204" pitchFamily="34" charset="0"/>
                <a:ea typeface="Verdana" panose="020B0604030504040204" pitchFamily="34" charset="0"/>
                <a:cs typeface="Calibri"/>
              </a:rPr>
              <a:t>background</a:t>
            </a:r>
            <a:r>
              <a:rPr lang="it-IT" sz="1500" b="1" i="0" u="none" strike="noStrike" baseline="0" dirty="0">
                <a:solidFill>
                  <a:srgbClr val="333333"/>
                </a:solidFill>
                <a:latin typeface="Verdana" panose="020B0604030504040204" pitchFamily="34" charset="0"/>
                <a:ea typeface="Verdana" panose="020B0604030504040204" pitchFamily="34" charset="0"/>
                <a:cs typeface="Calibri"/>
              </a:rPr>
              <a:t> migratorio, </a:t>
            </a:r>
            <a:r>
              <a:rPr lang="it-IT" sz="1500" b="1" i="1" u="none" strike="noStrike" baseline="0" dirty="0">
                <a:solidFill>
                  <a:srgbClr val="333333"/>
                </a:solidFill>
                <a:latin typeface="Verdana" panose="020B0604030504040204" pitchFamily="34" charset="0"/>
                <a:ea typeface="Verdana" panose="020B0604030504040204" pitchFamily="34" charset="0"/>
                <a:cs typeface="Calibri"/>
              </a:rPr>
              <a:t>background</a:t>
            </a:r>
            <a:r>
              <a:rPr lang="it-IT" sz="1500" b="1" i="0" u="none" strike="noStrike" baseline="0" dirty="0">
                <a:solidFill>
                  <a:srgbClr val="333333"/>
                </a:solidFill>
                <a:latin typeface="Verdana" panose="020B0604030504040204" pitchFamily="34" charset="0"/>
                <a:ea typeface="Verdana" panose="020B0604030504040204" pitchFamily="34" charset="0"/>
                <a:cs typeface="Calibri"/>
              </a:rPr>
              <a:t> sociale e </a:t>
            </a:r>
            <a:r>
              <a:rPr lang="it-IT" sz="1500" b="1" dirty="0">
                <a:solidFill>
                  <a:srgbClr val="333333"/>
                </a:solidFill>
                <a:latin typeface="Verdana" panose="020B0604030504040204" pitchFamily="34" charset="0"/>
                <a:ea typeface="Verdana" panose="020B0604030504040204" pitchFamily="34" charset="0"/>
                <a:cs typeface="Calibri"/>
              </a:rPr>
              <a:t>t</a:t>
            </a:r>
            <a:r>
              <a:rPr lang="it-IT" sz="1500" b="1" i="0" u="none" strike="noStrike" baseline="0" dirty="0">
                <a:solidFill>
                  <a:srgbClr val="333333"/>
                </a:solidFill>
                <a:latin typeface="Verdana" panose="020B0604030504040204" pitchFamily="34" charset="0"/>
                <a:ea typeface="Verdana" panose="020B0604030504040204" pitchFamily="34" charset="0"/>
                <a:cs typeface="Calibri"/>
              </a:rPr>
              <a:t>ipologia di istituto </a:t>
            </a:r>
          </a:p>
          <a:p>
            <a:pPr algn="ctr" rtl="0">
              <a:defRPr sz="1000" b="0" i="0" u="none" strike="noStrike" kern="1200" baseline="0">
                <a:solidFill>
                  <a:srgbClr val="000000"/>
                </a:solidFill>
                <a:latin typeface="Calibri"/>
                <a:ea typeface="Calibri"/>
                <a:cs typeface="Calibri"/>
              </a:defRPr>
            </a:pPr>
            <a:r>
              <a:rPr lang="it-IT" sz="1500" b="1" i="0" u="none" strike="noStrike" baseline="0" dirty="0">
                <a:solidFill>
                  <a:srgbClr val="333333"/>
                </a:solidFill>
                <a:latin typeface="Verdana" panose="020B0604030504040204" pitchFamily="34" charset="0"/>
                <a:ea typeface="Verdana" panose="020B0604030504040204" pitchFamily="34" charset="0"/>
                <a:cs typeface="Calibri"/>
              </a:rPr>
              <a:t>GRADO 13 - Prove INVALSI 2023</a:t>
            </a:r>
            <a:endParaRPr lang="it-IT" sz="1500" b="1" i="0" u="sng" strike="noStrike" baseline="0" dirty="0">
              <a:solidFill>
                <a:srgbClr val="333333"/>
              </a:solidFill>
              <a:latin typeface="Verdana" panose="020B0604030504040204" pitchFamily="34" charset="0"/>
              <a:ea typeface="Verdana" panose="020B0604030504040204" pitchFamily="34" charset="0"/>
              <a:cs typeface="Calibri"/>
            </a:endParaRPr>
          </a:p>
        </p:txBody>
      </p:sp>
      <p:sp>
        <p:nvSpPr>
          <p:cNvPr id="4" name="CasellaDiTesto 3">
            <a:extLst>
              <a:ext uri="{FF2B5EF4-FFF2-40B4-BE49-F238E27FC236}">
                <a16:creationId xmlns:a16="http://schemas.microsoft.com/office/drawing/2014/main" id="{83F8CE2B-4EF6-9850-1DB6-3630B187AC77}"/>
              </a:ext>
            </a:extLst>
          </p:cNvPr>
          <p:cNvSpPr txBox="1"/>
          <p:nvPr/>
        </p:nvSpPr>
        <p:spPr>
          <a:xfrm>
            <a:off x="1" y="319151"/>
            <a:ext cx="12191999" cy="430887"/>
          </a:xfrm>
          <a:prstGeom prst="rect">
            <a:avLst/>
          </a:prstGeom>
          <a:noFill/>
          <a:effectLst/>
        </p:spPr>
        <p:txBody>
          <a:bodyPr wrap="square">
            <a:spAutoFit/>
          </a:bodyPr>
          <a:lstStyle>
            <a:defPPr>
              <a:defRPr lang="it-IT"/>
            </a:defPPr>
            <a:lvl1pPr algn="r">
              <a:defRPr sz="2800" b="1" spc="217">
                <a:solidFill>
                  <a:schemeClr val="bg1"/>
                </a:solidFill>
                <a:effectLst>
                  <a:outerShdw blurRad="38100" dist="38100" dir="2700000" algn="tl">
                    <a:srgbClr val="000000">
                      <a:alpha val="43137"/>
                    </a:srgbClr>
                  </a:outerShdw>
                </a:effectLst>
                <a:latin typeface="Verdana" panose="020B0604030504040204" pitchFamily="34" charset="0"/>
              </a:defRPr>
            </a:lvl1pPr>
          </a:lstStyle>
          <a:p>
            <a:r>
              <a:rPr lang="it-IT" sz="2200" dirty="0"/>
              <a:t>Non tutti uguali rispetto alla dispersione </a:t>
            </a:r>
            <a:r>
              <a:rPr lang="it-IT" sz="2200" i="1" dirty="0"/>
              <a:t>implicita</a:t>
            </a:r>
          </a:p>
        </p:txBody>
      </p:sp>
    </p:spTree>
    <p:extLst>
      <p:ext uri="{BB962C8B-B14F-4D97-AF65-F5344CB8AC3E}">
        <p14:creationId xmlns:p14="http://schemas.microsoft.com/office/powerpoint/2010/main" val="1627825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verdura, aria aperta, Fusto della pianta, germoglio&#10;&#10;Descrizione generata automaticamente">
            <a:extLst>
              <a:ext uri="{FF2B5EF4-FFF2-40B4-BE49-F238E27FC236}">
                <a16:creationId xmlns:a16="http://schemas.microsoft.com/office/drawing/2014/main" id="{5D9AC1E4-7DB2-8E5A-C0C2-4DBF023CC1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077999"/>
            <a:ext cx="6095997" cy="5777566"/>
          </a:xfrm>
          <a:prstGeom prst="rect">
            <a:avLst/>
          </a:prstGeom>
        </p:spPr>
      </p:pic>
      <p:sp>
        <p:nvSpPr>
          <p:cNvPr id="6" name="CasellaDiTesto 5">
            <a:extLst>
              <a:ext uri="{FF2B5EF4-FFF2-40B4-BE49-F238E27FC236}">
                <a16:creationId xmlns:a16="http://schemas.microsoft.com/office/drawing/2014/main" id="{58FFB3D2-0947-1A6C-EC28-6AA64CF75515}"/>
              </a:ext>
            </a:extLst>
          </p:cNvPr>
          <p:cNvSpPr txBox="1"/>
          <p:nvPr/>
        </p:nvSpPr>
        <p:spPr>
          <a:xfrm>
            <a:off x="2263515" y="106150"/>
            <a:ext cx="9839705" cy="830997"/>
          </a:xfrm>
          <a:prstGeom prst="rect">
            <a:avLst/>
          </a:prstGeom>
          <a:noFill/>
          <a:effectLst/>
        </p:spPr>
        <p:txBody>
          <a:bodyPr wrap="square">
            <a:spAutoFit/>
          </a:bodyPr>
          <a:lstStyle/>
          <a:p>
            <a:pPr algn="r"/>
            <a:r>
              <a:rPr lang="it-IT" sz="2400" b="1" spc="217" dirty="0">
                <a:solidFill>
                  <a:schemeClr val="bg1"/>
                </a:solidFill>
                <a:latin typeface="Verdana" panose="020B0604030504040204" pitchFamily="34" charset="0"/>
              </a:rPr>
              <a:t>I </a:t>
            </a:r>
            <a:r>
              <a:rPr lang="it-IT" sz="2400" b="1" i="1" spc="217" dirty="0">
                <a:solidFill>
                  <a:schemeClr val="bg1"/>
                </a:solidFill>
                <a:latin typeface="Verdana" panose="020B0604030504040204" pitchFamily="34" charset="0"/>
              </a:rPr>
              <a:t>licenziati</a:t>
            </a:r>
            <a:r>
              <a:rPr lang="it-IT" sz="2400" b="1" spc="217" dirty="0">
                <a:solidFill>
                  <a:schemeClr val="bg1"/>
                </a:solidFill>
                <a:latin typeface="Verdana" panose="020B0604030504040204" pitchFamily="34" charset="0"/>
              </a:rPr>
              <a:t> (III sec. I gr.)</a:t>
            </a:r>
          </a:p>
          <a:p>
            <a:pPr algn="r"/>
            <a:r>
              <a:rPr lang="it-IT" sz="2400" b="1" spc="217" dirty="0">
                <a:solidFill>
                  <a:schemeClr val="bg1"/>
                </a:solidFill>
                <a:latin typeface="Verdana" panose="020B0604030504040204" pitchFamily="34" charset="0"/>
              </a:rPr>
              <a:t>del 2018 cinque anni dopo</a:t>
            </a:r>
          </a:p>
        </p:txBody>
      </p:sp>
      <p:grpSp>
        <p:nvGrpSpPr>
          <p:cNvPr id="20" name="Gruppo 19">
            <a:extLst>
              <a:ext uri="{FF2B5EF4-FFF2-40B4-BE49-F238E27FC236}">
                <a16:creationId xmlns:a16="http://schemas.microsoft.com/office/drawing/2014/main" id="{545AFDEE-EEBB-1881-AFB2-29A2DDE5F866}"/>
              </a:ext>
            </a:extLst>
          </p:cNvPr>
          <p:cNvGrpSpPr/>
          <p:nvPr/>
        </p:nvGrpSpPr>
        <p:grpSpPr>
          <a:xfrm>
            <a:off x="447040" y="1838959"/>
            <a:ext cx="8768080" cy="4120813"/>
            <a:chOff x="447040" y="1753533"/>
            <a:chExt cx="8971280" cy="4135120"/>
          </a:xfrm>
        </p:grpSpPr>
        <p:pic>
          <p:nvPicPr>
            <p:cNvPr id="5" name="Immagine 4">
              <a:extLst>
                <a:ext uri="{FF2B5EF4-FFF2-40B4-BE49-F238E27FC236}">
                  <a16:creationId xmlns:a16="http://schemas.microsoft.com/office/drawing/2014/main" id="{74FB7191-BDFA-D2D7-B3B5-1D5424F7D8EC}"/>
                </a:ext>
              </a:extLst>
            </p:cNvPr>
            <p:cNvPicPr>
              <a:picLocks noChangeAspect="1"/>
            </p:cNvPicPr>
            <p:nvPr/>
          </p:nvPicPr>
          <p:blipFill rotWithShape="1">
            <a:blip r:embed="rId4"/>
            <a:srcRect l="5851" t="1941" r="525" b="6082"/>
            <a:stretch/>
          </p:blipFill>
          <p:spPr>
            <a:xfrm>
              <a:off x="447040" y="1753533"/>
              <a:ext cx="8971280" cy="4135120"/>
            </a:xfrm>
            <a:prstGeom prst="rect">
              <a:avLst/>
            </a:prstGeom>
          </p:spPr>
        </p:pic>
        <p:sp>
          <p:nvSpPr>
            <p:cNvPr id="14" name="CasellaDiTesto 13">
              <a:extLst>
                <a:ext uri="{FF2B5EF4-FFF2-40B4-BE49-F238E27FC236}">
                  <a16:creationId xmlns:a16="http://schemas.microsoft.com/office/drawing/2014/main" id="{A00CB909-107A-FCCF-8442-4A9EF8353456}"/>
                </a:ext>
              </a:extLst>
            </p:cNvPr>
            <p:cNvSpPr txBox="1"/>
            <p:nvPr/>
          </p:nvSpPr>
          <p:spPr>
            <a:xfrm>
              <a:off x="8869678" y="2345214"/>
              <a:ext cx="548640" cy="246221"/>
            </a:xfrm>
            <a:prstGeom prst="rect">
              <a:avLst/>
            </a:prstGeom>
            <a:solidFill>
              <a:schemeClr val="bg1"/>
            </a:solidFill>
          </p:spPr>
          <p:txBody>
            <a:bodyPr wrap="square" rtlCol="0">
              <a:spAutoFit/>
            </a:bodyPr>
            <a:lstStyle/>
            <a:p>
              <a:pPr algn="ctr"/>
              <a:r>
                <a:rPr lang="it-IT" sz="1000" b="1" dirty="0">
                  <a:ea typeface="Verdana" panose="020B0604030504040204" pitchFamily="34" charset="0"/>
                  <a:cs typeface="Arial" panose="020B0604020202020204" pitchFamily="34" charset="0"/>
                </a:rPr>
                <a:t>72,3 %</a:t>
              </a:r>
            </a:p>
          </p:txBody>
        </p:sp>
        <p:sp>
          <p:nvSpPr>
            <p:cNvPr id="15" name="CasellaDiTesto 14">
              <a:extLst>
                <a:ext uri="{FF2B5EF4-FFF2-40B4-BE49-F238E27FC236}">
                  <a16:creationId xmlns:a16="http://schemas.microsoft.com/office/drawing/2014/main" id="{C955B279-A314-9934-134A-144FF3B431F1}"/>
                </a:ext>
              </a:extLst>
            </p:cNvPr>
            <p:cNvSpPr txBox="1"/>
            <p:nvPr/>
          </p:nvSpPr>
          <p:spPr>
            <a:xfrm>
              <a:off x="7183367" y="2975134"/>
              <a:ext cx="548640" cy="246221"/>
            </a:xfrm>
            <a:prstGeom prst="rect">
              <a:avLst/>
            </a:prstGeom>
            <a:solidFill>
              <a:schemeClr val="bg1"/>
            </a:solidFill>
          </p:spPr>
          <p:txBody>
            <a:bodyPr wrap="square" rtlCol="0">
              <a:spAutoFit/>
            </a:bodyPr>
            <a:lstStyle/>
            <a:p>
              <a:pPr algn="ctr"/>
              <a:r>
                <a:rPr lang="it-IT" sz="1000" b="1" dirty="0">
                  <a:ea typeface="Verdana" panose="020B0604030504040204" pitchFamily="34" charset="0"/>
                  <a:cs typeface="Arial" panose="020B0604020202020204" pitchFamily="34" charset="0"/>
                </a:rPr>
                <a:t>10,8 %</a:t>
              </a:r>
            </a:p>
          </p:txBody>
        </p:sp>
        <p:sp>
          <p:nvSpPr>
            <p:cNvPr id="16" name="CasellaDiTesto 15">
              <a:extLst>
                <a:ext uri="{FF2B5EF4-FFF2-40B4-BE49-F238E27FC236}">
                  <a16:creationId xmlns:a16="http://schemas.microsoft.com/office/drawing/2014/main" id="{48B36A3E-8E3E-9BD4-4850-B60ECC878B55}"/>
                </a:ext>
              </a:extLst>
            </p:cNvPr>
            <p:cNvSpPr txBox="1"/>
            <p:nvPr/>
          </p:nvSpPr>
          <p:spPr>
            <a:xfrm>
              <a:off x="5954254" y="3570321"/>
              <a:ext cx="548640" cy="246221"/>
            </a:xfrm>
            <a:prstGeom prst="rect">
              <a:avLst/>
            </a:prstGeom>
            <a:solidFill>
              <a:schemeClr val="bg1"/>
            </a:solidFill>
          </p:spPr>
          <p:txBody>
            <a:bodyPr wrap="square" rtlCol="0">
              <a:spAutoFit/>
            </a:bodyPr>
            <a:lstStyle/>
            <a:p>
              <a:pPr algn="ctr"/>
              <a:r>
                <a:rPr lang="it-IT" sz="1000" b="1" dirty="0">
                  <a:ea typeface="Verdana" panose="020B0604030504040204" pitchFamily="34" charset="0"/>
                  <a:cs typeface="Arial" panose="020B0604020202020204" pitchFamily="34" charset="0"/>
                </a:rPr>
                <a:t>10,4 %</a:t>
              </a:r>
            </a:p>
          </p:txBody>
        </p:sp>
        <p:sp>
          <p:nvSpPr>
            <p:cNvPr id="17" name="CasellaDiTesto 16">
              <a:extLst>
                <a:ext uri="{FF2B5EF4-FFF2-40B4-BE49-F238E27FC236}">
                  <a16:creationId xmlns:a16="http://schemas.microsoft.com/office/drawing/2014/main" id="{A845365A-C97E-FA14-499A-AA20FF8C74D3}"/>
                </a:ext>
              </a:extLst>
            </p:cNvPr>
            <p:cNvSpPr txBox="1"/>
            <p:nvPr/>
          </p:nvSpPr>
          <p:spPr>
            <a:xfrm>
              <a:off x="4775447" y="4133374"/>
              <a:ext cx="548640" cy="246221"/>
            </a:xfrm>
            <a:prstGeom prst="rect">
              <a:avLst/>
            </a:prstGeom>
            <a:solidFill>
              <a:schemeClr val="bg1"/>
            </a:solidFill>
          </p:spPr>
          <p:txBody>
            <a:bodyPr wrap="square" rtlCol="0">
              <a:spAutoFit/>
            </a:bodyPr>
            <a:lstStyle/>
            <a:p>
              <a:pPr algn="ctr"/>
              <a:r>
                <a:rPr lang="it-IT" sz="1000" b="1" dirty="0">
                  <a:ea typeface="Verdana" panose="020B0604030504040204" pitchFamily="34" charset="0"/>
                  <a:cs typeface="Arial" panose="020B0604020202020204" pitchFamily="34" charset="0"/>
                </a:rPr>
                <a:t>4,9 %</a:t>
              </a:r>
            </a:p>
          </p:txBody>
        </p:sp>
        <p:sp>
          <p:nvSpPr>
            <p:cNvPr id="18" name="CasellaDiTesto 17">
              <a:extLst>
                <a:ext uri="{FF2B5EF4-FFF2-40B4-BE49-F238E27FC236}">
                  <a16:creationId xmlns:a16="http://schemas.microsoft.com/office/drawing/2014/main" id="{44EEAA16-86AC-5DDC-EA4F-6CC98FA6B63B}"/>
                </a:ext>
              </a:extLst>
            </p:cNvPr>
            <p:cNvSpPr txBox="1"/>
            <p:nvPr/>
          </p:nvSpPr>
          <p:spPr>
            <a:xfrm>
              <a:off x="3525767" y="4722654"/>
              <a:ext cx="548640" cy="246221"/>
            </a:xfrm>
            <a:prstGeom prst="rect">
              <a:avLst/>
            </a:prstGeom>
            <a:solidFill>
              <a:schemeClr val="bg1"/>
            </a:solidFill>
          </p:spPr>
          <p:txBody>
            <a:bodyPr wrap="square" rtlCol="0">
              <a:spAutoFit/>
            </a:bodyPr>
            <a:lstStyle/>
            <a:p>
              <a:pPr algn="ctr"/>
              <a:r>
                <a:rPr lang="it-IT" sz="1000" b="1" dirty="0">
                  <a:ea typeface="Verdana" panose="020B0604030504040204" pitchFamily="34" charset="0"/>
                  <a:cs typeface="Arial" panose="020B0604020202020204" pitchFamily="34" charset="0"/>
                </a:rPr>
                <a:t>1,5 %</a:t>
              </a:r>
            </a:p>
          </p:txBody>
        </p:sp>
        <p:sp>
          <p:nvSpPr>
            <p:cNvPr id="19" name="CasellaDiTesto 18">
              <a:extLst>
                <a:ext uri="{FF2B5EF4-FFF2-40B4-BE49-F238E27FC236}">
                  <a16:creationId xmlns:a16="http://schemas.microsoft.com/office/drawing/2014/main" id="{A9BA46AA-FFED-5E0B-1B21-99D61C753432}"/>
                </a:ext>
              </a:extLst>
            </p:cNvPr>
            <p:cNvSpPr txBox="1"/>
            <p:nvPr/>
          </p:nvSpPr>
          <p:spPr>
            <a:xfrm>
              <a:off x="2263515" y="5281454"/>
              <a:ext cx="548640" cy="246221"/>
            </a:xfrm>
            <a:prstGeom prst="rect">
              <a:avLst/>
            </a:prstGeom>
            <a:solidFill>
              <a:schemeClr val="bg1"/>
            </a:solidFill>
          </p:spPr>
          <p:txBody>
            <a:bodyPr wrap="square" rtlCol="0">
              <a:spAutoFit/>
            </a:bodyPr>
            <a:lstStyle/>
            <a:p>
              <a:pPr algn="ctr"/>
              <a:r>
                <a:rPr lang="it-IT" sz="1000" b="1" dirty="0">
                  <a:ea typeface="Verdana" panose="020B0604030504040204" pitchFamily="34" charset="0"/>
                  <a:cs typeface="Arial" panose="020B0604020202020204" pitchFamily="34" charset="0"/>
                </a:rPr>
                <a:t>0,1 %</a:t>
              </a:r>
            </a:p>
          </p:txBody>
        </p:sp>
      </p:grpSp>
    </p:spTree>
    <p:extLst>
      <p:ext uri="{BB962C8B-B14F-4D97-AF65-F5344CB8AC3E}">
        <p14:creationId xmlns:p14="http://schemas.microsoft.com/office/powerpoint/2010/main" val="3547966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persona, muro, eretto, arancione&#10;&#10;Descrizione generata automaticamente">
            <a:extLst>
              <a:ext uri="{FF2B5EF4-FFF2-40B4-BE49-F238E27FC236}">
                <a16:creationId xmlns:a16="http://schemas.microsoft.com/office/drawing/2014/main" id="{708F3460-CA09-8149-9EEF-372814E232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025" r="13880"/>
          <a:stretch/>
        </p:blipFill>
        <p:spPr>
          <a:xfrm>
            <a:off x="6273154" y="0"/>
            <a:ext cx="5918846" cy="5785338"/>
          </a:xfrm>
          <a:prstGeom prst="rect">
            <a:avLst/>
          </a:prstGeom>
        </p:spPr>
      </p:pic>
      <p:sp>
        <p:nvSpPr>
          <p:cNvPr id="5" name="CasellaDiTesto 4">
            <a:extLst>
              <a:ext uri="{FF2B5EF4-FFF2-40B4-BE49-F238E27FC236}">
                <a16:creationId xmlns:a16="http://schemas.microsoft.com/office/drawing/2014/main" id="{9271514D-F0C9-5E6A-4FBE-F97A82FB992C}"/>
              </a:ext>
            </a:extLst>
          </p:cNvPr>
          <p:cNvSpPr txBox="1"/>
          <p:nvPr/>
        </p:nvSpPr>
        <p:spPr>
          <a:xfrm>
            <a:off x="189188" y="520209"/>
            <a:ext cx="5918846" cy="4708981"/>
          </a:xfrm>
          <a:prstGeom prst="rect">
            <a:avLst/>
          </a:prstGeom>
          <a:noFill/>
        </p:spPr>
        <p:txBody>
          <a:bodyPr wrap="square" rtlCol="0">
            <a:spAutoFit/>
          </a:bodyPr>
          <a:lstStyle/>
          <a:p>
            <a:r>
              <a:rPr lang="it-IT" sz="2000" b="1" dirty="0">
                <a:latin typeface="Verdana" panose="020B0604030504040204" pitchFamily="34" charset="0"/>
                <a:ea typeface="Verdana" panose="020B0604030504040204" pitchFamily="34" charset="0"/>
                <a:cs typeface="Arial" panose="020B0604020202020204" pitchFamily="34" charset="0"/>
              </a:rPr>
              <a:t>Le caratteristiche principali delle prove</a:t>
            </a:r>
          </a:p>
          <a:p>
            <a:r>
              <a:rPr lang="it-IT" sz="2000" b="1" dirty="0">
                <a:latin typeface="Verdana" panose="020B0604030504040204" pitchFamily="34" charset="0"/>
                <a:ea typeface="Verdana" panose="020B0604030504040204" pitchFamily="34" charset="0"/>
                <a:cs typeface="Arial" panose="020B0604020202020204" pitchFamily="34" charset="0"/>
              </a:rPr>
              <a:t> </a:t>
            </a:r>
          </a:p>
          <a:p>
            <a:pPr marL="285750" indent="-285750">
              <a:buFont typeface="Wingdings" pitchFamily="2" charset="2"/>
              <a:buChar char="ü"/>
            </a:pPr>
            <a:r>
              <a:rPr lang="it-IT" sz="2000" dirty="0">
                <a:latin typeface="Verdana" panose="020B0604030504040204" pitchFamily="34" charset="0"/>
                <a:ea typeface="Verdana" panose="020B0604030504040204" pitchFamily="34" charset="0"/>
              </a:rPr>
              <a:t>Cartacee</a:t>
            </a:r>
          </a:p>
          <a:p>
            <a:pPr marL="285750" indent="-285750">
              <a:buFont typeface="Wingdings" pitchFamily="2" charset="2"/>
              <a:buChar char="ü"/>
            </a:pPr>
            <a:endParaRPr lang="it-IT" sz="2000" dirty="0">
              <a:latin typeface="Verdana" panose="020B0604030504040204" pitchFamily="34" charset="0"/>
              <a:ea typeface="Verdana" panose="020B0604030504040204" pitchFamily="34" charset="0"/>
            </a:endParaRPr>
          </a:p>
          <a:p>
            <a:pPr marL="285750" indent="-285750">
              <a:buFont typeface="Wingdings" pitchFamily="2" charset="2"/>
              <a:buChar char="ü"/>
            </a:pPr>
            <a:r>
              <a:rPr lang="it-IT" sz="2000" dirty="0">
                <a:latin typeface="Verdana" panose="020B0604030504040204" pitchFamily="34" charset="0"/>
                <a:ea typeface="Verdana" panose="020B0604030504040204" pitchFamily="34" charset="0"/>
              </a:rPr>
              <a:t>Risultati ancorati (confrontabili) dal 2019 (dal 2018 per Inglese)</a:t>
            </a:r>
          </a:p>
          <a:p>
            <a:endParaRPr lang="it-IT" sz="2000" dirty="0">
              <a:latin typeface="Verdana" panose="020B0604030504040204" pitchFamily="34" charset="0"/>
              <a:ea typeface="Verdana" panose="020B0604030504040204" pitchFamily="34" charset="0"/>
            </a:endParaRPr>
          </a:p>
          <a:p>
            <a:pPr marL="285750" indent="-285750">
              <a:buFont typeface="Wingdings" pitchFamily="2" charset="2"/>
              <a:buChar char="ü"/>
            </a:pPr>
            <a:r>
              <a:rPr lang="it-IT" sz="2000" dirty="0">
                <a:latin typeface="Verdana" panose="020B0604030504040204" pitchFamily="34" charset="0"/>
                <a:ea typeface="Verdana" panose="020B0604030504040204" pitchFamily="34" charset="0"/>
              </a:rPr>
              <a:t>Classi interessate:</a:t>
            </a:r>
          </a:p>
          <a:p>
            <a:pPr marL="742950" lvl="1" indent="-285750">
              <a:buFont typeface="Arial" panose="020B0604020202020204" pitchFamily="34" charset="0"/>
              <a:buChar char="•"/>
            </a:pPr>
            <a:r>
              <a:rPr lang="it-IT" sz="2000" b="1" dirty="0">
                <a:latin typeface="Verdana" panose="020B0604030504040204" pitchFamily="34" charset="0"/>
                <a:ea typeface="Verdana" panose="020B0604030504040204" pitchFamily="34" charset="0"/>
              </a:rPr>
              <a:t>II primaria</a:t>
            </a:r>
            <a:r>
              <a:rPr lang="it-IT" sz="2000" dirty="0">
                <a:latin typeface="Verdana" panose="020B0604030504040204" pitchFamily="34" charset="0"/>
                <a:ea typeface="Verdana" panose="020B0604030504040204" pitchFamily="34" charset="0"/>
              </a:rPr>
              <a:t>: </a:t>
            </a:r>
          </a:p>
          <a:p>
            <a:pPr marL="1200150" lvl="2" indent="-285750">
              <a:buFont typeface="Courier New" panose="02070309020205020404" pitchFamily="49" charset="0"/>
              <a:buChar char="o"/>
            </a:pPr>
            <a:r>
              <a:rPr lang="it-IT" sz="2000" dirty="0">
                <a:latin typeface="Verdana" panose="020B0604030504040204" pitchFamily="34" charset="0"/>
                <a:ea typeface="Verdana" panose="020B0604030504040204" pitchFamily="34" charset="0"/>
              </a:rPr>
              <a:t>ITALIANO</a:t>
            </a:r>
          </a:p>
          <a:p>
            <a:pPr marL="1200150" lvl="2" indent="-285750">
              <a:buFont typeface="Courier New" panose="02070309020205020404" pitchFamily="49" charset="0"/>
              <a:buChar char="o"/>
            </a:pPr>
            <a:r>
              <a:rPr lang="it-IT" sz="2000" dirty="0">
                <a:latin typeface="Verdana" panose="020B0604030504040204" pitchFamily="34" charset="0"/>
                <a:ea typeface="Verdana" panose="020B0604030504040204" pitchFamily="34" charset="0"/>
              </a:rPr>
              <a:t>MATEMATICA</a:t>
            </a:r>
          </a:p>
          <a:p>
            <a:pPr marL="742950" lvl="1" indent="-285750">
              <a:buFont typeface="Arial" panose="020B0604020202020204" pitchFamily="34" charset="0"/>
              <a:buChar char="•"/>
            </a:pPr>
            <a:r>
              <a:rPr lang="it-IT" sz="2000" b="1" dirty="0">
                <a:latin typeface="Verdana" panose="020B0604030504040204" pitchFamily="34" charset="0"/>
                <a:ea typeface="Verdana" panose="020B0604030504040204" pitchFamily="34" charset="0"/>
              </a:rPr>
              <a:t>V primaria</a:t>
            </a:r>
            <a:r>
              <a:rPr lang="it-IT" sz="2000" dirty="0">
                <a:latin typeface="Verdana" panose="020B0604030504040204" pitchFamily="34" charset="0"/>
                <a:ea typeface="Verdana" panose="020B0604030504040204" pitchFamily="34" charset="0"/>
              </a:rPr>
              <a:t>:</a:t>
            </a:r>
          </a:p>
          <a:p>
            <a:pPr marL="1200150" lvl="2" indent="-285750">
              <a:buFont typeface="Courier New" panose="02070309020205020404" pitchFamily="49" charset="0"/>
              <a:buChar char="o"/>
            </a:pPr>
            <a:r>
              <a:rPr lang="it-IT" sz="2000" dirty="0">
                <a:latin typeface="Verdana" panose="020B0604030504040204" pitchFamily="34" charset="0"/>
                <a:ea typeface="Verdana" panose="020B0604030504040204" pitchFamily="34" charset="0"/>
              </a:rPr>
              <a:t>ITALIANO</a:t>
            </a:r>
          </a:p>
          <a:p>
            <a:pPr marL="1200150" lvl="2" indent="-285750">
              <a:buFont typeface="Courier New" panose="02070309020205020404" pitchFamily="49" charset="0"/>
              <a:buChar char="o"/>
            </a:pPr>
            <a:r>
              <a:rPr lang="it-IT" sz="2000" dirty="0">
                <a:latin typeface="Verdana" panose="020B0604030504040204" pitchFamily="34" charset="0"/>
                <a:ea typeface="Verdana" panose="020B0604030504040204" pitchFamily="34" charset="0"/>
              </a:rPr>
              <a:t>MATEMATICA</a:t>
            </a:r>
          </a:p>
          <a:p>
            <a:pPr marL="1200150" lvl="2" indent="-285750">
              <a:buFont typeface="Courier New" panose="02070309020205020404" pitchFamily="49" charset="0"/>
              <a:buChar char="o"/>
            </a:pPr>
            <a:r>
              <a:rPr lang="it-IT" sz="2000" dirty="0">
                <a:latin typeface="Verdana" panose="020B0604030504040204" pitchFamily="34" charset="0"/>
                <a:ea typeface="Verdana" panose="020B0604030504040204" pitchFamily="34" charset="0"/>
              </a:rPr>
              <a:t>INGLESE (Lettura e Ascolto)</a:t>
            </a:r>
          </a:p>
        </p:txBody>
      </p:sp>
      <p:sp>
        <p:nvSpPr>
          <p:cNvPr id="6" name="CasellaDiTesto 5">
            <a:extLst>
              <a:ext uri="{FF2B5EF4-FFF2-40B4-BE49-F238E27FC236}">
                <a16:creationId xmlns:a16="http://schemas.microsoft.com/office/drawing/2014/main" id="{72640FD8-09AD-9184-4EC2-F1CD81E3E91E}"/>
              </a:ext>
            </a:extLst>
          </p:cNvPr>
          <p:cNvSpPr txBox="1"/>
          <p:nvPr/>
        </p:nvSpPr>
        <p:spPr>
          <a:xfrm>
            <a:off x="3018408" y="5970046"/>
            <a:ext cx="9084812" cy="584775"/>
          </a:xfrm>
          <a:prstGeom prst="rect">
            <a:avLst/>
          </a:prstGeom>
          <a:noFill/>
        </p:spPr>
        <p:txBody>
          <a:bodyPr wrap="square">
            <a:spAutoFit/>
          </a:bodyPr>
          <a:lstStyle/>
          <a:p>
            <a:pPr algn="r"/>
            <a:r>
              <a:rPr lang="it-IT" sz="3200" b="1" spc="217" dirty="0">
                <a:solidFill>
                  <a:schemeClr val="bg1"/>
                </a:solidFill>
                <a:latin typeface="Verdana" panose="020B0604030504040204" pitchFamily="34" charset="0"/>
              </a:rPr>
              <a:t>La scuola primaria</a:t>
            </a:r>
          </a:p>
        </p:txBody>
      </p:sp>
    </p:spTree>
    <p:extLst>
      <p:ext uri="{BB962C8B-B14F-4D97-AF65-F5344CB8AC3E}">
        <p14:creationId xmlns:p14="http://schemas.microsoft.com/office/powerpoint/2010/main" val="4219788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E3A7906-FBBE-DB56-BCCB-794D245DA0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6651"/>
          <a:stretch/>
        </p:blipFill>
        <p:spPr>
          <a:xfrm>
            <a:off x="0" y="1080656"/>
            <a:ext cx="12191999" cy="5777344"/>
          </a:xfrm>
          <a:prstGeom prst="rect">
            <a:avLst/>
          </a:prstGeom>
        </p:spPr>
      </p:pic>
      <p:pic>
        <p:nvPicPr>
          <p:cNvPr id="2" name="Immagine 1">
            <a:extLst>
              <a:ext uri="{FF2B5EF4-FFF2-40B4-BE49-F238E27FC236}">
                <a16:creationId xmlns:a16="http://schemas.microsoft.com/office/drawing/2014/main" id="{7B7E8E09-D00B-6A3F-A906-55E6BA90401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9499" y="1298880"/>
            <a:ext cx="5848741" cy="3819550"/>
          </a:xfrm>
          <a:prstGeom prst="rect">
            <a:avLst/>
          </a:prstGeom>
        </p:spPr>
      </p:pic>
      <p:pic>
        <p:nvPicPr>
          <p:cNvPr id="3" name="Immagine 2">
            <a:extLst>
              <a:ext uri="{FF2B5EF4-FFF2-40B4-BE49-F238E27FC236}">
                <a16:creationId xmlns:a16="http://schemas.microsoft.com/office/drawing/2014/main" id="{29196E52-8F55-0CD6-6262-89429AB6B4B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63762" y="1298880"/>
            <a:ext cx="5845156" cy="3813724"/>
          </a:xfrm>
          <a:prstGeom prst="rect">
            <a:avLst/>
          </a:prstGeom>
        </p:spPr>
      </p:pic>
      <p:sp>
        <p:nvSpPr>
          <p:cNvPr id="7" name="CasellaDiTesto 6">
            <a:extLst>
              <a:ext uri="{FF2B5EF4-FFF2-40B4-BE49-F238E27FC236}">
                <a16:creationId xmlns:a16="http://schemas.microsoft.com/office/drawing/2014/main" id="{F64F0727-1511-5468-2941-F53D6E94145B}"/>
              </a:ext>
            </a:extLst>
          </p:cNvPr>
          <p:cNvSpPr txBox="1"/>
          <p:nvPr/>
        </p:nvSpPr>
        <p:spPr>
          <a:xfrm>
            <a:off x="2801923" y="313969"/>
            <a:ext cx="9301297" cy="461665"/>
          </a:xfrm>
          <a:prstGeom prst="rect">
            <a:avLst/>
          </a:prstGeom>
          <a:noFill/>
          <a:effectLst/>
        </p:spPr>
        <p:txBody>
          <a:bodyPr wrap="square">
            <a:spAutoFit/>
          </a:bodyPr>
          <a:lstStyle/>
          <a:p>
            <a:pPr algn="r"/>
            <a:r>
              <a:rPr lang="it-IT" sz="2400" b="1" spc="217" dirty="0">
                <a:solidFill>
                  <a:schemeClr val="bg1"/>
                </a:solidFill>
                <a:latin typeface="Verdana" panose="020B0604030504040204" pitchFamily="34" charset="0"/>
              </a:rPr>
              <a:t>I divari nel tempo (ITALIANO e MATEMATICA)</a:t>
            </a:r>
          </a:p>
        </p:txBody>
      </p:sp>
    </p:spTree>
    <p:extLst>
      <p:ext uri="{BB962C8B-B14F-4D97-AF65-F5344CB8AC3E}">
        <p14:creationId xmlns:p14="http://schemas.microsoft.com/office/powerpoint/2010/main" val="21530276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persona, aria aperta, vestiti, camminata&#10;&#10;Descrizione generata automaticamente">
            <a:extLst>
              <a:ext uri="{FF2B5EF4-FFF2-40B4-BE49-F238E27FC236}">
                <a16:creationId xmlns:a16="http://schemas.microsoft.com/office/drawing/2014/main" id="{0053C0EA-191F-93C0-88EB-245A5FF036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9425"/>
          <a:stretch/>
        </p:blipFill>
        <p:spPr>
          <a:xfrm>
            <a:off x="0" y="1097280"/>
            <a:ext cx="12192000" cy="5760720"/>
          </a:xfrm>
          <a:prstGeom prst="rect">
            <a:avLst/>
          </a:prstGeom>
        </p:spPr>
      </p:pic>
      <p:pic>
        <p:nvPicPr>
          <p:cNvPr id="7" name="Immagine 6">
            <a:extLst>
              <a:ext uri="{FF2B5EF4-FFF2-40B4-BE49-F238E27FC236}">
                <a16:creationId xmlns:a16="http://schemas.microsoft.com/office/drawing/2014/main" id="{165A1232-D0CE-8237-42A4-BB143DEED03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0622" y="2851309"/>
            <a:ext cx="5809457" cy="3790432"/>
          </a:xfrm>
          <a:prstGeom prst="rect">
            <a:avLst/>
          </a:prstGeom>
        </p:spPr>
      </p:pic>
      <p:pic>
        <p:nvPicPr>
          <p:cNvPr id="10" name="Immagine 9">
            <a:extLst>
              <a:ext uri="{FF2B5EF4-FFF2-40B4-BE49-F238E27FC236}">
                <a16:creationId xmlns:a16="http://schemas.microsoft.com/office/drawing/2014/main" id="{A678B691-D5E3-ADAC-4D8A-B2BFD9D5C91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272926" y="2921224"/>
            <a:ext cx="5702300" cy="3720517"/>
          </a:xfrm>
          <a:prstGeom prst="rect">
            <a:avLst/>
          </a:prstGeom>
        </p:spPr>
      </p:pic>
      <p:sp>
        <p:nvSpPr>
          <p:cNvPr id="2" name="CasellaDiTesto 1">
            <a:extLst>
              <a:ext uri="{FF2B5EF4-FFF2-40B4-BE49-F238E27FC236}">
                <a16:creationId xmlns:a16="http://schemas.microsoft.com/office/drawing/2014/main" id="{E08451BF-644B-F105-A824-E109F803001A}"/>
              </a:ext>
            </a:extLst>
          </p:cNvPr>
          <p:cNvSpPr txBox="1"/>
          <p:nvPr/>
        </p:nvSpPr>
        <p:spPr>
          <a:xfrm>
            <a:off x="1282547" y="216259"/>
            <a:ext cx="10909453" cy="541880"/>
          </a:xfrm>
          <a:prstGeom prst="rect">
            <a:avLst/>
          </a:prstGeom>
          <a:noFill/>
          <a:effectLst/>
        </p:spPr>
        <p:txBody>
          <a:bodyPr wrap="square">
            <a:spAutoFit/>
          </a:bodyPr>
          <a:lstStyle>
            <a:defPPr>
              <a:defRPr lang="it-IT"/>
            </a:defPPr>
            <a:lvl1pPr algn="r">
              <a:lnSpc>
                <a:spcPts val="3920"/>
              </a:lnSpc>
              <a:defRPr sz="2400" b="1" spc="217">
                <a:solidFill>
                  <a:srgbClr val="FFFFFF"/>
                </a:solidFill>
                <a:effectLst>
                  <a:outerShdw blurRad="50800" dist="38100" dir="8100000" algn="tr" rotWithShape="0">
                    <a:prstClr val="black">
                      <a:alpha val="40000"/>
                    </a:prstClr>
                  </a:outerShdw>
                </a:effectLst>
                <a:latin typeface="Verdana" panose="020B0604030504040204" pitchFamily="34" charset="0"/>
              </a:defRPr>
            </a:lvl1pPr>
          </a:lstStyle>
          <a:p>
            <a:r>
              <a:rPr lang="it-IT" dirty="0"/>
              <a:t>I divari nel tempo (INGLESE)</a:t>
            </a:r>
          </a:p>
        </p:txBody>
      </p:sp>
    </p:spTree>
    <p:extLst>
      <p:ext uri="{BB962C8B-B14F-4D97-AF65-F5344CB8AC3E}">
        <p14:creationId xmlns:p14="http://schemas.microsoft.com/office/powerpoint/2010/main" val="4065544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E01FF8F-0B58-4BF9-62BE-6E7FD820E754}"/>
              </a:ext>
            </a:extLst>
          </p:cNvPr>
          <p:cNvSpPr txBox="1"/>
          <p:nvPr/>
        </p:nvSpPr>
        <p:spPr>
          <a:xfrm>
            <a:off x="9809018" y="6550223"/>
            <a:ext cx="2382982" cy="307777"/>
          </a:xfrm>
          <a:prstGeom prst="rect">
            <a:avLst/>
          </a:prstGeom>
          <a:noFill/>
        </p:spPr>
        <p:txBody>
          <a:bodyPr wrap="square">
            <a:spAutoFit/>
          </a:bodyPr>
          <a:lstStyle/>
          <a:p>
            <a:pPr algn="ctr" rtl="0">
              <a:defRPr sz="1000" b="0" i="0" u="none" strike="noStrike" kern="1200" baseline="0">
                <a:solidFill>
                  <a:srgbClr val="000000"/>
                </a:solidFill>
                <a:latin typeface="Calibri"/>
                <a:ea typeface="Calibri"/>
                <a:cs typeface="Calibri"/>
              </a:defRPr>
            </a:pPr>
            <a:r>
              <a:rPr lang="it-IT" sz="1400" b="1" dirty="0">
                <a:solidFill>
                  <a:srgbClr val="015196"/>
                </a:solidFill>
                <a:latin typeface="Verdana" panose="020B0604030504040204" pitchFamily="34" charset="0"/>
                <a:ea typeface="Verdana" panose="020B0604030504040204" pitchFamily="34" charset="0"/>
                <a:cs typeface="Calibri"/>
              </a:rPr>
              <a:t>Foto di </a:t>
            </a:r>
            <a:r>
              <a:rPr lang="it-IT" sz="1400" b="1" dirty="0" err="1">
                <a:solidFill>
                  <a:srgbClr val="015196"/>
                </a:solidFill>
                <a:latin typeface="Verdana" panose="020B0604030504040204" pitchFamily="34" charset="0"/>
                <a:ea typeface="Verdana" panose="020B0604030504040204" pitchFamily="34" charset="0"/>
                <a:cs typeface="Calibri"/>
              </a:rPr>
              <a:t>Depositphotos</a:t>
            </a:r>
            <a:endParaRPr lang="it-IT" sz="1400" b="1" i="0" u="sng" strike="noStrike" baseline="0" dirty="0">
              <a:solidFill>
                <a:srgbClr val="015196"/>
              </a:solidFill>
              <a:latin typeface="Verdana" panose="020B0604030504040204" pitchFamily="34" charset="0"/>
              <a:ea typeface="Verdana" panose="020B0604030504040204" pitchFamily="34" charset="0"/>
              <a:cs typeface="Calibri"/>
            </a:endParaRPr>
          </a:p>
        </p:txBody>
      </p:sp>
      <p:sp>
        <p:nvSpPr>
          <p:cNvPr id="5" name="CasellaDiTesto 4">
            <a:extLst>
              <a:ext uri="{FF2B5EF4-FFF2-40B4-BE49-F238E27FC236}">
                <a16:creationId xmlns:a16="http://schemas.microsoft.com/office/drawing/2014/main" id="{50094346-1FBD-1AE7-C847-282B9562A7D5}"/>
              </a:ext>
            </a:extLst>
          </p:cNvPr>
          <p:cNvSpPr txBox="1"/>
          <p:nvPr/>
        </p:nvSpPr>
        <p:spPr>
          <a:xfrm>
            <a:off x="2785145" y="4833042"/>
            <a:ext cx="9406855" cy="646331"/>
          </a:xfrm>
          <a:prstGeom prst="rect">
            <a:avLst/>
          </a:prstGeom>
          <a:noFill/>
        </p:spPr>
        <p:txBody>
          <a:bodyPr wrap="square">
            <a:spAutoFit/>
          </a:bodyPr>
          <a:lstStyle/>
          <a:p>
            <a:pPr algn="ctr"/>
            <a:r>
              <a:rPr lang="it-IT" sz="3600" b="1" spc="217" dirty="0">
                <a:solidFill>
                  <a:srgbClr val="015196"/>
                </a:solidFill>
                <a:latin typeface="Verdana" panose="020B0604030504040204" pitchFamily="34" charset="0"/>
              </a:rPr>
              <a:t>Grazie per l’attenzione</a:t>
            </a:r>
            <a:endParaRPr lang="it-IT" sz="3600" dirty="0">
              <a:solidFill>
                <a:srgbClr val="015196"/>
              </a:solidFill>
            </a:endParaRPr>
          </a:p>
        </p:txBody>
      </p:sp>
    </p:spTree>
    <p:extLst>
      <p:ext uri="{BB962C8B-B14F-4D97-AF65-F5344CB8AC3E}">
        <p14:creationId xmlns:p14="http://schemas.microsoft.com/office/powerpoint/2010/main" val="3235107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A5E447E-0583-3CD3-45FF-BB9C737B8EE7}"/>
              </a:ext>
            </a:extLst>
          </p:cNvPr>
          <p:cNvSpPr txBox="1"/>
          <p:nvPr/>
        </p:nvSpPr>
        <p:spPr>
          <a:xfrm>
            <a:off x="1097911" y="52866"/>
            <a:ext cx="7671923" cy="769441"/>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sz="2200" b="1" spc="217" dirty="0">
                <a:solidFill>
                  <a:schemeClr val="bg1"/>
                </a:solidFill>
                <a:latin typeface="Verdana" panose="020B0604030504040204" pitchFamily="34" charset="0"/>
              </a:rPr>
              <a:t>Come si leggono i risultati delle </a:t>
            </a:r>
          </a:p>
          <a:p>
            <a:r>
              <a:rPr lang="it-IT" sz="2200" b="1" spc="217" dirty="0">
                <a:solidFill>
                  <a:schemeClr val="bg1"/>
                </a:solidFill>
                <a:latin typeface="Verdana" panose="020B0604030504040204" pitchFamily="34" charset="0"/>
              </a:rPr>
              <a:t>prove della scuola primaria</a:t>
            </a:r>
          </a:p>
        </p:txBody>
      </p:sp>
      <p:pic>
        <p:nvPicPr>
          <p:cNvPr id="6" name="Immagine 5">
            <a:extLst>
              <a:ext uri="{FF2B5EF4-FFF2-40B4-BE49-F238E27FC236}">
                <a16:creationId xmlns:a16="http://schemas.microsoft.com/office/drawing/2014/main" id="{37AA863F-E3B5-A6A0-BF0D-3BC35A1F22D2}"/>
              </a:ext>
            </a:extLst>
          </p:cNvPr>
          <p:cNvPicPr>
            <a:picLocks noChangeAspect="1"/>
          </p:cNvPicPr>
          <p:nvPr/>
        </p:nvPicPr>
        <p:blipFill rotWithShape="1">
          <a:blip r:embed="rId2">
            <a:alphaModFix/>
          </a:blip>
          <a:srcRect l="1187" r="7560"/>
          <a:stretch/>
        </p:blipFill>
        <p:spPr>
          <a:xfrm>
            <a:off x="0" y="1079307"/>
            <a:ext cx="8769834" cy="5778693"/>
          </a:xfrm>
          <a:prstGeom prst="rect">
            <a:avLst/>
          </a:prstGeom>
        </p:spPr>
      </p:pic>
      <p:pic>
        <p:nvPicPr>
          <p:cNvPr id="7" name="Immagine 6" descr="Immagine che contiene testo, schermata, Carattere, numero&#10;&#10;Descrizione generata automaticamente">
            <a:extLst>
              <a:ext uri="{FF2B5EF4-FFF2-40B4-BE49-F238E27FC236}">
                <a16:creationId xmlns:a16="http://schemas.microsoft.com/office/drawing/2014/main" id="{294290C1-CBA9-AD9B-D9C3-17F230EEA773}"/>
              </a:ext>
            </a:extLst>
          </p:cNvPr>
          <p:cNvPicPr>
            <a:picLocks noChangeAspect="1"/>
          </p:cNvPicPr>
          <p:nvPr/>
        </p:nvPicPr>
        <p:blipFill>
          <a:blip r:embed="rId3"/>
          <a:stretch>
            <a:fillRect/>
          </a:stretch>
        </p:blipFill>
        <p:spPr>
          <a:xfrm>
            <a:off x="7002597" y="2367726"/>
            <a:ext cx="4769808" cy="3410967"/>
          </a:xfrm>
          <a:prstGeom prst="rect">
            <a:avLst/>
          </a:prstGeom>
        </p:spPr>
      </p:pic>
    </p:spTree>
    <p:extLst>
      <p:ext uri="{BB962C8B-B14F-4D97-AF65-F5344CB8AC3E}">
        <p14:creationId xmlns:p14="http://schemas.microsoft.com/office/powerpoint/2010/main" val="837399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84559A0-82F8-9BE0-0D95-44D4044CE94A}"/>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rcRect/>
          <a:stretch/>
        </p:blipFill>
        <p:spPr>
          <a:xfrm>
            <a:off x="1602" y="1056640"/>
            <a:ext cx="12190396" cy="5801359"/>
          </a:xfrm>
          <a:prstGeom prst="rect">
            <a:avLst/>
          </a:prstGeom>
        </p:spPr>
      </p:pic>
      <p:pic>
        <p:nvPicPr>
          <p:cNvPr id="2" name="Immagine 1">
            <a:extLst>
              <a:ext uri="{FF2B5EF4-FFF2-40B4-BE49-F238E27FC236}">
                <a16:creationId xmlns:a16="http://schemas.microsoft.com/office/drawing/2014/main" id="{9BB0B86D-DD6F-53E4-E354-5DF08D6D511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04735" y="1333037"/>
            <a:ext cx="5860782" cy="3823920"/>
          </a:xfrm>
          <a:prstGeom prst="rect">
            <a:avLst/>
          </a:prstGeom>
        </p:spPr>
      </p:pic>
      <p:pic>
        <p:nvPicPr>
          <p:cNvPr id="6" name="Immagine 5">
            <a:extLst>
              <a:ext uri="{FF2B5EF4-FFF2-40B4-BE49-F238E27FC236}">
                <a16:creationId xmlns:a16="http://schemas.microsoft.com/office/drawing/2014/main" id="{C04F2676-A58A-705F-552D-53BE50B8698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53938" y="2277234"/>
            <a:ext cx="5860782" cy="3823920"/>
          </a:xfrm>
          <a:prstGeom prst="rect">
            <a:avLst/>
          </a:prstGeom>
        </p:spPr>
      </p:pic>
      <p:sp>
        <p:nvSpPr>
          <p:cNvPr id="3" name="CasellaDiTesto 2">
            <a:extLst>
              <a:ext uri="{FF2B5EF4-FFF2-40B4-BE49-F238E27FC236}">
                <a16:creationId xmlns:a16="http://schemas.microsoft.com/office/drawing/2014/main" id="{F6A76321-9180-AAD5-A842-346187009E2F}"/>
              </a:ext>
            </a:extLst>
          </p:cNvPr>
          <p:cNvSpPr txBox="1"/>
          <p:nvPr/>
        </p:nvSpPr>
        <p:spPr>
          <a:xfrm>
            <a:off x="1097911" y="52866"/>
            <a:ext cx="8088034" cy="769441"/>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sz="2200" b="1" spc="217" dirty="0">
                <a:solidFill>
                  <a:schemeClr val="bg1"/>
                </a:solidFill>
                <a:latin typeface="Verdana" panose="020B0604030504040204" pitchFamily="34" charset="0"/>
              </a:rPr>
              <a:t>I risultati della seconda primaria nel 2023</a:t>
            </a:r>
          </a:p>
          <a:p>
            <a:r>
              <a:rPr lang="it-IT" sz="2200" b="1" spc="217" dirty="0">
                <a:solidFill>
                  <a:schemeClr val="bg1"/>
                </a:solidFill>
                <a:latin typeface="Verdana" panose="020B0604030504040204" pitchFamily="34" charset="0"/>
              </a:rPr>
              <a:t>ITALIANO e MATEMATICA</a:t>
            </a:r>
          </a:p>
        </p:txBody>
      </p:sp>
      <p:sp>
        <p:nvSpPr>
          <p:cNvPr id="4" name="CasellaDiTesto 3">
            <a:extLst>
              <a:ext uri="{FF2B5EF4-FFF2-40B4-BE49-F238E27FC236}">
                <a16:creationId xmlns:a16="http://schemas.microsoft.com/office/drawing/2014/main" id="{9BB05278-F740-10F7-ACC8-746641E92B4C}"/>
              </a:ext>
            </a:extLst>
          </p:cNvPr>
          <p:cNvSpPr txBox="1"/>
          <p:nvPr/>
        </p:nvSpPr>
        <p:spPr>
          <a:xfrm>
            <a:off x="0" y="6297909"/>
            <a:ext cx="12192000" cy="369332"/>
          </a:xfrm>
          <a:prstGeom prst="rect">
            <a:avLst/>
          </a:prstGeom>
          <a:solidFill>
            <a:schemeClr val="bg1"/>
          </a:solidFill>
        </p:spPr>
        <p:txBody>
          <a:bodyPr wrap="square" rtlCol="0">
            <a:spAutoFit/>
          </a:bodyPr>
          <a:lstStyle/>
          <a:p>
            <a:pPr algn="ctr"/>
            <a:r>
              <a:rPr lang="it-IT" b="1" dirty="0">
                <a:latin typeface="Verdana" panose="020B0604030504040204" pitchFamily="34" charset="0"/>
                <a:ea typeface="Verdana" panose="020B0604030504040204" pitchFamily="34" charset="0"/>
              </a:rPr>
              <a:t>Differenze rilevanti negli esiti di Matematica nelle regioni dell’area SUD E ISOLE </a:t>
            </a:r>
          </a:p>
        </p:txBody>
      </p:sp>
    </p:spTree>
    <p:extLst>
      <p:ext uri="{BB962C8B-B14F-4D97-AF65-F5344CB8AC3E}">
        <p14:creationId xmlns:p14="http://schemas.microsoft.com/office/powerpoint/2010/main" val="2371705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D2662C0-B5E3-FB4E-37F2-FD73919DE30F}"/>
              </a:ext>
            </a:extLst>
          </p:cNvPr>
          <p:cNvSpPr txBox="1"/>
          <p:nvPr/>
        </p:nvSpPr>
        <p:spPr>
          <a:xfrm>
            <a:off x="268690" y="5683054"/>
            <a:ext cx="4658910" cy="461665"/>
          </a:xfrm>
          <a:prstGeom prst="rect">
            <a:avLst/>
          </a:prstGeom>
          <a:solidFill>
            <a:schemeClr val="bg1"/>
          </a:solidFill>
          <a:effectLst/>
        </p:spPr>
        <p:txBody>
          <a:bodyPr wrap="square" rtlCol="0">
            <a:spAutoFit/>
          </a:bodyPr>
          <a:lstStyle>
            <a:defPPr>
              <a:defRPr lang="it-IT"/>
            </a:defPPr>
            <a:lvl1pPr algn="ctr">
              <a:defRPr sz="1200" b="1">
                <a:solidFill>
                  <a:srgbClr val="015196"/>
                </a:solidFill>
                <a:latin typeface="Verdana" panose="020B0604030504040204" pitchFamily="34" charset="0"/>
                <a:ea typeface="Verdana" panose="020B0604030504040204" pitchFamily="34" charset="0"/>
              </a:defRPr>
            </a:lvl1pPr>
          </a:lstStyle>
          <a:p>
            <a:pPr algn="just"/>
            <a:r>
              <a:rPr lang="it-IT" dirty="0">
                <a:solidFill>
                  <a:schemeClr val="tx1"/>
                </a:solidFill>
              </a:rPr>
              <a:t>Risultati in leggera flessione rispetto al 2022, ma decisamente più bassi del 2021 e del 2019.</a:t>
            </a:r>
          </a:p>
        </p:txBody>
      </p:sp>
      <p:sp>
        <p:nvSpPr>
          <p:cNvPr id="3" name="CasellaDiTesto 2">
            <a:extLst>
              <a:ext uri="{FF2B5EF4-FFF2-40B4-BE49-F238E27FC236}">
                <a16:creationId xmlns:a16="http://schemas.microsoft.com/office/drawing/2014/main" id="{04315771-94C6-5AD2-6509-15B43A238581}"/>
              </a:ext>
            </a:extLst>
          </p:cNvPr>
          <p:cNvSpPr txBox="1"/>
          <p:nvPr/>
        </p:nvSpPr>
        <p:spPr>
          <a:xfrm>
            <a:off x="1097911" y="52866"/>
            <a:ext cx="8088034" cy="769441"/>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sz="2200" b="1" spc="217" dirty="0">
                <a:solidFill>
                  <a:schemeClr val="bg1"/>
                </a:solidFill>
                <a:latin typeface="Verdana" panose="020B0604030504040204" pitchFamily="34" charset="0"/>
              </a:rPr>
              <a:t>I risultati in II primaria dal 2019</a:t>
            </a:r>
          </a:p>
          <a:p>
            <a:r>
              <a:rPr lang="it-IT" sz="2200" b="1" spc="217" dirty="0">
                <a:solidFill>
                  <a:schemeClr val="bg1"/>
                </a:solidFill>
                <a:latin typeface="Verdana" panose="020B0604030504040204" pitchFamily="34" charset="0"/>
              </a:rPr>
              <a:t>ITALIANO</a:t>
            </a:r>
          </a:p>
        </p:txBody>
      </p:sp>
      <p:pic>
        <p:nvPicPr>
          <p:cNvPr id="6" name="Immagine 5" descr="Immagine che contiene vestiti, persona, Viso umano, sorriso&#10;&#10;Descrizione generata automaticamente">
            <a:extLst>
              <a:ext uri="{FF2B5EF4-FFF2-40B4-BE49-F238E27FC236}">
                <a16:creationId xmlns:a16="http://schemas.microsoft.com/office/drawing/2014/main" id="{A4E9306D-DC0D-4DD2-7CB0-F1147F591813}"/>
              </a:ext>
            </a:extLst>
          </p:cNvPr>
          <p:cNvPicPr preferRelativeResize="0">
            <a:picLocks/>
          </p:cNvPicPr>
          <p:nvPr/>
        </p:nvPicPr>
        <p:blipFill rotWithShape="1">
          <a:blip r:embed="rId3" cstate="screen">
            <a:extLst>
              <a:ext uri="{28A0092B-C50C-407E-A947-70E740481C1C}">
                <a14:useLocalDpi xmlns:a14="http://schemas.microsoft.com/office/drawing/2010/main"/>
              </a:ext>
            </a:extLst>
          </a:blip>
          <a:srcRect l="29" r="1"/>
          <a:stretch/>
        </p:blipFill>
        <p:spPr>
          <a:xfrm>
            <a:off x="5102087" y="1113183"/>
            <a:ext cx="7089913" cy="5744817"/>
          </a:xfrm>
          <a:prstGeom prst="rect">
            <a:avLst/>
          </a:prstGeom>
        </p:spPr>
      </p:pic>
      <p:pic>
        <p:nvPicPr>
          <p:cNvPr id="7" name="Immagine 6">
            <a:extLst>
              <a:ext uri="{FF2B5EF4-FFF2-40B4-BE49-F238E27FC236}">
                <a16:creationId xmlns:a16="http://schemas.microsoft.com/office/drawing/2014/main" id="{C625910F-DE6C-33C9-228A-F7573AD32C6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268690" y="1691158"/>
            <a:ext cx="6081308" cy="3475684"/>
          </a:xfrm>
          <a:prstGeom prst="rect">
            <a:avLst/>
          </a:prstGeom>
          <a:noFill/>
        </p:spPr>
      </p:pic>
    </p:spTree>
    <p:extLst>
      <p:ext uri="{BB962C8B-B14F-4D97-AF65-F5344CB8AC3E}">
        <p14:creationId xmlns:p14="http://schemas.microsoft.com/office/powerpoint/2010/main" val="2333867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AD6C0DA-C7FC-4607-7B58-4D1EB14FEE50}"/>
              </a:ext>
            </a:extLst>
          </p:cNvPr>
          <p:cNvSpPr txBox="1"/>
          <p:nvPr/>
        </p:nvSpPr>
        <p:spPr>
          <a:xfrm>
            <a:off x="319935" y="5382552"/>
            <a:ext cx="4656547" cy="646331"/>
          </a:xfrm>
          <a:prstGeom prst="rect">
            <a:avLst/>
          </a:prstGeom>
          <a:solidFill>
            <a:schemeClr val="bg1"/>
          </a:solidFill>
          <a:effectLst/>
        </p:spPr>
        <p:txBody>
          <a:bodyPr wrap="square" rtlCol="0">
            <a:spAutoFit/>
          </a:bodyPr>
          <a:lstStyle>
            <a:defPPr>
              <a:defRPr lang="it-IT"/>
            </a:defPPr>
            <a:lvl1pPr algn="ctr">
              <a:defRPr sz="1200" b="1">
                <a:solidFill>
                  <a:srgbClr val="015196"/>
                </a:solidFill>
                <a:latin typeface="Verdana" panose="020B0604030504040204" pitchFamily="34" charset="0"/>
                <a:ea typeface="Verdana" panose="020B0604030504040204" pitchFamily="34" charset="0"/>
              </a:defRPr>
            </a:lvl1pPr>
          </a:lstStyle>
          <a:p>
            <a:pPr algn="just"/>
            <a:r>
              <a:rPr lang="it-IT" dirty="0">
                <a:solidFill>
                  <a:schemeClr val="tx1"/>
                </a:solidFill>
              </a:rPr>
              <a:t>Come in Italiano, anche in Matematica i risultati sono in leggera flessione rispetto al 2022, ma decisamente più bassi del 2021 e del 2019.</a:t>
            </a:r>
          </a:p>
        </p:txBody>
      </p:sp>
      <p:sp>
        <p:nvSpPr>
          <p:cNvPr id="6" name="CasellaDiTesto 5">
            <a:extLst>
              <a:ext uri="{FF2B5EF4-FFF2-40B4-BE49-F238E27FC236}">
                <a16:creationId xmlns:a16="http://schemas.microsoft.com/office/drawing/2014/main" id="{E67ED538-2F32-AFA1-15D2-5AA1552ED914}"/>
              </a:ext>
            </a:extLst>
          </p:cNvPr>
          <p:cNvSpPr txBox="1"/>
          <p:nvPr/>
        </p:nvSpPr>
        <p:spPr>
          <a:xfrm>
            <a:off x="1097911" y="52866"/>
            <a:ext cx="8088034" cy="769441"/>
          </a:xfrm>
          <a:prstGeom prst="rect">
            <a:avLst/>
          </a:prstGeom>
          <a:noFill/>
          <a:effectLst/>
        </p:spPr>
        <p:txBody>
          <a:bodyPr wrap="square">
            <a:spAutoFit/>
          </a:bodyPr>
          <a:lstStyle>
            <a:defPPr>
              <a:defRPr lang="it-IT"/>
            </a:defPPr>
            <a:lvl1pPr>
              <a:defRPr sz="2000" b="1" spc="217">
                <a:solidFill>
                  <a:schemeClr val="bg1"/>
                </a:solidFill>
                <a:latin typeface="Verdana" panose="020B0604030504040204" pitchFamily="34" charset="0"/>
              </a:defRPr>
            </a:lvl1pPr>
          </a:lstStyle>
          <a:p>
            <a:r>
              <a:rPr lang="it-IT" sz="2200" b="1" spc="217" dirty="0">
                <a:solidFill>
                  <a:schemeClr val="bg1"/>
                </a:solidFill>
                <a:latin typeface="Verdana" panose="020B0604030504040204" pitchFamily="34" charset="0"/>
              </a:rPr>
              <a:t>I risultati in II primaria dal 2019</a:t>
            </a:r>
          </a:p>
          <a:p>
            <a:r>
              <a:rPr lang="it-IT" sz="2200" b="1" spc="217" dirty="0">
                <a:solidFill>
                  <a:schemeClr val="bg1"/>
                </a:solidFill>
                <a:latin typeface="Verdana" panose="020B0604030504040204" pitchFamily="34" charset="0"/>
              </a:rPr>
              <a:t>MATEMATICA</a:t>
            </a:r>
          </a:p>
        </p:txBody>
      </p:sp>
      <p:pic>
        <p:nvPicPr>
          <p:cNvPr id="7" name="Immagine 6" descr="Immagine che contiene elettronica, abaco, calcolatore, interno&#10;&#10;Descrizione generata automaticamente">
            <a:extLst>
              <a:ext uri="{FF2B5EF4-FFF2-40B4-BE49-F238E27FC236}">
                <a16:creationId xmlns:a16="http://schemas.microsoft.com/office/drawing/2014/main" id="{E7093082-832C-57FF-3680-A2ECC71DF8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109" r="6546"/>
          <a:stretch/>
        </p:blipFill>
        <p:spPr>
          <a:xfrm>
            <a:off x="5102084" y="1113183"/>
            <a:ext cx="7089913" cy="5744818"/>
          </a:xfrm>
          <a:prstGeom prst="rect">
            <a:avLst/>
          </a:prstGeom>
        </p:spPr>
      </p:pic>
      <p:pic>
        <p:nvPicPr>
          <p:cNvPr id="8" name="Immagine 7">
            <a:extLst>
              <a:ext uri="{FF2B5EF4-FFF2-40B4-BE49-F238E27FC236}">
                <a16:creationId xmlns:a16="http://schemas.microsoft.com/office/drawing/2014/main" id="{E4BCB19B-9385-7401-7407-6AFAFF39927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194332" y="1737771"/>
            <a:ext cx="6081308" cy="3474381"/>
          </a:xfrm>
          <a:prstGeom prst="rect">
            <a:avLst/>
          </a:prstGeom>
          <a:noFill/>
        </p:spPr>
      </p:pic>
    </p:spTree>
    <p:extLst>
      <p:ext uri="{BB962C8B-B14F-4D97-AF65-F5344CB8AC3E}">
        <p14:creationId xmlns:p14="http://schemas.microsoft.com/office/powerpoint/2010/main" val="880614741"/>
      </p:ext>
    </p:extLst>
  </p:cSld>
  <p:clrMapOvr>
    <a:masterClrMapping/>
  </p:clrMapOvr>
</p:sld>
</file>

<file path=ppt/theme/theme1.xml><?xml version="1.0" encoding="utf-8"?>
<a:theme xmlns:a="http://schemas.openxmlformats.org/drawingml/2006/main" name="5_00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_format.pptx" id="{5B72AB1A-410A-45EB-A666-483FB02CB0FA}" vid="{836F5E30-F002-413F-B023-D4DD41CF1EA0}"/>
    </a:ext>
  </a:extLst>
</a:theme>
</file>

<file path=ppt/theme/theme10.xml><?xml version="1.0" encoding="utf-8"?>
<a:theme xmlns:a="http://schemas.openxmlformats.org/drawingml/2006/main" name="4_02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_format.pptx" id="{5B72AB1A-410A-45EB-A666-483FB02CB0FA}" vid="{836F5E30-F002-413F-B023-D4DD41CF1EA0}"/>
    </a:ext>
  </a:extLst>
</a:theme>
</file>

<file path=ppt/theme/theme11.xml><?xml version="1.0" encoding="utf-8"?>
<a:theme xmlns:a="http://schemas.openxmlformats.org/drawingml/2006/main" name="2_00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_format.pptx" id="{5B72AB1A-410A-45EB-A666-483FB02CB0FA}" vid="{836F5E30-F002-413F-B023-D4DD41CF1EA0}"/>
    </a:ext>
  </a:extLst>
</a:theme>
</file>

<file path=ppt/theme/theme12.xml><?xml version="1.0" encoding="utf-8"?>
<a:theme xmlns:a="http://schemas.openxmlformats.org/drawingml/2006/main" name="3_00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_format.pptx" id="{5B72AB1A-410A-45EB-A666-483FB02CB0FA}" vid="{836F5E30-F002-413F-B023-D4DD41CF1EA0}"/>
    </a:ext>
  </a:extLst>
</a:theme>
</file>

<file path=ppt/theme/theme13.xml><?xml version="1.0" encoding="utf-8"?>
<a:theme xmlns:a="http://schemas.openxmlformats.org/drawingml/2006/main" name="4_00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_format.pptx" id="{5B72AB1A-410A-45EB-A666-483FB02CB0FA}" vid="{836F5E30-F002-413F-B023-D4DD41CF1EA0}"/>
    </a:ext>
  </a:extLst>
</a:theme>
</file>

<file path=ppt/theme/theme1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pert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_format.pptx" id="{5B72AB1A-410A-45EB-A666-483FB02CB0FA}" vid="{DCC767ED-29E0-41FF-A62B-77C4E830A6B6}"/>
    </a:ext>
  </a:extLst>
</a:theme>
</file>

<file path=ppt/theme/theme3.xml><?xml version="1.0" encoding="utf-8"?>
<a:theme xmlns:a="http://schemas.openxmlformats.org/drawingml/2006/main" name="Sommari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_format.pptx" id="{5B72AB1A-410A-45EB-A666-483FB02CB0FA}" vid="{E6232131-8A7A-4D70-BE79-FAD7FC06CFD6}"/>
    </a:ext>
  </a:extLst>
</a:theme>
</file>

<file path=ppt/theme/theme4.xml><?xml version="1.0" encoding="utf-8"?>
<a:theme xmlns:a="http://schemas.openxmlformats.org/drawingml/2006/main" name="1_02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_format.pptx" id="{5B72AB1A-410A-45EB-A666-483FB02CB0FA}" vid="{836F5E30-F002-413F-B023-D4DD41CF1EA0}"/>
    </a:ext>
  </a:extLst>
</a:theme>
</file>

<file path=ppt/theme/theme5.xml><?xml version="1.0" encoding="utf-8"?>
<a:theme xmlns:a="http://schemas.openxmlformats.org/drawingml/2006/main" name="5_02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_format.pptx" id="{5B72AB1A-410A-45EB-A666-483FB02CB0FA}" vid="{836F5E30-F002-413F-B023-D4DD41CF1EA0}"/>
    </a:ext>
  </a:extLst>
</a:theme>
</file>

<file path=ppt/theme/theme6.xml><?xml version="1.0" encoding="utf-8"?>
<a:theme xmlns:a="http://schemas.openxmlformats.org/drawingml/2006/main" name="00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_format.pptx" id="{5B72AB1A-410A-45EB-A666-483FB02CB0FA}" vid="{836F5E30-F002-413F-B023-D4DD41CF1EA0}"/>
    </a:ext>
  </a:extLst>
</a:theme>
</file>

<file path=ppt/theme/theme7.xml><?xml version="1.0" encoding="utf-8"?>
<a:theme xmlns:a="http://schemas.openxmlformats.org/drawingml/2006/main" name="01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_format.pptx" id="{5B72AB1A-410A-45EB-A666-483FB02CB0FA}" vid="{836F5E30-F002-413F-B023-D4DD41CF1EA0}"/>
    </a:ext>
  </a:extLst>
</a:theme>
</file>

<file path=ppt/theme/theme8.xml><?xml version="1.0" encoding="utf-8"?>
<a:theme xmlns:a="http://schemas.openxmlformats.org/drawingml/2006/main" name="2_02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_format.pptx" id="{5B72AB1A-410A-45EB-A666-483FB02CB0FA}" vid="{836F5E30-F002-413F-B023-D4DD41CF1EA0}"/>
    </a:ext>
  </a:extLst>
</a:theme>
</file>

<file path=ppt/theme/theme9.xml><?xml version="1.0" encoding="utf-8"?>
<a:theme xmlns:a="http://schemas.openxmlformats.org/drawingml/2006/main" name="6_00_">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_format.pptx" id="{5B72AB1A-410A-45EB-A666-483FB02CB0FA}" vid="{836F5E30-F002-413F-B023-D4DD41CF1EA0}"/>
    </a:ext>
  </a:extLst>
</a:theme>
</file>

<file path=docProps/app.xml><?xml version="1.0" encoding="utf-8"?>
<Properties xmlns="http://schemas.openxmlformats.org/officeDocument/2006/extended-properties" xmlns:vt="http://schemas.openxmlformats.org/officeDocument/2006/docPropsVTypes">
  <TotalTime>4539</TotalTime>
  <Words>2283</Words>
  <Application>Microsoft Macintosh PowerPoint</Application>
  <PresentationFormat>Widescreen</PresentationFormat>
  <Paragraphs>435</Paragraphs>
  <Slides>52</Slides>
  <Notes>44</Notes>
  <HiddenSlides>0</HiddenSlides>
  <MMClips>0</MMClips>
  <ScaleCrop>false</ScaleCrop>
  <HeadingPairs>
    <vt:vector size="6" baseType="variant">
      <vt:variant>
        <vt:lpstr>Caratteri utilizzati</vt:lpstr>
      </vt:variant>
      <vt:variant>
        <vt:i4>5</vt:i4>
      </vt:variant>
      <vt:variant>
        <vt:lpstr>Tema</vt:lpstr>
      </vt:variant>
      <vt:variant>
        <vt:i4>13</vt:i4>
      </vt:variant>
      <vt:variant>
        <vt:lpstr>Titoli diapositive</vt:lpstr>
      </vt:variant>
      <vt:variant>
        <vt:i4>52</vt:i4>
      </vt:variant>
    </vt:vector>
  </HeadingPairs>
  <TitlesOfParts>
    <vt:vector size="70" baseType="lpstr">
      <vt:lpstr>Arial</vt:lpstr>
      <vt:lpstr>Calibri</vt:lpstr>
      <vt:lpstr>Courier New</vt:lpstr>
      <vt:lpstr>Verdana</vt:lpstr>
      <vt:lpstr>Wingdings</vt:lpstr>
      <vt:lpstr>5_00_</vt:lpstr>
      <vt:lpstr>Copertina</vt:lpstr>
      <vt:lpstr>Sommario</vt:lpstr>
      <vt:lpstr>1_02_</vt:lpstr>
      <vt:lpstr>5_02_</vt:lpstr>
      <vt:lpstr>00_</vt:lpstr>
      <vt:lpstr>01_</vt:lpstr>
      <vt:lpstr>2_02_</vt:lpstr>
      <vt:lpstr>6_00_</vt:lpstr>
      <vt:lpstr>4_02_</vt:lpstr>
      <vt:lpstr>2_00_</vt:lpstr>
      <vt:lpstr>3_00_</vt:lpstr>
      <vt:lpstr>4_00_</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Doriana Delli Carri</dc:creator>
  <cp:lastModifiedBy>Roberto Ricci</cp:lastModifiedBy>
  <cp:revision>233</cp:revision>
  <dcterms:created xsi:type="dcterms:W3CDTF">2023-06-15T11:23:06Z</dcterms:created>
  <dcterms:modified xsi:type="dcterms:W3CDTF">2023-07-26T05:31:21Z</dcterms:modified>
</cp:coreProperties>
</file>