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7.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8.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9.xml" ContentType="application/vnd.openxmlformats-officedocument.presentationml.notesSlide+xml"/>
  <Override PartName="/ppt/tags/tag18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709" r:id="rId3"/>
    <p:sldMasterId id="2147483735" r:id="rId4"/>
    <p:sldMasterId id="2147483787" r:id="rId5"/>
    <p:sldMasterId id="2147483804" r:id="rId6"/>
    <p:sldMasterId id="2147483818" r:id="rId7"/>
    <p:sldMasterId id="2147483832" r:id="rId8"/>
    <p:sldMasterId id="2147483848" r:id="rId9"/>
    <p:sldMasterId id="2147483866" r:id="rId10"/>
    <p:sldMasterId id="2147483892" r:id="rId11"/>
    <p:sldMasterId id="2147483908" r:id="rId12"/>
  </p:sldMasterIdLst>
  <p:notesMasterIdLst>
    <p:notesMasterId r:id="rId129"/>
  </p:notesMasterIdLst>
  <p:sldIdLst>
    <p:sldId id="1635" r:id="rId13"/>
    <p:sldId id="1636" r:id="rId14"/>
    <p:sldId id="1641" r:id="rId15"/>
    <p:sldId id="261" r:id="rId16"/>
    <p:sldId id="488" r:id="rId17"/>
    <p:sldId id="1612" r:id="rId18"/>
    <p:sldId id="268" r:id="rId19"/>
    <p:sldId id="356" r:id="rId20"/>
    <p:sldId id="357" r:id="rId21"/>
    <p:sldId id="359" r:id="rId22"/>
    <p:sldId id="1655" r:id="rId23"/>
    <p:sldId id="267" r:id="rId24"/>
    <p:sldId id="279" r:id="rId25"/>
    <p:sldId id="280" r:id="rId26"/>
    <p:sldId id="273" r:id="rId27"/>
    <p:sldId id="269" r:id="rId28"/>
    <p:sldId id="1525" r:id="rId29"/>
    <p:sldId id="453" r:id="rId30"/>
    <p:sldId id="497" r:id="rId31"/>
    <p:sldId id="330" r:id="rId32"/>
    <p:sldId id="374" r:id="rId33"/>
    <p:sldId id="1670" r:id="rId34"/>
    <p:sldId id="397" r:id="rId35"/>
    <p:sldId id="398" r:id="rId36"/>
    <p:sldId id="399" r:id="rId37"/>
    <p:sldId id="400" r:id="rId38"/>
    <p:sldId id="401" r:id="rId39"/>
    <p:sldId id="1613" r:id="rId40"/>
    <p:sldId id="289" r:id="rId41"/>
    <p:sldId id="295" r:id="rId42"/>
    <p:sldId id="296" r:id="rId43"/>
    <p:sldId id="328" r:id="rId44"/>
    <p:sldId id="1654" r:id="rId45"/>
    <p:sldId id="256" r:id="rId46"/>
    <p:sldId id="395" r:id="rId47"/>
    <p:sldId id="1527" r:id="rId48"/>
    <p:sldId id="1657" r:id="rId49"/>
    <p:sldId id="472" r:id="rId50"/>
    <p:sldId id="476" r:id="rId51"/>
    <p:sldId id="473" r:id="rId52"/>
    <p:sldId id="310" r:id="rId53"/>
    <p:sldId id="1659" r:id="rId54"/>
    <p:sldId id="1660" r:id="rId55"/>
    <p:sldId id="1661" r:id="rId56"/>
    <p:sldId id="1662" r:id="rId57"/>
    <p:sldId id="1663" r:id="rId58"/>
    <p:sldId id="485" r:id="rId59"/>
    <p:sldId id="474" r:id="rId60"/>
    <p:sldId id="1658" r:id="rId61"/>
    <p:sldId id="477" r:id="rId62"/>
    <p:sldId id="258" r:id="rId63"/>
    <p:sldId id="1673" r:id="rId64"/>
    <p:sldId id="1667" r:id="rId65"/>
    <p:sldId id="479" r:id="rId66"/>
    <p:sldId id="315" r:id="rId67"/>
    <p:sldId id="301" r:id="rId68"/>
    <p:sldId id="303" r:id="rId69"/>
    <p:sldId id="305" r:id="rId70"/>
    <p:sldId id="309" r:id="rId71"/>
    <p:sldId id="311" r:id="rId72"/>
    <p:sldId id="313" r:id="rId73"/>
    <p:sldId id="314" r:id="rId74"/>
    <p:sldId id="312" r:id="rId75"/>
    <p:sldId id="316" r:id="rId76"/>
    <p:sldId id="325" r:id="rId77"/>
    <p:sldId id="1676" r:id="rId78"/>
    <p:sldId id="1677" r:id="rId79"/>
    <p:sldId id="1646" r:id="rId80"/>
    <p:sldId id="1671" r:id="rId81"/>
    <p:sldId id="257" r:id="rId82"/>
    <p:sldId id="1618" r:id="rId83"/>
    <p:sldId id="259" r:id="rId84"/>
    <p:sldId id="260" r:id="rId85"/>
    <p:sldId id="1619" r:id="rId86"/>
    <p:sldId id="1620" r:id="rId87"/>
    <p:sldId id="270" r:id="rId88"/>
    <p:sldId id="271" r:id="rId89"/>
    <p:sldId id="272" r:id="rId90"/>
    <p:sldId id="1621" r:id="rId91"/>
    <p:sldId id="275" r:id="rId92"/>
    <p:sldId id="276" r:id="rId93"/>
    <p:sldId id="277" r:id="rId94"/>
    <p:sldId id="278" r:id="rId95"/>
    <p:sldId id="1622" r:id="rId96"/>
    <p:sldId id="1623" r:id="rId97"/>
    <p:sldId id="282" r:id="rId98"/>
    <p:sldId id="285" r:id="rId99"/>
    <p:sldId id="286" r:id="rId100"/>
    <p:sldId id="290" r:id="rId101"/>
    <p:sldId id="291" r:id="rId102"/>
    <p:sldId id="292" r:id="rId103"/>
    <p:sldId id="293" r:id="rId104"/>
    <p:sldId id="264" r:id="rId105"/>
    <p:sldId id="265" r:id="rId106"/>
    <p:sldId id="266" r:id="rId107"/>
    <p:sldId id="317" r:id="rId108"/>
    <p:sldId id="318" r:id="rId109"/>
    <p:sldId id="319" r:id="rId110"/>
    <p:sldId id="320" r:id="rId111"/>
    <p:sldId id="321" r:id="rId112"/>
    <p:sldId id="322" r:id="rId113"/>
    <p:sldId id="323" r:id="rId114"/>
    <p:sldId id="324" r:id="rId115"/>
    <p:sldId id="326" r:id="rId116"/>
    <p:sldId id="327" r:id="rId117"/>
    <p:sldId id="1681" r:id="rId118"/>
    <p:sldId id="1682" r:id="rId119"/>
    <p:sldId id="1683" r:id="rId120"/>
    <p:sldId id="1684" r:id="rId121"/>
    <p:sldId id="1685" r:id="rId122"/>
    <p:sldId id="1678" r:id="rId123"/>
    <p:sldId id="304" r:id="rId124"/>
    <p:sldId id="1679" r:id="rId125"/>
    <p:sldId id="1680" r:id="rId126"/>
    <p:sldId id="308" r:id="rId127"/>
    <p:sldId id="1668" r:id="rId1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63E20E12-8125-4DA8-9B71-CA09BF95FB17}">
          <p14:sldIdLst>
            <p14:sldId id="1635"/>
            <p14:sldId id="1636"/>
            <p14:sldId id="1641"/>
            <p14:sldId id="261"/>
            <p14:sldId id="488"/>
            <p14:sldId id="1612"/>
            <p14:sldId id="268"/>
            <p14:sldId id="356"/>
            <p14:sldId id="357"/>
            <p14:sldId id="359"/>
            <p14:sldId id="1655"/>
            <p14:sldId id="267"/>
            <p14:sldId id="279"/>
            <p14:sldId id="280"/>
            <p14:sldId id="273"/>
            <p14:sldId id="269"/>
            <p14:sldId id="1525"/>
            <p14:sldId id="453"/>
            <p14:sldId id="497"/>
            <p14:sldId id="330"/>
            <p14:sldId id="374"/>
            <p14:sldId id="1670"/>
            <p14:sldId id="397"/>
            <p14:sldId id="398"/>
            <p14:sldId id="399"/>
            <p14:sldId id="400"/>
            <p14:sldId id="401"/>
            <p14:sldId id="1613"/>
            <p14:sldId id="289"/>
            <p14:sldId id="295"/>
            <p14:sldId id="296"/>
            <p14:sldId id="328"/>
            <p14:sldId id="1654"/>
            <p14:sldId id="256"/>
            <p14:sldId id="395"/>
            <p14:sldId id="1527"/>
            <p14:sldId id="1657"/>
            <p14:sldId id="472"/>
            <p14:sldId id="476"/>
            <p14:sldId id="473"/>
            <p14:sldId id="310"/>
            <p14:sldId id="1659"/>
            <p14:sldId id="1660"/>
            <p14:sldId id="1661"/>
            <p14:sldId id="1662"/>
            <p14:sldId id="1663"/>
            <p14:sldId id="485"/>
            <p14:sldId id="474"/>
            <p14:sldId id="1658"/>
            <p14:sldId id="477"/>
            <p14:sldId id="258"/>
            <p14:sldId id="1673"/>
            <p14:sldId id="1667"/>
            <p14:sldId id="479"/>
            <p14:sldId id="315"/>
            <p14:sldId id="301"/>
            <p14:sldId id="303"/>
            <p14:sldId id="305"/>
            <p14:sldId id="309"/>
            <p14:sldId id="311"/>
            <p14:sldId id="313"/>
            <p14:sldId id="314"/>
            <p14:sldId id="312"/>
            <p14:sldId id="316"/>
            <p14:sldId id="325"/>
            <p14:sldId id="1676"/>
            <p14:sldId id="1677"/>
            <p14:sldId id="1646"/>
            <p14:sldId id="1671"/>
            <p14:sldId id="257"/>
            <p14:sldId id="1618"/>
            <p14:sldId id="259"/>
            <p14:sldId id="260"/>
            <p14:sldId id="1619"/>
            <p14:sldId id="1620"/>
            <p14:sldId id="270"/>
            <p14:sldId id="271"/>
            <p14:sldId id="272"/>
            <p14:sldId id="1621"/>
            <p14:sldId id="275"/>
            <p14:sldId id="276"/>
            <p14:sldId id="277"/>
            <p14:sldId id="278"/>
            <p14:sldId id="1622"/>
            <p14:sldId id="1623"/>
            <p14:sldId id="282"/>
            <p14:sldId id="285"/>
            <p14:sldId id="286"/>
            <p14:sldId id="290"/>
            <p14:sldId id="291"/>
            <p14:sldId id="292"/>
            <p14:sldId id="293"/>
            <p14:sldId id="264"/>
            <p14:sldId id="265"/>
            <p14:sldId id="266"/>
            <p14:sldId id="317"/>
            <p14:sldId id="318"/>
            <p14:sldId id="319"/>
            <p14:sldId id="320"/>
            <p14:sldId id="321"/>
            <p14:sldId id="322"/>
            <p14:sldId id="323"/>
            <p14:sldId id="324"/>
            <p14:sldId id="326"/>
            <p14:sldId id="327"/>
            <p14:sldId id="1681"/>
            <p14:sldId id="1682"/>
            <p14:sldId id="1683"/>
            <p14:sldId id="1684"/>
            <p14:sldId id="1685"/>
            <p14:sldId id="1678"/>
            <p14:sldId id="304"/>
            <p14:sldId id="1679"/>
            <p14:sldId id="1680"/>
            <p14:sldId id="308"/>
            <p14:sldId id="1668"/>
          </p14:sldIdLst>
        </p14:section>
        <p14:section name="Sezione senza titolo" id="{413711C2-C902-4C22-941F-D377886174C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2098" y="43"/>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notesMaster" Target="notesMasters/notesMaster1.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presProps" Target="presProp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viewProps" Target="view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theme" Target="theme/theme1.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92DBA-8B3F-4539-987C-6CEC12C00A3F}" type="datetimeFigureOut">
              <a:rPr lang="it-IT" smtClean="0"/>
              <a:t>26/07/2023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E06767-5BFA-4261-AC1B-142CF0F05E44}" type="slidenum">
              <a:rPr lang="it-IT" smtClean="0"/>
              <a:t>‹N›</a:t>
            </a:fld>
            <a:endParaRPr lang="it-IT"/>
          </a:p>
        </p:txBody>
      </p:sp>
    </p:spTree>
    <p:extLst>
      <p:ext uri="{BB962C8B-B14F-4D97-AF65-F5344CB8AC3E}">
        <p14:creationId xmlns:p14="http://schemas.microsoft.com/office/powerpoint/2010/main" val="2707274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365DC7E-CD71-433F-848F-B5F8D4661749}" type="slidenum">
              <a:rPr kumimoji="0" lang="it-IT" altLang="it-IT"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it-IT" altLang="it-IT"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97283" name="Rectangle 2"/>
          <p:cNvSpPr>
            <a:spLocks noGrp="1" noRot="1" noChangeAspect="1" noChangeArrowheads="1" noTextEdit="1"/>
          </p:cNvSpPr>
          <p:nvPr>
            <p:ph type="sldImg"/>
          </p:nvPr>
        </p:nvSpPr>
        <p:spPr>
          <a:xfrm>
            <a:off x="382588" y="684213"/>
            <a:ext cx="6097587" cy="3430587"/>
          </a:xfrm>
          <a:ln/>
        </p:spPr>
      </p:sp>
      <p:sp>
        <p:nvSpPr>
          <p:cNvPr id="97284" name="Rectangle 3"/>
          <p:cNvSpPr>
            <a:spLocks noGrp="1" noChangeArrowheads="1"/>
          </p:cNvSpPr>
          <p:nvPr>
            <p:ph type="body" idx="1"/>
          </p:nvPr>
        </p:nvSpPr>
        <p:spPr>
          <a:xfrm>
            <a:off x="685800" y="4343400"/>
            <a:ext cx="5486400" cy="4116388"/>
          </a:xfrm>
          <a:noFill/>
        </p:spPr>
        <p:txBody>
          <a:bodyPr/>
          <a:lstStyle/>
          <a:p>
            <a:pPr eaLnBrk="1" hangingPunct="1"/>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31AE873-6094-E53F-F0B4-A17B843785C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0886EC-5E89-4B0B-B1C3-7ED7E94378EA}"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90" name="Rectangle 2">
            <a:extLst>
              <a:ext uri="{FF2B5EF4-FFF2-40B4-BE49-F238E27FC236}">
                <a16:creationId xmlns:a16="http://schemas.microsoft.com/office/drawing/2014/main" id="{1370224F-C77B-F17F-F0ED-845799E42DBD}"/>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0028CC68-EEA4-FEE6-0A33-47E68AFC0FE2}"/>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CC5CCA3-F1D0-829E-7EA8-33F94EFAC0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54CD89-DF5B-4ACA-9BAB-2D7764816A7B}"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7">
            <a:extLst>
              <a:ext uri="{FF2B5EF4-FFF2-40B4-BE49-F238E27FC236}">
                <a16:creationId xmlns:a16="http://schemas.microsoft.com/office/drawing/2014/main" id="{B39A3B35-1A7E-DA9F-3FEB-11868546C6E2}"/>
              </a:ext>
            </a:extLst>
          </p:cNvPr>
          <p:cNvSpPr txBox="1">
            <a:spLocks noGrp="1" noChangeArrowheads="1"/>
          </p:cNvSpPr>
          <p:nvPr/>
        </p:nvSpPr>
        <p:spPr>
          <a:xfrm>
            <a:off x="3884613" y="8685213"/>
            <a:ext cx="2971800" cy="457200"/>
          </a:xfrm>
          <a:prstGeom prst="rect">
            <a:avLst/>
          </a:prstGeom>
          <a:noFill/>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557CC-2706-42E8-A61A-29421734B9B3}" type="slidenum">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1139" name="Rectangle 2">
            <a:extLst>
              <a:ext uri="{FF2B5EF4-FFF2-40B4-BE49-F238E27FC236}">
                <a16:creationId xmlns:a16="http://schemas.microsoft.com/office/drawing/2014/main" id="{0B7310B7-3D8F-6B52-59AA-3F6B6A8E6E05}"/>
              </a:ext>
            </a:extLst>
          </p:cNvPr>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91140" name="Rectangle 3">
            <a:extLst>
              <a:ext uri="{FF2B5EF4-FFF2-40B4-BE49-F238E27FC236}">
                <a16:creationId xmlns:a16="http://schemas.microsoft.com/office/drawing/2014/main" id="{412F60D0-E98D-9025-F98A-62B3FBF19E30}"/>
              </a:ext>
            </a:extLst>
          </p:cNvPr>
          <p:cNvSpPr>
            <a:spLocks noGrp="1" noChangeArrowheads="1"/>
          </p:cNvSpPr>
          <p:nvPr>
            <p:ph type="body" idx="1"/>
          </p:nvPr>
        </p:nvSpPr>
        <p:spPr/>
        <p:txBody>
          <a:bodyPr/>
          <a:lstStyle/>
          <a:p>
            <a:endParaRPr lang="en-GB"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4DE7758-FB92-9F5C-905F-884AD734B88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4CB540-8A3F-471F-9A14-3E352B6E6C26}"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7">
            <a:extLst>
              <a:ext uri="{FF2B5EF4-FFF2-40B4-BE49-F238E27FC236}">
                <a16:creationId xmlns:a16="http://schemas.microsoft.com/office/drawing/2014/main" id="{E9C50414-0C21-DC30-D626-725F64509DD1}"/>
              </a:ext>
            </a:extLst>
          </p:cNvPr>
          <p:cNvSpPr txBox="1">
            <a:spLocks noGrp="1" noChangeArrowheads="1"/>
          </p:cNvSpPr>
          <p:nvPr/>
        </p:nvSpPr>
        <p:spPr>
          <a:xfrm>
            <a:off x="3884613" y="8685213"/>
            <a:ext cx="2971800" cy="457200"/>
          </a:xfrm>
          <a:prstGeom prst="rect">
            <a:avLst/>
          </a:prstGeom>
          <a:noFill/>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54248C-A901-4CE4-BD7E-144C5E8F02BA}" type="slidenum">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3187" name="Rectangle 2">
            <a:extLst>
              <a:ext uri="{FF2B5EF4-FFF2-40B4-BE49-F238E27FC236}">
                <a16:creationId xmlns:a16="http://schemas.microsoft.com/office/drawing/2014/main" id="{661D0DAC-47ED-AFEB-C5E7-6536C3D4EB16}"/>
              </a:ext>
            </a:extLst>
          </p:cNvPr>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93188" name="Rectangle 3">
            <a:extLst>
              <a:ext uri="{FF2B5EF4-FFF2-40B4-BE49-F238E27FC236}">
                <a16:creationId xmlns:a16="http://schemas.microsoft.com/office/drawing/2014/main" id="{3AEDE60A-96AD-7AFB-B726-3A89E70222EC}"/>
              </a:ext>
            </a:extLst>
          </p:cNvPr>
          <p:cNvSpPr>
            <a:spLocks noGrp="1" noChangeArrowheads="1"/>
          </p:cNvSpPr>
          <p:nvPr>
            <p:ph type="body" idx="1"/>
          </p:nvPr>
        </p:nvSpPr>
        <p:spPr/>
        <p:txBody>
          <a:bodyPr/>
          <a:lstStyle/>
          <a:p>
            <a:endParaRPr lang="en-GB"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24C6C88-80CB-4A93-B030-FC25BCD2FD86}" type="slidenum">
              <a:rPr lang="it-IT" smtClean="0">
                <a:solidFill>
                  <a:prstClr val="black"/>
                </a:solidFill>
              </a:rPr>
              <a:pPr/>
              <a:t>64</a:t>
            </a:fld>
            <a:endParaRPr lang="it-IT">
              <a:solidFill>
                <a:prstClr val="black"/>
              </a:solidFill>
            </a:endParaRPr>
          </a:p>
        </p:txBody>
      </p:sp>
    </p:spTree>
    <p:extLst>
      <p:ext uri="{BB962C8B-B14F-4D97-AF65-F5344CB8AC3E}">
        <p14:creationId xmlns:p14="http://schemas.microsoft.com/office/powerpoint/2010/main" val="370189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0B6C2C-92BA-449C-8C73-9A1C0D2C5560}" type="slidenum">
              <a:rPr lang="it-IT" smtClean="0">
                <a:solidFill>
                  <a:prstClr val="black"/>
                </a:solidFill>
              </a:rPr>
              <a:pPr/>
              <a:t>74</a:t>
            </a:fld>
            <a:endParaRPr lang="it-IT">
              <a:solidFill>
                <a:prstClr val="black"/>
              </a:solidFill>
            </a:endParaRPr>
          </a:p>
        </p:txBody>
      </p:sp>
    </p:spTree>
    <p:extLst>
      <p:ext uri="{BB962C8B-B14F-4D97-AF65-F5344CB8AC3E}">
        <p14:creationId xmlns:p14="http://schemas.microsoft.com/office/powerpoint/2010/main" val="2375983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A3FEBBF-3378-4046-ACCB-FB77B6A63E6C}" type="slidenum">
              <a:rPr lang="it-IT" altLang="it-IT" smtClean="0">
                <a:solidFill>
                  <a:prstClr val="black"/>
                </a:solidFill>
                <a:latin typeface="Times New Roman" pitchFamily="18" charset="0"/>
              </a:rPr>
              <a:pPr/>
              <a:t>79</a:t>
            </a:fld>
            <a:endParaRPr lang="it-IT" altLang="it-IT">
              <a:solidFill>
                <a:prstClr val="black"/>
              </a:solidFill>
              <a:latin typeface="Times New Roman" pitchFamily="18" charset="0"/>
            </a:endParaRPr>
          </a:p>
        </p:txBody>
      </p:sp>
      <p:sp>
        <p:nvSpPr>
          <p:cNvPr id="65539" name="Rectangle 2"/>
          <p:cNvSpPr>
            <a:spLocks noGrp="1" noRot="1" noChangeAspect="1" noChangeArrowheads="1" noTextEdit="1"/>
          </p:cNvSpPr>
          <p:nvPr>
            <p:ph type="sldImg"/>
          </p:nvPr>
        </p:nvSpPr>
        <p:spPr>
          <a:xfrm>
            <a:off x="382588" y="687388"/>
            <a:ext cx="6092825" cy="3427412"/>
          </a:xfrm>
          <a:solidFill>
            <a:srgbClr val="FFFFFF"/>
          </a:solidFill>
          <a:ln/>
        </p:spPr>
      </p:sp>
      <p:sp>
        <p:nvSpPr>
          <p:cNvPr id="65540" name="Rectangle 3"/>
          <p:cNvSpPr>
            <a:spLocks noGrp="1" noChangeArrowheads="1"/>
          </p:cNvSpPr>
          <p:nvPr>
            <p:ph type="body" idx="1"/>
          </p:nvPr>
        </p:nvSpPr>
        <p:spPr>
          <a:xfrm>
            <a:off x="1127125" y="4341813"/>
            <a:ext cx="4605338" cy="4114800"/>
          </a:xfrm>
          <a:solidFill>
            <a:srgbClr val="FFFFFF"/>
          </a:solidFill>
          <a:ln>
            <a:solidFill>
              <a:srgbClr val="000000"/>
            </a:solidFill>
          </a:ln>
        </p:spPr>
        <p:txBody>
          <a:bodyPr/>
          <a:lstStyle/>
          <a:p>
            <a:pPr>
              <a:spcBef>
                <a:spcPct val="50000"/>
              </a:spcBef>
            </a:pPr>
            <a:r>
              <a:rPr lang="it-IT" altLang="it-IT"/>
              <a:t>Il rischio di mortalit</a:t>
            </a:r>
            <a:r>
              <a:rPr lang="it-IT" altLang="it-IT">
                <a:latin typeface="Arial" charset="0"/>
              </a:rPr>
              <a:t>à</a:t>
            </a:r>
            <a:r>
              <a:rPr lang="it-IT" altLang="it-IT"/>
              <a:t> MCV </a:t>
            </a:r>
            <a:r>
              <a:rPr lang="it-IT" altLang="it-IT">
                <a:latin typeface="Arial" charset="0"/>
              </a:rPr>
              <a:t>è</a:t>
            </a:r>
            <a:r>
              <a:rPr lang="it-IT" altLang="it-IT"/>
              <a:t> minore nella classe di BMI compresa tra 23,5 e 24,9 : tale classe </a:t>
            </a:r>
            <a:r>
              <a:rPr lang="it-IT" altLang="it-IT">
                <a:latin typeface="Arial" charset="0"/>
              </a:rPr>
              <a:t>è</a:t>
            </a:r>
            <a:r>
              <a:rPr lang="it-IT" altLang="it-IT"/>
              <a:t> stata considerata di riferimento. La mortalit</a:t>
            </a:r>
            <a:r>
              <a:rPr lang="it-IT" altLang="it-IT">
                <a:latin typeface="Arial" charset="0"/>
              </a:rPr>
              <a:t>à</a:t>
            </a:r>
            <a:r>
              <a:rPr lang="it-IT" altLang="it-IT"/>
              <a:t> mostra una relazione continua con il BMI e inizia ad aumentare nell</a:t>
            </a:r>
            <a:r>
              <a:rPr lang="it-IT" altLang="it-IT">
                <a:latin typeface="Arial" charset="0"/>
              </a:rPr>
              <a:t>’</a:t>
            </a:r>
            <a:r>
              <a:rPr lang="it-IT" altLang="it-IT"/>
              <a:t>uomo a partire dal BMI di 26,5 e nella donna da 25.</a:t>
            </a:r>
          </a:p>
          <a:p>
            <a:pPr>
              <a:spcBef>
                <a:spcPct val="50000"/>
              </a:spcBef>
            </a:pPr>
            <a:r>
              <a:rPr lang="it-IT" altLang="it-IT"/>
              <a:t>I rischio di mortalit</a:t>
            </a:r>
            <a:r>
              <a:rPr lang="it-IT" altLang="it-IT">
                <a:latin typeface="Arial" charset="0"/>
              </a:rPr>
              <a:t>à</a:t>
            </a:r>
            <a:r>
              <a:rPr lang="it-IT" altLang="it-IT"/>
              <a:t>  </a:t>
            </a:r>
            <a:r>
              <a:rPr lang="it-IT" altLang="it-IT">
                <a:latin typeface="Arial" charset="0"/>
              </a:rPr>
              <a:t>è</a:t>
            </a:r>
            <a:r>
              <a:rPr lang="it-IT" altLang="it-IT"/>
              <a:t> minore nelle  classi di BMI comprese fra 23,5 e 24,9 negli uomini e 22 e 23,4 nelle donne. La mortalit</a:t>
            </a:r>
            <a:r>
              <a:rPr lang="it-IT" altLang="it-IT">
                <a:latin typeface="Arial" charset="0"/>
              </a:rPr>
              <a:t>à</a:t>
            </a:r>
            <a:r>
              <a:rPr lang="it-IT" altLang="it-IT"/>
              <a:t> per tutte le cause mostra una relazione continua e inizia ad aumentare nell</a:t>
            </a:r>
            <a:r>
              <a:rPr lang="it-IT" altLang="it-IT">
                <a:latin typeface="Arial" charset="0"/>
              </a:rPr>
              <a:t>’</a:t>
            </a:r>
            <a:r>
              <a:rPr lang="it-IT" altLang="it-IT"/>
              <a:t>uomo a partire dal BMI di 26,4 e nella donna da 25.</a:t>
            </a:r>
          </a:p>
          <a:p>
            <a:pPr>
              <a:spcBef>
                <a:spcPct val="50000"/>
              </a:spcBef>
            </a:pPr>
            <a:r>
              <a:rPr lang="it-IT" altLang="it-IT"/>
              <a:t>Questi dati derivano dal Cancer Prevention Study II, studio prospettico di mortalit</a:t>
            </a:r>
            <a:r>
              <a:rPr lang="it-IT" altLang="it-IT">
                <a:latin typeface="Arial" charset="0"/>
              </a:rPr>
              <a:t>à</a:t>
            </a:r>
            <a:r>
              <a:rPr lang="it-IT" altLang="it-IT"/>
              <a:t> in pi</a:t>
            </a:r>
            <a:r>
              <a:rPr lang="it-IT" altLang="it-IT">
                <a:latin typeface="Arial" charset="0"/>
              </a:rPr>
              <a:t>ù</a:t>
            </a:r>
            <a:r>
              <a:rPr lang="it-IT" altLang="it-IT"/>
              <a:t> di 1000 000 fra uomini e donne USA.</a:t>
            </a:r>
          </a:p>
          <a:p>
            <a:pPr>
              <a:spcBef>
                <a:spcPct val="50000"/>
              </a:spcBef>
            </a:pPr>
            <a:r>
              <a:rPr lang="it-IT" altLang="it-IT" sz="1000">
                <a:cs typeface="Arial" charset="0"/>
              </a:rPr>
              <a:t>Calle EE et al N Engl J Med. 1999;341:1097-1105.</a:t>
            </a:r>
          </a:p>
          <a:p>
            <a:pPr>
              <a:spcBef>
                <a:spcPct val="50000"/>
              </a:spcBef>
            </a:pPr>
            <a:r>
              <a:rPr lang="it-IT" altLang="it-IT" sz="1000">
                <a:cs typeface="Arial" charset="0"/>
              </a:rPr>
              <a:t>(CVD= cardiovascular disease; equivale a MCV= malattie cardiovascolari)</a:t>
            </a:r>
          </a:p>
        </p:txBody>
      </p:sp>
    </p:spTree>
    <p:extLst>
      <p:ext uri="{BB962C8B-B14F-4D97-AF65-F5344CB8AC3E}">
        <p14:creationId xmlns:p14="http://schemas.microsoft.com/office/powerpoint/2010/main" val="1653607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73038" y="576263"/>
            <a:ext cx="6396037" cy="3598862"/>
          </a:xfrm>
          <a:ln/>
        </p:spPr>
      </p:sp>
      <p:sp>
        <p:nvSpPr>
          <p:cNvPr id="70659" name="Rectangle 3"/>
          <p:cNvSpPr>
            <a:spLocks noGrp="1" noChangeArrowheads="1"/>
          </p:cNvSpPr>
          <p:nvPr>
            <p:ph type="body" idx="1"/>
          </p:nvPr>
        </p:nvSpPr>
        <p:spPr>
          <a:xfrm>
            <a:off x="299650" y="5100876"/>
            <a:ext cx="6142814" cy="37845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t>Evidence implicates abdominal adiposity (specifically, excessive visceral fat deposition) </a:t>
            </a:r>
            <a:br>
              <a:rPr lang="en-US" altLang="it-IT"/>
            </a:br>
            <a:r>
              <a:rPr lang="en-US" altLang="it-IT"/>
              <a:t>as a more important determinant of cardiometabolic risk than overall weight as measured </a:t>
            </a:r>
            <a:br>
              <a:rPr lang="en-US" altLang="it-IT"/>
            </a:br>
            <a:r>
              <a:rPr lang="en-US" altLang="it-IT"/>
              <a:t>by BMI. </a:t>
            </a:r>
          </a:p>
          <a:p>
            <a:r>
              <a:rPr lang="en-US" altLang="it-IT"/>
              <a:t>Excessive visceral adipose tissue is associated with numerous pathologic conditions that elevate CVD risk. </a:t>
            </a:r>
          </a:p>
          <a:p>
            <a:r>
              <a:rPr lang="en-US" altLang="it-IT"/>
              <a:t>Abbreviation used in slide:</a:t>
            </a:r>
            <a:br>
              <a:rPr lang="en-US" altLang="it-IT"/>
            </a:br>
            <a:r>
              <a:rPr lang="en-US" altLang="it-IT"/>
              <a:t>CAD = coronary artery disease</a:t>
            </a:r>
          </a:p>
        </p:txBody>
      </p:sp>
      <p:sp>
        <p:nvSpPr>
          <p:cNvPr id="70660" name="Text Box 4"/>
          <p:cNvSpPr txBox="1">
            <a:spLocks noChangeArrowheads="1"/>
          </p:cNvSpPr>
          <p:nvPr/>
        </p:nvSpPr>
        <p:spPr bwMode="auto">
          <a:xfrm>
            <a:off x="309014" y="4659396"/>
            <a:ext cx="6133450" cy="27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0" tIns="45689" rIns="0" bIns="45689" anchor="b">
            <a:spAutoFit/>
          </a:bodyPr>
          <a:lstStyle>
            <a:lvl1pPr defTabSz="920750">
              <a:defRPr sz="3200">
                <a:solidFill>
                  <a:schemeClr val="tx1"/>
                </a:solidFill>
                <a:latin typeface="Times New Roman" pitchFamily="18" charset="0"/>
              </a:defRPr>
            </a:lvl1pPr>
            <a:lvl2pPr marL="742950" indent="-285750" defTabSz="920750">
              <a:defRPr sz="3200">
                <a:solidFill>
                  <a:schemeClr val="tx1"/>
                </a:solidFill>
                <a:latin typeface="Times New Roman" pitchFamily="18" charset="0"/>
              </a:defRPr>
            </a:lvl2pPr>
            <a:lvl3pPr marL="1143000" indent="-228600" defTabSz="920750">
              <a:defRPr sz="3200">
                <a:solidFill>
                  <a:schemeClr val="tx1"/>
                </a:solidFill>
                <a:latin typeface="Times New Roman" pitchFamily="18" charset="0"/>
              </a:defRPr>
            </a:lvl3pPr>
            <a:lvl4pPr marL="1600200" indent="-228600" defTabSz="920750">
              <a:defRPr sz="3200">
                <a:solidFill>
                  <a:schemeClr val="tx1"/>
                </a:solidFill>
                <a:latin typeface="Times New Roman" pitchFamily="18" charset="0"/>
              </a:defRPr>
            </a:lvl4pPr>
            <a:lvl5pPr marL="2057400" indent="-228600" defTabSz="920750">
              <a:defRPr sz="3200">
                <a:solidFill>
                  <a:schemeClr val="tx1"/>
                </a:solidFill>
                <a:latin typeface="Times New Roman" pitchFamily="18" charset="0"/>
              </a:defRPr>
            </a:lvl5pPr>
            <a:lvl6pPr marL="2514600" indent="-228600" algn="ctr" defTabSz="920750" eaLnBrk="0" fontAlgn="base" hangingPunct="0">
              <a:spcBef>
                <a:spcPct val="0"/>
              </a:spcBef>
              <a:spcAft>
                <a:spcPct val="0"/>
              </a:spcAft>
              <a:defRPr sz="3200">
                <a:solidFill>
                  <a:schemeClr val="tx1"/>
                </a:solidFill>
                <a:latin typeface="Times New Roman" pitchFamily="18" charset="0"/>
              </a:defRPr>
            </a:lvl6pPr>
            <a:lvl7pPr marL="2971800" indent="-228600" algn="ctr" defTabSz="920750" eaLnBrk="0" fontAlgn="base" hangingPunct="0">
              <a:spcBef>
                <a:spcPct val="0"/>
              </a:spcBef>
              <a:spcAft>
                <a:spcPct val="0"/>
              </a:spcAft>
              <a:defRPr sz="3200">
                <a:solidFill>
                  <a:schemeClr val="tx1"/>
                </a:solidFill>
                <a:latin typeface="Times New Roman" pitchFamily="18" charset="0"/>
              </a:defRPr>
            </a:lvl7pPr>
            <a:lvl8pPr marL="3429000" indent="-228600" algn="ctr" defTabSz="920750" eaLnBrk="0" fontAlgn="base" hangingPunct="0">
              <a:spcBef>
                <a:spcPct val="0"/>
              </a:spcBef>
              <a:spcAft>
                <a:spcPct val="0"/>
              </a:spcAft>
              <a:defRPr sz="3200">
                <a:solidFill>
                  <a:schemeClr val="tx1"/>
                </a:solidFill>
                <a:latin typeface="Times New Roman" pitchFamily="18" charset="0"/>
              </a:defRPr>
            </a:lvl8pPr>
            <a:lvl9pPr marL="3886200" indent="-228600" algn="ctr" defTabSz="920750" eaLnBrk="0" fontAlgn="base" hangingPunct="0">
              <a:spcBef>
                <a:spcPct val="0"/>
              </a:spcBef>
              <a:spcAft>
                <a:spcPct val="0"/>
              </a:spcAft>
              <a:defRPr sz="3200">
                <a:solidFill>
                  <a:schemeClr val="tx1"/>
                </a:solidFill>
                <a:latin typeface="Times New Roman" pitchFamily="18" charset="0"/>
              </a:defRPr>
            </a:lvl9pPr>
          </a:lstStyle>
          <a:p>
            <a:pPr algn="ctr" eaLnBrk="0" fontAlgn="base" hangingPunct="0">
              <a:spcBef>
                <a:spcPct val="50000"/>
              </a:spcBef>
              <a:spcAft>
                <a:spcPct val="0"/>
              </a:spcAft>
              <a:defRPr/>
            </a:pPr>
            <a:r>
              <a:rPr lang="en-US" altLang="it-IT" sz="1200" b="1">
                <a:solidFill>
                  <a:srgbClr val="1F497D"/>
                </a:solidFill>
                <a:latin typeface="Arial" pitchFamily="34" charset="0"/>
              </a:rPr>
              <a:t>Associations of adiposity with CVD </a:t>
            </a:r>
          </a:p>
        </p:txBody>
      </p:sp>
    </p:spTree>
    <p:extLst>
      <p:ext uri="{BB962C8B-B14F-4D97-AF65-F5344CB8AC3E}">
        <p14:creationId xmlns:p14="http://schemas.microsoft.com/office/powerpoint/2010/main" val="210403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0B6C2C-92BA-449C-8C73-9A1C0D2C5560}" type="slidenum">
              <a:rPr lang="it-IT" smtClean="0">
                <a:solidFill>
                  <a:prstClr val="black"/>
                </a:solidFill>
              </a:rPr>
              <a:pPr/>
              <a:t>89</a:t>
            </a:fld>
            <a:endParaRPr lang="it-IT">
              <a:solidFill>
                <a:prstClr val="black"/>
              </a:solidFill>
            </a:endParaRPr>
          </a:p>
        </p:txBody>
      </p:sp>
    </p:spTree>
    <p:extLst>
      <p:ext uri="{BB962C8B-B14F-4D97-AF65-F5344CB8AC3E}">
        <p14:creationId xmlns:p14="http://schemas.microsoft.com/office/powerpoint/2010/main" val="2627693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0B6C2C-92BA-449C-8C73-9A1C0D2C5560}" type="slidenum">
              <a:rPr lang="it-IT" smtClean="0">
                <a:solidFill>
                  <a:prstClr val="black"/>
                </a:solidFill>
              </a:rPr>
              <a:pPr/>
              <a:t>90</a:t>
            </a:fld>
            <a:endParaRPr lang="it-IT">
              <a:solidFill>
                <a:prstClr val="black"/>
              </a:solidFill>
            </a:endParaRPr>
          </a:p>
        </p:txBody>
      </p:sp>
    </p:spTree>
    <p:extLst>
      <p:ext uri="{BB962C8B-B14F-4D97-AF65-F5344CB8AC3E}">
        <p14:creationId xmlns:p14="http://schemas.microsoft.com/office/powerpoint/2010/main" val="2571897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0B6C2C-92BA-449C-8C73-9A1C0D2C5560}" type="slidenum">
              <a:rPr lang="it-IT" smtClean="0">
                <a:solidFill>
                  <a:prstClr val="black"/>
                </a:solidFill>
              </a:rPr>
              <a:pPr/>
              <a:t>91</a:t>
            </a:fld>
            <a:endParaRPr lang="it-IT">
              <a:solidFill>
                <a:prstClr val="black"/>
              </a:solidFill>
            </a:endParaRPr>
          </a:p>
        </p:txBody>
      </p:sp>
    </p:spTree>
    <p:extLst>
      <p:ext uri="{BB962C8B-B14F-4D97-AF65-F5344CB8AC3E}">
        <p14:creationId xmlns:p14="http://schemas.microsoft.com/office/powerpoint/2010/main" val="16118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immagine diapositiva 1">
            <a:extLst>
              <a:ext uri="{FF2B5EF4-FFF2-40B4-BE49-F238E27FC236}">
                <a16:creationId xmlns:a16="http://schemas.microsoft.com/office/drawing/2014/main" id="{E9A50F96-6C7B-41D0-B075-738C56C6A56F}"/>
              </a:ext>
            </a:extLst>
          </p:cNvPr>
          <p:cNvSpPr>
            <a:spLocks noGrp="1" noRot="1" noChangeAspect="1" noChangeArrowheads="1" noTextEdit="1"/>
          </p:cNvSpPr>
          <p:nvPr>
            <p:ph type="sldImg"/>
          </p:nvPr>
        </p:nvSpPr>
        <p:spPr>
          <a:ln/>
        </p:spPr>
      </p:sp>
      <p:sp>
        <p:nvSpPr>
          <p:cNvPr id="10243" name="Segnaposto note 2">
            <a:extLst>
              <a:ext uri="{FF2B5EF4-FFF2-40B4-BE49-F238E27FC236}">
                <a16:creationId xmlns:a16="http://schemas.microsoft.com/office/drawing/2014/main" id="{AB8518BD-7894-462A-843C-987CC44FC3D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COSI: Childhood Obesity Surveillance Initiative</a:t>
            </a:r>
          </a:p>
        </p:txBody>
      </p:sp>
      <p:sp>
        <p:nvSpPr>
          <p:cNvPr id="10244" name="Segnaposto numero diapositiva 3">
            <a:extLst>
              <a:ext uri="{FF2B5EF4-FFF2-40B4-BE49-F238E27FC236}">
                <a16:creationId xmlns:a16="http://schemas.microsoft.com/office/drawing/2014/main" id="{2E29850B-94DC-4282-ABA6-3FF82A14B44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001" indent="-301923">
              <a:defRPr>
                <a:solidFill>
                  <a:schemeClr val="tx1"/>
                </a:solidFill>
                <a:latin typeface="Arial" panose="020B0604020202020204" pitchFamily="34" charset="0"/>
                <a:ea typeface="MS PGothic" panose="020B0600070205080204" pitchFamily="34" charset="-128"/>
              </a:defRPr>
            </a:lvl2pPr>
            <a:lvl3pPr marL="1207694" indent="-241539">
              <a:defRPr>
                <a:solidFill>
                  <a:schemeClr val="tx1"/>
                </a:solidFill>
                <a:latin typeface="Arial" panose="020B0604020202020204" pitchFamily="34" charset="0"/>
                <a:ea typeface="MS PGothic" panose="020B0600070205080204" pitchFamily="34" charset="-128"/>
              </a:defRPr>
            </a:lvl3pPr>
            <a:lvl4pPr marL="1690771" indent="-241539">
              <a:defRPr>
                <a:solidFill>
                  <a:schemeClr val="tx1"/>
                </a:solidFill>
                <a:latin typeface="Arial" panose="020B0604020202020204" pitchFamily="34" charset="0"/>
                <a:ea typeface="MS PGothic" panose="020B0600070205080204" pitchFamily="34" charset="-128"/>
              </a:defRPr>
            </a:lvl4pPr>
            <a:lvl5pPr marL="2173849" indent="-241539">
              <a:defRPr>
                <a:solidFill>
                  <a:schemeClr val="tx1"/>
                </a:solidFill>
                <a:latin typeface="Arial" panose="020B0604020202020204" pitchFamily="34" charset="0"/>
                <a:ea typeface="MS PGothic" panose="020B0600070205080204" pitchFamily="34" charset="-128"/>
              </a:defRPr>
            </a:lvl5pPr>
            <a:lvl6pPr marL="2656926" indent="-24153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0004" indent="-24153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3081" indent="-24153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6159" indent="-24153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813F5F-E9A7-4B46-BB5D-DAAEF7A4CC2A}" type="slidenum">
              <a:rPr kumimoji="0" lang="it-IT" altLang="it-IT"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altLang="it-IT"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The most recent official guidelines for total water intakes have been published by the European Food Safety Authority (</a:t>
            </a:r>
            <a:r>
              <a:rPr lang="en-US" sz="1200" b="1" i="0" kern="1200" dirty="0">
                <a:solidFill>
                  <a:schemeClr val="tx1"/>
                </a:solidFill>
                <a:effectLst/>
                <a:latin typeface="+mn-lt"/>
                <a:ea typeface="+mn-ea"/>
                <a:cs typeface="+mn-cs"/>
              </a:rPr>
              <a:t>EFSA</a:t>
            </a:r>
            <a:r>
              <a:rPr lang="en-US" sz="1200" b="0" i="0" kern="1200" dirty="0">
                <a:solidFill>
                  <a:schemeClr val="tx1"/>
                </a:solidFill>
                <a:effectLst/>
                <a:latin typeface="+mn-lt"/>
                <a:ea typeface="+mn-ea"/>
                <a:cs typeface="+mn-cs"/>
              </a:rPr>
              <a:t>) in 2010. In children, adequate intakes are based on observed intakes in studies in which the contribution of water from food could be evaluated, adjusted to reach an available water amount of 1 mL/kcal ingested and take into account the variations between individuals.</a:t>
            </a:r>
          </a:p>
          <a:p>
            <a:r>
              <a:rPr lang="en-US" sz="1200" b="0" i="0" kern="1200" dirty="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20E1138D-3E21-43E3-BA78-24EF71F21457}" type="slidenum">
              <a:rPr lang="it-IT" smtClean="0">
                <a:solidFill>
                  <a:prstClr val="black"/>
                </a:solidFill>
              </a:rPr>
              <a:pPr/>
              <a:t>98</a:t>
            </a:fld>
            <a:endParaRPr lang="it-IT">
              <a:solidFill>
                <a:prstClr val="black"/>
              </a:solidFill>
            </a:endParaRPr>
          </a:p>
        </p:txBody>
      </p:sp>
    </p:spTree>
    <p:extLst>
      <p:ext uri="{BB962C8B-B14F-4D97-AF65-F5344CB8AC3E}">
        <p14:creationId xmlns:p14="http://schemas.microsoft.com/office/powerpoint/2010/main" val="2495995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F065A679-7E17-43EF-B3C3-04F44C6F1F5A}" type="slidenum">
              <a:rPr lang="it-IT" smtClean="0">
                <a:solidFill>
                  <a:prstClr val="black"/>
                </a:solidFill>
              </a:rPr>
              <a:pPr>
                <a:defRPr/>
              </a:pPr>
              <a:t>100</a:t>
            </a:fld>
            <a:endParaRPr lang="it-IT">
              <a:solidFill>
                <a:prstClr val="black"/>
              </a:solidFill>
            </a:endParaRPr>
          </a:p>
        </p:txBody>
      </p:sp>
    </p:spTree>
    <p:extLst>
      <p:ext uri="{BB962C8B-B14F-4D97-AF65-F5344CB8AC3E}">
        <p14:creationId xmlns:p14="http://schemas.microsoft.com/office/powerpoint/2010/main" val="3021595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a:extLst>
              <a:ext uri="{FF2B5EF4-FFF2-40B4-BE49-F238E27FC236}">
                <a16:creationId xmlns:a16="http://schemas.microsoft.com/office/drawing/2014/main" id="{CB148A58-660A-C6B3-63F0-79DF4405FC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Segnaposto note 2">
            <a:extLst>
              <a:ext uri="{FF2B5EF4-FFF2-40B4-BE49-F238E27FC236}">
                <a16:creationId xmlns:a16="http://schemas.microsoft.com/office/drawing/2014/main" id="{1BC761E5-19AD-547D-3339-4A158577BC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La maggior parte del campione bambini è risultata normopeso, con una prealenza significativa di sottopeso (vedi tot , prima colonna del grafico). Incrociando i dati dei bambini con quelli dei genitori è emerso che si ha una percentuale più alta di bambini sottopeso correlata al sottopeso dei genitori; al contrario, come dimostrato da altri studi epidemiologici, anche nel nostro campione le percentuali più alte di sovrapp e obesità infantile sono correlate a BMI&gt; di 25 nei genitori</a:t>
            </a:r>
          </a:p>
        </p:txBody>
      </p:sp>
      <p:sp>
        <p:nvSpPr>
          <p:cNvPr id="4" name="Segnaposto numero diapositiva 3">
            <a:extLst>
              <a:ext uri="{FF2B5EF4-FFF2-40B4-BE49-F238E27FC236}">
                <a16:creationId xmlns:a16="http://schemas.microsoft.com/office/drawing/2014/main" id="{968B257C-90FE-8034-F1F1-4B0F21C25074}"/>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DEC1B7-493D-4BCD-8196-8E16D791A3EB}"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a:extLst>
              <a:ext uri="{FF2B5EF4-FFF2-40B4-BE49-F238E27FC236}">
                <a16:creationId xmlns:a16="http://schemas.microsoft.com/office/drawing/2014/main" id="{AE0F1E0D-EA54-912F-E865-226AFA9F8F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a:extLst>
              <a:ext uri="{FF2B5EF4-FFF2-40B4-BE49-F238E27FC236}">
                <a16:creationId xmlns:a16="http://schemas.microsoft.com/office/drawing/2014/main" id="{099A4F43-8D23-C025-ED08-36987D3FD1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Livello istruzione dei genitori inversamente proporzionale al bmi dei figli</a:t>
            </a:r>
          </a:p>
        </p:txBody>
      </p:sp>
      <p:sp>
        <p:nvSpPr>
          <p:cNvPr id="4" name="Segnaposto numero diapositiva 3">
            <a:extLst>
              <a:ext uri="{FF2B5EF4-FFF2-40B4-BE49-F238E27FC236}">
                <a16:creationId xmlns:a16="http://schemas.microsoft.com/office/drawing/2014/main" id="{A1E5799D-7C11-4F4E-6001-C2FCBA285485}"/>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BD0A3D-4C45-4A32-B8CD-9F48ED98E109}"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a:extLst>
              <a:ext uri="{FF2B5EF4-FFF2-40B4-BE49-F238E27FC236}">
                <a16:creationId xmlns:a16="http://schemas.microsoft.com/office/drawing/2014/main" id="{3D940BD7-C8A4-9040-531D-DB9C98102A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Segnaposto note 2">
            <a:extLst>
              <a:ext uri="{FF2B5EF4-FFF2-40B4-BE49-F238E27FC236}">
                <a16:creationId xmlns:a16="http://schemas.microsoft.com/office/drawing/2014/main" id="{BB5013F1-CB85-BBDE-2133-8691CAEA8D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Agg nota sugli insacc?</a:t>
            </a:r>
          </a:p>
        </p:txBody>
      </p:sp>
      <p:sp>
        <p:nvSpPr>
          <p:cNvPr id="4" name="Segnaposto numero diapositiva 3">
            <a:extLst>
              <a:ext uri="{FF2B5EF4-FFF2-40B4-BE49-F238E27FC236}">
                <a16:creationId xmlns:a16="http://schemas.microsoft.com/office/drawing/2014/main" id="{9EE3F722-30BE-AE75-20BF-B7E066D77EF6}"/>
              </a:ext>
            </a:extLst>
          </p:cNvPr>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83544E-3ADD-4374-9B4D-3E379469926B}"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a:extLst>
              <a:ext uri="{FF2B5EF4-FFF2-40B4-BE49-F238E27FC236}">
                <a16:creationId xmlns:a16="http://schemas.microsoft.com/office/drawing/2014/main" id="{CB148A58-660A-C6B3-63F0-79DF4405FC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Segnaposto note 2">
            <a:extLst>
              <a:ext uri="{FF2B5EF4-FFF2-40B4-BE49-F238E27FC236}">
                <a16:creationId xmlns:a16="http://schemas.microsoft.com/office/drawing/2014/main" id="{1BC761E5-19AD-547D-3339-4A158577BC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La maggior parte del campione bambini è risultata normopeso, con una prealenza significativa di sottopeso (vedi tot , prima colonna del grafico). Incrociando i dati dei bambini con quelli dei genitori è emerso che si ha una percentuale più alta di bambini sottopeso correlata al sottopeso dei genitori; al contrario, come dimostrato da altri studi epidemiologici, anche nel nostro campione le percentuali più alte di sovrapp e obesità infantile sono correlate a BMI&gt; di 25 nei genitori</a:t>
            </a:r>
          </a:p>
        </p:txBody>
      </p:sp>
      <p:sp>
        <p:nvSpPr>
          <p:cNvPr id="4" name="Segnaposto numero diapositiva 3">
            <a:extLst>
              <a:ext uri="{FF2B5EF4-FFF2-40B4-BE49-F238E27FC236}">
                <a16:creationId xmlns:a16="http://schemas.microsoft.com/office/drawing/2014/main" id="{968B257C-90FE-8034-F1F1-4B0F21C25074}"/>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DEC1B7-493D-4BCD-8196-8E16D791A3EB}" type="slidenum">
              <a:rPr lang="it-IT" altLang="it-IT">
                <a:latin typeface="Calibri" panose="020F0502020204030204" pitchFamily="34" charset="0"/>
              </a:rPr>
              <a:pPr eaLnBrk="1" hangingPunct="1"/>
              <a:t>111</a:t>
            </a:fld>
            <a:endParaRPr lang="it-IT" altLang="it-IT">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a:extLst>
              <a:ext uri="{FF2B5EF4-FFF2-40B4-BE49-F238E27FC236}">
                <a16:creationId xmlns:a16="http://schemas.microsoft.com/office/drawing/2014/main" id="{AE0F1E0D-EA54-912F-E865-226AFA9F8F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a:extLst>
              <a:ext uri="{FF2B5EF4-FFF2-40B4-BE49-F238E27FC236}">
                <a16:creationId xmlns:a16="http://schemas.microsoft.com/office/drawing/2014/main" id="{099A4F43-8D23-C025-ED08-36987D3FD1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Livello istruzione dei genitori inversamente proporzionale al bmi dei figli</a:t>
            </a:r>
          </a:p>
        </p:txBody>
      </p:sp>
      <p:sp>
        <p:nvSpPr>
          <p:cNvPr id="4" name="Segnaposto numero diapositiva 3">
            <a:extLst>
              <a:ext uri="{FF2B5EF4-FFF2-40B4-BE49-F238E27FC236}">
                <a16:creationId xmlns:a16="http://schemas.microsoft.com/office/drawing/2014/main" id="{A1E5799D-7C11-4F4E-6001-C2FCBA285485}"/>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BD0A3D-4C45-4A32-B8CD-9F48ED98E109}" type="slidenum">
              <a:rPr lang="it-IT" altLang="it-IT">
                <a:latin typeface="Calibri" panose="020F0502020204030204" pitchFamily="34" charset="0"/>
              </a:rPr>
              <a:pPr eaLnBrk="1" hangingPunct="1"/>
              <a:t>112</a:t>
            </a:fld>
            <a:endParaRPr lang="it-IT" altLang="it-IT">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a:extLst>
              <a:ext uri="{FF2B5EF4-FFF2-40B4-BE49-F238E27FC236}">
                <a16:creationId xmlns:a16="http://schemas.microsoft.com/office/drawing/2014/main" id="{3D940BD7-C8A4-9040-531D-DB9C98102A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Segnaposto note 2">
            <a:extLst>
              <a:ext uri="{FF2B5EF4-FFF2-40B4-BE49-F238E27FC236}">
                <a16:creationId xmlns:a16="http://schemas.microsoft.com/office/drawing/2014/main" id="{BB5013F1-CB85-BBDE-2133-8691CAEA8D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Agg nota sugli insacc?</a:t>
            </a:r>
          </a:p>
        </p:txBody>
      </p:sp>
      <p:sp>
        <p:nvSpPr>
          <p:cNvPr id="4" name="Segnaposto numero diapositiva 3">
            <a:extLst>
              <a:ext uri="{FF2B5EF4-FFF2-40B4-BE49-F238E27FC236}">
                <a16:creationId xmlns:a16="http://schemas.microsoft.com/office/drawing/2014/main" id="{9EE3F722-30BE-AE75-20BF-B7E066D77EF6}"/>
              </a:ext>
            </a:extLst>
          </p:cNvPr>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483544E-3ADD-4374-9B4D-3E379469926B}" type="slidenum">
              <a:rPr lang="it-IT" altLang="it-IT" sz="1200">
                <a:latin typeface="Calibri" panose="020F0502020204030204" pitchFamily="34" charset="0"/>
              </a:rPr>
              <a:pPr algn="r" eaLnBrk="1" hangingPunct="1"/>
              <a:t>115</a:t>
            </a:fld>
            <a:endParaRPr lang="it-IT" altLang="it-IT"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0C7B04B0-6B91-4614-B0D8-D79DFBFD8F2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ea typeface="MS PGothic" panose="020B0600070205080204" pitchFamily="34" charset="-128"/>
              </a:defRPr>
            </a:lvl1pPr>
            <a:lvl2pPr marL="785001" indent="-301923">
              <a:spcBef>
                <a:spcPct val="30000"/>
              </a:spcBef>
              <a:defRPr sz="1300">
                <a:solidFill>
                  <a:schemeClr val="tx1"/>
                </a:solidFill>
                <a:latin typeface="Arial" panose="020B0604020202020204" pitchFamily="34" charset="0"/>
                <a:ea typeface="MS PGothic" panose="020B0600070205080204" pitchFamily="34" charset="-128"/>
              </a:defRPr>
            </a:lvl2pPr>
            <a:lvl3pPr marL="1207694" indent="-241539">
              <a:spcBef>
                <a:spcPct val="30000"/>
              </a:spcBef>
              <a:defRPr sz="1300">
                <a:solidFill>
                  <a:schemeClr val="tx1"/>
                </a:solidFill>
                <a:latin typeface="Arial" panose="020B0604020202020204" pitchFamily="34" charset="0"/>
                <a:ea typeface="MS PGothic" panose="020B0600070205080204" pitchFamily="34" charset="-128"/>
              </a:defRPr>
            </a:lvl3pPr>
            <a:lvl4pPr marL="1690771" indent="-241539">
              <a:spcBef>
                <a:spcPct val="30000"/>
              </a:spcBef>
              <a:defRPr sz="1300">
                <a:solidFill>
                  <a:schemeClr val="tx1"/>
                </a:solidFill>
                <a:latin typeface="Arial" panose="020B0604020202020204" pitchFamily="34" charset="0"/>
                <a:ea typeface="MS PGothic" panose="020B0600070205080204" pitchFamily="34" charset="-128"/>
              </a:defRPr>
            </a:lvl4pPr>
            <a:lvl5pPr marL="2173849" indent="-241539">
              <a:spcBef>
                <a:spcPct val="30000"/>
              </a:spcBef>
              <a:defRPr sz="1300">
                <a:solidFill>
                  <a:schemeClr val="tx1"/>
                </a:solidFill>
                <a:latin typeface="Arial" panose="020B0604020202020204" pitchFamily="34" charset="0"/>
                <a:ea typeface="MS PGothic" panose="020B0600070205080204" pitchFamily="34" charset="-128"/>
              </a:defRPr>
            </a:lvl5pPr>
            <a:lvl6pPr marL="2656926" indent="-241539" eaLnBrk="0" fontAlgn="base" hangingPunct="0">
              <a:spcBef>
                <a:spcPct val="30000"/>
              </a:spcBef>
              <a:spcAft>
                <a:spcPct val="0"/>
              </a:spcAft>
              <a:defRPr sz="1300">
                <a:solidFill>
                  <a:schemeClr val="tx1"/>
                </a:solidFill>
                <a:latin typeface="Arial" panose="020B0604020202020204" pitchFamily="34" charset="0"/>
                <a:ea typeface="MS PGothic" panose="020B0600070205080204" pitchFamily="34" charset="-128"/>
              </a:defRPr>
            </a:lvl6pPr>
            <a:lvl7pPr marL="3140004" indent="-241539" eaLnBrk="0" fontAlgn="base" hangingPunct="0">
              <a:spcBef>
                <a:spcPct val="30000"/>
              </a:spcBef>
              <a:spcAft>
                <a:spcPct val="0"/>
              </a:spcAft>
              <a:defRPr sz="1300">
                <a:solidFill>
                  <a:schemeClr val="tx1"/>
                </a:solidFill>
                <a:latin typeface="Arial" panose="020B0604020202020204" pitchFamily="34" charset="0"/>
                <a:ea typeface="MS PGothic" panose="020B0600070205080204" pitchFamily="34" charset="-128"/>
              </a:defRPr>
            </a:lvl7pPr>
            <a:lvl8pPr marL="3623081" indent="-241539" eaLnBrk="0" fontAlgn="base" hangingPunct="0">
              <a:spcBef>
                <a:spcPct val="30000"/>
              </a:spcBef>
              <a:spcAft>
                <a:spcPct val="0"/>
              </a:spcAft>
              <a:defRPr sz="1300">
                <a:solidFill>
                  <a:schemeClr val="tx1"/>
                </a:solidFill>
                <a:latin typeface="Arial" panose="020B0604020202020204" pitchFamily="34" charset="0"/>
                <a:ea typeface="MS PGothic" panose="020B0600070205080204" pitchFamily="34" charset="-128"/>
              </a:defRPr>
            </a:lvl8pPr>
            <a:lvl9pPr marL="4106159" indent="-241539" eaLnBrk="0" fontAlgn="base" hangingPunct="0">
              <a:spcBef>
                <a:spcPct val="30000"/>
              </a:spcBef>
              <a:spcAft>
                <a:spcPct val="0"/>
              </a:spcAft>
              <a:defRPr sz="1300">
                <a:solidFill>
                  <a:schemeClr val="tx1"/>
                </a:solidFill>
                <a:latin typeface="Arial" panose="020B0604020202020204" pitchFamily="34" charset="0"/>
                <a:ea typeface="MS PGothic" panose="020B0600070205080204" pitchFamily="34" charset="-128"/>
              </a:defRPr>
            </a:lvl9pPr>
          </a:lstStyle>
          <a:p>
            <a:pPr>
              <a:spcBef>
                <a:spcPct val="0"/>
              </a:spcBef>
            </a:pPr>
            <a:fld id="{EE2DE70E-9BD3-4B48-B173-FD5CE28A18AB}" type="slidenum">
              <a:rPr lang="it-IT" altLang="it-IT" smtClean="0">
                <a:solidFill>
                  <a:srgbClr val="000000"/>
                </a:solidFill>
                <a:latin typeface="Times New Roman" panose="02020603050405020304" pitchFamily="18" charset="0"/>
              </a:rPr>
              <a:pPr>
                <a:spcBef>
                  <a:spcPct val="0"/>
                </a:spcBef>
              </a:pPr>
              <a:t>13</a:t>
            </a:fld>
            <a:endParaRPr lang="it-IT" altLang="it-IT">
              <a:solidFill>
                <a:srgbClr val="000000"/>
              </a:solidFill>
              <a:latin typeface="Times New Roman" panose="02020603050405020304" pitchFamily="18" charset="0"/>
            </a:endParaRPr>
          </a:p>
        </p:txBody>
      </p:sp>
      <p:sp>
        <p:nvSpPr>
          <p:cNvPr id="13315" name="Rectangle 2">
            <a:extLst>
              <a:ext uri="{FF2B5EF4-FFF2-40B4-BE49-F238E27FC236}">
                <a16:creationId xmlns:a16="http://schemas.microsoft.com/office/drawing/2014/main" id="{4345D4A5-2EE1-4B2D-A094-2E4731D15D74}"/>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3EBA3DD1-234A-4D71-8156-7740A90CC6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9575" y="1233488"/>
            <a:ext cx="5922963" cy="3332162"/>
          </a:xfrm>
        </p:spPr>
      </p:sp>
      <p:sp>
        <p:nvSpPr>
          <p:cNvPr id="3" name="Segnaposto note 2"/>
          <p:cNvSpPr>
            <a:spLocks noGrp="1"/>
          </p:cNvSpPr>
          <p:nvPr>
            <p:ph type="body" idx="1"/>
          </p:nvPr>
        </p:nvSpPr>
        <p:spPr/>
        <p:txBody>
          <a:bodyPr/>
          <a:lstStyle/>
          <a:p>
            <a:r>
              <a:rPr lang="it-IT" sz="1200" kern="1200" dirty="0" err="1">
                <a:solidFill>
                  <a:schemeClr val="tx1"/>
                </a:solidFill>
                <a:effectLst/>
                <a:latin typeface="+mn-lt"/>
                <a:ea typeface="+mn-ea"/>
                <a:cs typeface="+mn-cs"/>
              </a:rPr>
              <a:t>If</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refer</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children</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adolescents</a:t>
            </a:r>
            <a:r>
              <a:rPr lang="it-IT" sz="1200" kern="1200" dirty="0">
                <a:solidFill>
                  <a:schemeClr val="tx1"/>
                </a:solidFill>
                <a:effectLst/>
                <a:latin typeface="+mn-lt"/>
                <a:ea typeface="+mn-ea"/>
                <a:cs typeface="+mn-cs"/>
              </a:rPr>
              <a:t>, data are </a:t>
            </a:r>
            <a:r>
              <a:rPr lang="it-IT" sz="1200" kern="1200" dirty="0" err="1">
                <a:solidFill>
                  <a:schemeClr val="tx1"/>
                </a:solidFill>
                <a:effectLst/>
                <a:latin typeface="+mn-lt"/>
                <a:ea typeface="+mn-ea"/>
                <a:cs typeface="+mn-cs"/>
              </a:rPr>
              <a:t>even</a:t>
            </a:r>
            <a:r>
              <a:rPr lang="it-IT" sz="1200" kern="1200" dirty="0">
                <a:solidFill>
                  <a:schemeClr val="tx1"/>
                </a:solidFill>
                <a:effectLst/>
                <a:latin typeface="+mn-lt"/>
                <a:ea typeface="+mn-ea"/>
                <a:cs typeface="+mn-cs"/>
              </a:rPr>
              <a:t> more </a:t>
            </a:r>
            <a:r>
              <a:rPr lang="it-IT" sz="1200" kern="1200" dirty="0" err="1">
                <a:solidFill>
                  <a:schemeClr val="tx1"/>
                </a:solidFill>
                <a:effectLst/>
                <a:latin typeface="+mn-lt"/>
                <a:ea typeface="+mn-ea"/>
                <a:cs typeface="+mn-cs"/>
              </a:rPr>
              <a:t>alarming</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also</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case the </a:t>
            </a:r>
            <a:r>
              <a:rPr lang="it-IT" sz="1200" kern="1200" dirty="0" err="1">
                <a:solidFill>
                  <a:schemeClr val="tx1"/>
                </a:solidFill>
                <a:effectLst/>
                <a:latin typeface="+mn-lt"/>
                <a:ea typeface="+mn-ea"/>
                <a:cs typeface="+mn-cs"/>
              </a:rPr>
              <a:t>phenomenon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in progress.</a:t>
            </a:r>
          </a:p>
          <a:p>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Estimates</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number</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overweight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infants</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children</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European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Region</a:t>
            </a:r>
            <a:r>
              <a:rPr lang="it-IT" sz="1200" kern="1200" dirty="0">
                <a:solidFill>
                  <a:schemeClr val="tx1"/>
                </a:solidFill>
                <a:effectLst/>
                <a:latin typeface="+mn-lt"/>
                <a:ea typeface="+mn-ea"/>
                <a:cs typeface="+mn-cs"/>
              </a:rPr>
              <a:t> rose </a:t>
            </a:r>
            <a:r>
              <a:rPr lang="it-IT" sz="1200" kern="1200" dirty="0" err="1">
                <a:solidFill>
                  <a:schemeClr val="tx1"/>
                </a:solidFill>
                <a:effectLst/>
                <a:latin typeface="+mn-lt"/>
                <a:ea typeface="+mn-ea"/>
                <a:cs typeface="+mn-cs"/>
              </a:rPr>
              <a:t>steadily</a:t>
            </a:r>
            <a:r>
              <a:rPr lang="it-IT" sz="1200" kern="1200" dirty="0">
                <a:solidFill>
                  <a:schemeClr val="tx1"/>
                </a:solidFill>
                <a:effectLst/>
                <a:latin typeface="+mn-lt"/>
                <a:ea typeface="+mn-ea"/>
                <a:cs typeface="+mn-cs"/>
              </a:rPr>
              <a:t> from  </a:t>
            </a:r>
            <a:r>
              <a:rPr lang="it-IT" sz="1200" kern="1200" dirty="0" err="1">
                <a:solidFill>
                  <a:schemeClr val="tx1"/>
                </a:solidFill>
                <a:effectLst/>
                <a:latin typeface="+mn-lt"/>
                <a:ea typeface="+mn-ea"/>
                <a:cs typeface="+mn-cs"/>
              </a:rPr>
              <a:t>neinteen-nainty</a:t>
            </a:r>
            <a:r>
              <a:rPr lang="it-IT" sz="1200" kern="1200" dirty="0">
                <a:solidFill>
                  <a:schemeClr val="tx1"/>
                </a:solidFill>
                <a:effectLst/>
                <a:latin typeface="+mn-lt"/>
                <a:ea typeface="+mn-ea"/>
                <a:cs typeface="+mn-cs"/>
              </a:rPr>
              <a:t> (1990) to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thausend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forteen</a:t>
            </a:r>
            <a:r>
              <a:rPr lang="it-IT" sz="1200" kern="1200" dirty="0">
                <a:solidFill>
                  <a:schemeClr val="tx1"/>
                </a:solidFill>
                <a:effectLst/>
                <a:latin typeface="+mn-lt"/>
                <a:ea typeface="+mn-ea"/>
                <a:cs typeface="+mn-cs"/>
              </a:rPr>
              <a:t> (2014).</a:t>
            </a:r>
            <a:r>
              <a:rPr lang="it-IT" sz="1200" b="1" kern="1200" dirty="0">
                <a:solidFill>
                  <a:schemeClr val="tx1"/>
                </a:solidFill>
                <a:effectLst/>
                <a:latin typeface="+mn-lt"/>
                <a:ea typeface="+mn-ea"/>
                <a:cs typeface="+mn-cs"/>
              </a:rPr>
              <a:t>CAMBIO</a:t>
            </a:r>
            <a:r>
              <a:rPr lang="it-IT" sz="1200" kern="120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pPr fontAlgn="base">
              <a:spcBef>
                <a:spcPct val="0"/>
              </a:spcBef>
              <a:spcAft>
                <a:spcPct val="0"/>
              </a:spcAft>
              <a:defRPr/>
            </a:pPr>
            <a:fld id="{71664F2F-6C85-4E87-BD56-05D243E7C39E}" type="slidenum">
              <a:rPr lang="it-IT"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14</a:t>
            </a:fld>
            <a:endParaRPr lang="it-IT">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5485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a:extLst>
              <a:ext uri="{FF2B5EF4-FFF2-40B4-BE49-F238E27FC236}">
                <a16:creationId xmlns:a16="http://schemas.microsoft.com/office/drawing/2014/main" id="{8BBD5A84-5D61-4F80-8480-7ECBC2027329}"/>
              </a:ext>
            </a:extLst>
          </p:cNvPr>
          <p:cNvSpPr>
            <a:spLocks noGrp="1" noRot="1" noChangeAspect="1" noChangeArrowheads="1" noTextEdit="1"/>
          </p:cNvSpPr>
          <p:nvPr>
            <p:ph type="sldImg"/>
          </p:nvPr>
        </p:nvSpPr>
        <p:spPr>
          <a:ln/>
        </p:spPr>
      </p:sp>
      <p:sp>
        <p:nvSpPr>
          <p:cNvPr id="22531" name="Segnaposto note 2">
            <a:extLst>
              <a:ext uri="{FF2B5EF4-FFF2-40B4-BE49-F238E27FC236}">
                <a16:creationId xmlns:a16="http://schemas.microsoft.com/office/drawing/2014/main" id="{B677C720-1253-4EDA-A72D-7E15EFE6D3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The health benefits of the traditional Mediterranean diet have been tested over the year in hundred of studies that consistently show that people who follow a diet resembling that model have a longer lifespan, has shown in this slide that reports a 20% lower rate of mortality in those implementing at least two of the features of the mediterranean diet. Other studies have shown that this type of diet is also associated with a lower risk of diabetes, cardiovascular disease and cancer. Even cognitive decline or chronic digestive diseases occurr less frequently in people following such a diet. This finding has been reproduced in different countries and in various ethnic group and therefore cannot be ascribed to genetics</a:t>
            </a:r>
          </a:p>
        </p:txBody>
      </p:sp>
      <p:sp>
        <p:nvSpPr>
          <p:cNvPr id="4" name="Segnaposto numero diapositiva 3">
            <a:extLst>
              <a:ext uri="{FF2B5EF4-FFF2-40B4-BE49-F238E27FC236}">
                <a16:creationId xmlns:a16="http://schemas.microsoft.com/office/drawing/2014/main" id="{0020479D-5164-4D9D-8D76-10F2C28808D4}"/>
              </a:ext>
            </a:extLst>
          </p:cNvPr>
          <p:cNvSpPr>
            <a:spLocks noGrp="1"/>
          </p:cNvSpPr>
          <p:nvPr>
            <p:ph type="sldNum" sz="quarter" idx="5"/>
          </p:nvPr>
        </p:nvSpPr>
        <p:spPr/>
        <p:txBody>
          <a:bodyPr/>
          <a:lstStyle/>
          <a:p>
            <a:pPr fontAlgn="auto">
              <a:spcBef>
                <a:spcPts val="0"/>
              </a:spcBef>
              <a:spcAft>
                <a:spcPts val="0"/>
              </a:spcAft>
              <a:defRPr/>
            </a:pPr>
            <a:fld id="{C183C0D3-A7EB-41AD-90CB-3367AE9132FE}" type="slidenum">
              <a:rPr lang="it-IT" smtClean="0">
                <a:solidFill>
                  <a:prstClr val="black"/>
                </a:solidFill>
                <a:latin typeface="Calibri" panose="020F0502020204030204"/>
                <a:ea typeface="+mn-ea"/>
              </a:rPr>
              <a:pPr fontAlgn="auto">
                <a:spcBef>
                  <a:spcPts val="0"/>
                </a:spcBef>
                <a:spcAft>
                  <a:spcPts val="0"/>
                </a:spcAft>
                <a:defRPr/>
              </a:pPr>
              <a:t>21</a:t>
            </a:fld>
            <a:endParaRPr lang="it-IT">
              <a:solidFill>
                <a:prstClr val="black"/>
              </a:solidFill>
              <a:latin typeface="Calibri" panose="020F0502020204030204"/>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1C98AAA1-4545-407B-9C8D-1826B6D68EAC}"/>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B4568C-92DA-461F-B1FF-B6CF21A8E72D}"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4579" name="Rectangle 2">
            <a:extLst>
              <a:ext uri="{FF2B5EF4-FFF2-40B4-BE49-F238E27FC236}">
                <a16:creationId xmlns:a16="http://schemas.microsoft.com/office/drawing/2014/main" id="{23A272BA-5E00-4B8A-9338-9D4B203D62B4}"/>
              </a:ext>
            </a:extLst>
          </p:cNvPr>
          <p:cNvSpPr>
            <a:spLocks noGrp="1" noRot="1" noChangeAspect="1" noChangeArrowheads="1" noTextEdit="1"/>
          </p:cNvSpPr>
          <p:nvPr>
            <p:ph type="sldImg"/>
          </p:nvPr>
        </p:nvSpPr>
        <p:spPr>
          <a:xfrm>
            <a:off x="381000" y="685800"/>
            <a:ext cx="6096000" cy="3429000"/>
          </a:xfrm>
          <a:ln/>
        </p:spPr>
      </p:sp>
      <p:sp>
        <p:nvSpPr>
          <p:cNvPr id="24580" name="Rectangle 3">
            <a:extLst>
              <a:ext uri="{FF2B5EF4-FFF2-40B4-BE49-F238E27FC236}">
                <a16:creationId xmlns:a16="http://schemas.microsoft.com/office/drawing/2014/main" id="{A274050D-F923-474F-8187-EEDCFA40DE32}"/>
              </a:ext>
            </a:extLst>
          </p:cNvPr>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556639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immagine diapositiva 1">
            <a:extLst>
              <a:ext uri="{FF2B5EF4-FFF2-40B4-BE49-F238E27FC236}">
                <a16:creationId xmlns:a16="http://schemas.microsoft.com/office/drawing/2014/main" id="{3801BB5F-3C4C-18D7-0D89-BDDEDB2946A5}"/>
              </a:ext>
            </a:extLst>
          </p:cNvPr>
          <p:cNvSpPr>
            <a:spLocks noGrp="1" noRot="1" noChangeAspect="1" noTextEdit="1"/>
          </p:cNvSpPr>
          <p:nvPr>
            <p:ph type="sldImg"/>
          </p:nvPr>
        </p:nvSpPr>
        <p:spPr>
          <a:ln/>
        </p:spPr>
      </p:sp>
      <p:sp>
        <p:nvSpPr>
          <p:cNvPr id="101379" name="Segnaposto note 2">
            <a:extLst>
              <a:ext uri="{FF2B5EF4-FFF2-40B4-BE49-F238E27FC236}">
                <a16:creationId xmlns:a16="http://schemas.microsoft.com/office/drawing/2014/main" id="{0DA13E82-AAB0-B2AA-4A9D-63DF28DF0D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cs typeface="Arial" panose="020B0604020202020204" pitchFamily="34" charset="0"/>
              </a:rPr>
              <a:t>Fregoni. cosa comporta questo scarso consumo di frutta e verdura?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egnaposto immagine diapositiva 1">
            <a:extLst>
              <a:ext uri="{FF2B5EF4-FFF2-40B4-BE49-F238E27FC236}">
                <a16:creationId xmlns:a16="http://schemas.microsoft.com/office/drawing/2014/main" id="{6D9434A3-1C5B-E9E3-6DEA-50A609BD9217}"/>
              </a:ext>
            </a:extLst>
          </p:cNvPr>
          <p:cNvSpPr>
            <a:spLocks noGrp="1" noRot="1" noChangeAspect="1" noTextEdit="1"/>
          </p:cNvSpPr>
          <p:nvPr>
            <p:ph type="sldImg"/>
          </p:nvPr>
        </p:nvSpPr>
        <p:spPr>
          <a:ln/>
        </p:spPr>
      </p:sp>
      <p:sp>
        <p:nvSpPr>
          <p:cNvPr id="103427" name="Segnaposto note 2">
            <a:extLst>
              <a:ext uri="{FF2B5EF4-FFF2-40B4-BE49-F238E27FC236}">
                <a16:creationId xmlns:a16="http://schemas.microsoft.com/office/drawing/2014/main" id="{DEEB140A-1C0A-3F68-6030-6179980FBF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b="1">
                <a:solidFill>
                  <a:srgbClr val="FF0000"/>
                </a:solidFill>
                <a:latin typeface="Comic Sans MS" panose="030F0702030302020204" pitchFamily="66" charset="0"/>
                <a:cs typeface="Arial" panose="020B0604020202020204" pitchFamily="34" charset="0"/>
              </a:rPr>
              <a:t>Da aumentare l’apporto di vitamina D, che dovrebbe essere garantito da latticini e uova.</a:t>
            </a:r>
            <a:endParaRPr lang="it-IT" altLang="it-IT">
              <a:cs typeface="Arial" panose="020B0604020202020204" pitchFamily="34" charset="0"/>
            </a:endParaRPr>
          </a:p>
        </p:txBody>
      </p:sp>
      <p:sp>
        <p:nvSpPr>
          <p:cNvPr id="4" name="Segnaposto numero diapositiva 3">
            <a:extLst>
              <a:ext uri="{FF2B5EF4-FFF2-40B4-BE49-F238E27FC236}">
                <a16:creationId xmlns:a16="http://schemas.microsoft.com/office/drawing/2014/main" id="{4ECE1C53-6373-43FC-EEEC-A379A02167F0}"/>
              </a:ext>
            </a:extLst>
          </p:cNvPr>
          <p:cNvSpPr>
            <a:spLocks noGrp="1"/>
          </p:cNvSpPr>
          <p:nvPr>
            <p:ph type="sldNum" sz="quarter" idx="5"/>
          </p:nvPr>
        </p:nvSpPr>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85A471-83EB-44A2-BEEF-001B1A1B566E}" type="slidenum">
              <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egnaposto immagine diapositiva 1">
            <a:extLst>
              <a:ext uri="{FF2B5EF4-FFF2-40B4-BE49-F238E27FC236}">
                <a16:creationId xmlns:a16="http://schemas.microsoft.com/office/drawing/2014/main" id="{41854E56-ABB4-BF9D-F4BB-0AE26AA63412}"/>
              </a:ext>
            </a:extLst>
          </p:cNvPr>
          <p:cNvSpPr>
            <a:spLocks noGrp="1" noRot="1" noChangeAspect="1" noTextEdit="1"/>
          </p:cNvSpPr>
          <p:nvPr>
            <p:ph type="sldImg"/>
          </p:nvPr>
        </p:nvSpPr>
        <p:spPr>
          <a:ln/>
        </p:spPr>
      </p:sp>
      <p:sp>
        <p:nvSpPr>
          <p:cNvPr id="105475" name="Segnaposto note 2">
            <a:extLst>
              <a:ext uri="{FF2B5EF4-FFF2-40B4-BE49-F238E27FC236}">
                <a16:creationId xmlns:a16="http://schemas.microsoft.com/office/drawing/2014/main" id="{4260F02E-84F1-CD97-2CB7-D3E20EF4E6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solidFill>
                  <a:srgbClr val="FF0000"/>
                </a:solidFill>
                <a:latin typeface="Comic Sans MS" panose="030F0702030302020204" pitchFamily="66" charset="0"/>
                <a:cs typeface="Arial" panose="020B0604020202020204" pitchFamily="34" charset="0"/>
              </a:rPr>
              <a:t>Da aumentare l’apporto di omega 3: </a:t>
            </a:r>
            <a:endParaRPr lang="it-IT" altLang="it-IT">
              <a:cs typeface="Arial" panose="020B0604020202020204" pitchFamily="34" charset="0"/>
            </a:endParaRPr>
          </a:p>
        </p:txBody>
      </p:sp>
      <p:sp>
        <p:nvSpPr>
          <p:cNvPr id="4" name="Segnaposto numero diapositiva 3">
            <a:extLst>
              <a:ext uri="{FF2B5EF4-FFF2-40B4-BE49-F238E27FC236}">
                <a16:creationId xmlns:a16="http://schemas.microsoft.com/office/drawing/2014/main" id="{1DE96935-7AD6-A0AD-579B-BF34E82458D9}"/>
              </a:ext>
            </a:extLst>
          </p:cNvPr>
          <p:cNvSpPr>
            <a:spLocks noGrp="1"/>
          </p:cNvSpPr>
          <p:nvPr>
            <p:ph type="sldNum" sz="quarter" idx="5"/>
          </p:nvPr>
        </p:nvSpPr>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3648DD-EF34-4508-BF2F-DAF943AD6476}" type="slidenum">
              <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8" Type="http://schemas.openxmlformats.org/officeDocument/2006/relationships/tags" Target="../tags/tag138.xml"/><Relationship Id="rId3" Type="http://schemas.openxmlformats.org/officeDocument/2006/relationships/tags" Target="../tags/tag133.xml"/><Relationship Id="rId7" Type="http://schemas.openxmlformats.org/officeDocument/2006/relationships/tags" Target="../tags/tag137.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image" Target="../media/image1.png"/><Relationship Id="rId5" Type="http://schemas.openxmlformats.org/officeDocument/2006/relationships/tags" Target="../tags/tag135.xml"/><Relationship Id="rId10" Type="http://schemas.openxmlformats.org/officeDocument/2006/relationships/slideMaster" Target="../slideMasters/slideMaster10.xml"/><Relationship Id="rId4" Type="http://schemas.openxmlformats.org/officeDocument/2006/relationships/tags" Target="../tags/tag134.xml"/><Relationship Id="rId9" Type="http://schemas.openxmlformats.org/officeDocument/2006/relationships/tags" Target="../tags/tag139.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4"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4"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slideMaster" Target="../slideMasters/slideMaster10.xml"/><Relationship Id="rId4" Type="http://schemas.openxmlformats.org/officeDocument/2006/relationships/tags" Target="../tags/tag14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slideMaster" Target="../slideMasters/slideMaster10.xml"/><Relationship Id="rId4" Type="http://schemas.openxmlformats.org/officeDocument/2006/relationships/tags" Target="../tags/tag15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slideMaster" Target="../slideMasters/slideMaster10.xml"/><Relationship Id="rId4" Type="http://schemas.openxmlformats.org/officeDocument/2006/relationships/tags" Target="../tags/tag157.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slideMaster" Target="../slideMasters/slideMaster10.xml"/><Relationship Id="rId4" Type="http://schemas.openxmlformats.org/officeDocument/2006/relationships/tags" Target="../tags/tag161.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slideMaster" Target="../slideMasters/slideMaster10.xml"/><Relationship Id="rId4" Type="http://schemas.openxmlformats.org/officeDocument/2006/relationships/tags" Target="../tags/tag165.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slideMaster" Target="../slideMasters/slideMaster10.xml"/><Relationship Id="rId4" Type="http://schemas.openxmlformats.org/officeDocument/2006/relationships/tags" Target="../tags/tag16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slideMaster" Target="../slideMasters/slideMaster10.xml"/><Relationship Id="rId4" Type="http://schemas.openxmlformats.org/officeDocument/2006/relationships/tags" Target="../tags/tag173.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slideMaster" Target="../slideMasters/slideMaster10.xml"/><Relationship Id="rId4" Type="http://schemas.openxmlformats.org/officeDocument/2006/relationships/tags" Target="../tags/tag17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png"/><Relationship Id="rId5" Type="http://schemas.openxmlformats.org/officeDocument/2006/relationships/tags" Target="../tags/tag17.xml"/><Relationship Id="rId10" Type="http://schemas.openxmlformats.org/officeDocument/2006/relationships/slideMaster" Target="../slideMasters/slideMaster3.xml"/><Relationship Id="rId4" Type="http://schemas.openxmlformats.org/officeDocument/2006/relationships/tags" Target="../tags/tag16.xml"/><Relationship Id="rId9" Type="http://schemas.openxmlformats.org/officeDocument/2006/relationships/tags" Target="../tags/tag2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slideMaster" Target="../slideMasters/slideMaster3.xml"/><Relationship Id="rId4" Type="http://schemas.openxmlformats.org/officeDocument/2006/relationships/tags" Target="../tags/tag3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3.xml"/><Relationship Id="rId4" Type="http://schemas.openxmlformats.org/officeDocument/2006/relationships/tags" Target="../tags/tag35.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3.xml"/><Relationship Id="rId4"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Master" Target="../slideMasters/slideMaster3.xml"/><Relationship Id="rId4" Type="http://schemas.openxmlformats.org/officeDocument/2006/relationships/tags" Target="../tags/tag4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slideMaster" Target="../slideMasters/slideMaster3.xml"/><Relationship Id="rId4" Type="http://schemas.openxmlformats.org/officeDocument/2006/relationships/tags" Target="../tags/tag4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Master" Target="../slideMasters/slideMaster3.xml"/><Relationship Id="rId4" Type="http://schemas.openxmlformats.org/officeDocument/2006/relationships/tags" Target="../tags/tag51.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slideMaster" Target="../slideMasters/slideMaster3.xml"/><Relationship Id="rId4" Type="http://schemas.openxmlformats.org/officeDocument/2006/relationships/tags" Target="../tags/tag55.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3.xml"/><Relationship Id="rId4" Type="http://schemas.openxmlformats.org/officeDocument/2006/relationships/tags" Target="../tags/tag5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1.png"/><Relationship Id="rId5" Type="http://schemas.openxmlformats.org/officeDocument/2006/relationships/tags" Target="../tags/tag76.xml"/><Relationship Id="rId10" Type="http://schemas.openxmlformats.org/officeDocument/2006/relationships/slideMaster" Target="../slideMasters/slideMaster4.xml"/><Relationship Id="rId4" Type="http://schemas.openxmlformats.org/officeDocument/2006/relationships/tags" Target="../tags/tag75.xml"/><Relationship Id="rId9" Type="http://schemas.openxmlformats.org/officeDocument/2006/relationships/tags" Target="../tags/tag80.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slideMaster" Target="../slideMasters/slideMaster4.xml"/><Relationship Id="rId4" Type="http://schemas.openxmlformats.org/officeDocument/2006/relationships/tags" Target="../tags/tag9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slideMaster" Target="../slideMasters/slideMaster4.xml"/><Relationship Id="rId4" Type="http://schemas.openxmlformats.org/officeDocument/2006/relationships/tags" Target="../tags/tag98.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slideMaster" Target="../slideMasters/slideMaster4.xml"/><Relationship Id="rId4" Type="http://schemas.openxmlformats.org/officeDocument/2006/relationships/tags" Target="../tags/tag102.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slideMaster" Target="../slideMasters/slideMaster4.xml"/><Relationship Id="rId4" Type="http://schemas.openxmlformats.org/officeDocument/2006/relationships/tags" Target="../tags/tag106.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slideMaster" Target="../slideMasters/slideMaster4.xml"/><Relationship Id="rId4" Type="http://schemas.openxmlformats.org/officeDocument/2006/relationships/tags" Target="../tags/tag110.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slideMaster" Target="../slideMasters/slideMaster4.xml"/><Relationship Id="rId4" Type="http://schemas.openxmlformats.org/officeDocument/2006/relationships/tags" Target="../tags/tag114.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4.xml"/><Relationship Id="rId4" Type="http://schemas.openxmlformats.org/officeDocument/2006/relationships/tags" Target="../tags/tag11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93A538-BFF5-80F0-1227-39CFCC8708B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25EE037-BD4D-5A6A-1687-D93D9D5402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0BDD199-337A-42C4-E67D-02FF0F715618}"/>
              </a:ext>
            </a:extLst>
          </p:cNvPr>
          <p:cNvSpPr>
            <a:spLocks noGrp="1"/>
          </p:cNvSpPr>
          <p:nvPr>
            <p:ph type="dt" sz="half" idx="10"/>
          </p:nvPr>
        </p:nvSpPr>
        <p:spPr/>
        <p:txBody>
          <a:bodyPr/>
          <a:lstStyle/>
          <a:p>
            <a:fld id="{5EA2DFBD-314A-4633-8B0E-A20E27085F59}" type="datetimeFigureOut">
              <a:rPr lang="it-IT" smtClean="0"/>
              <a:t>26/07/2023</a:t>
            </a:fld>
            <a:endParaRPr lang="it-IT"/>
          </a:p>
        </p:txBody>
      </p:sp>
      <p:sp>
        <p:nvSpPr>
          <p:cNvPr id="5" name="Segnaposto piè di pagina 4">
            <a:extLst>
              <a:ext uri="{FF2B5EF4-FFF2-40B4-BE49-F238E27FC236}">
                <a16:creationId xmlns:a16="http://schemas.microsoft.com/office/drawing/2014/main" id="{3FCDC17F-7A9C-4E2D-3F32-E014C9CFB42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2F636B-8D83-3D5F-0E4C-9CF04DD1E43C}"/>
              </a:ext>
            </a:extLst>
          </p:cNvPr>
          <p:cNvSpPr>
            <a:spLocks noGrp="1"/>
          </p:cNvSpPr>
          <p:nvPr>
            <p:ph type="sldNum" sz="quarter" idx="12"/>
          </p:nvPr>
        </p:nvSpPr>
        <p:spPr/>
        <p:txBody>
          <a:bodyPr/>
          <a:lstStyle/>
          <a:p>
            <a:fld id="{E9ABC33F-BAB8-4584-857B-E00954EFAAE8}" type="slidenum">
              <a:rPr lang="it-IT" smtClean="0"/>
              <a:t>‹N›</a:t>
            </a:fld>
            <a:endParaRPr lang="it-IT"/>
          </a:p>
        </p:txBody>
      </p:sp>
    </p:spTree>
    <p:extLst>
      <p:ext uri="{BB962C8B-B14F-4D97-AF65-F5344CB8AC3E}">
        <p14:creationId xmlns:p14="http://schemas.microsoft.com/office/powerpoint/2010/main" val="231183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237578-737D-D0A6-7817-D779012A165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569FA05-59EA-06FC-E769-8BCF2E0D50F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92F6D8C-46FF-D915-DA0E-84A8FC2D8672}"/>
              </a:ext>
            </a:extLst>
          </p:cNvPr>
          <p:cNvSpPr>
            <a:spLocks noGrp="1"/>
          </p:cNvSpPr>
          <p:nvPr>
            <p:ph type="dt" sz="half" idx="10"/>
          </p:nvPr>
        </p:nvSpPr>
        <p:spPr/>
        <p:txBody>
          <a:bodyPr/>
          <a:lstStyle/>
          <a:p>
            <a:fld id="{5EA2DFBD-314A-4633-8B0E-A20E27085F59}" type="datetimeFigureOut">
              <a:rPr lang="it-IT" smtClean="0"/>
              <a:t>26/07/2023</a:t>
            </a:fld>
            <a:endParaRPr lang="it-IT"/>
          </a:p>
        </p:txBody>
      </p:sp>
      <p:sp>
        <p:nvSpPr>
          <p:cNvPr id="5" name="Segnaposto piè di pagina 4">
            <a:extLst>
              <a:ext uri="{FF2B5EF4-FFF2-40B4-BE49-F238E27FC236}">
                <a16:creationId xmlns:a16="http://schemas.microsoft.com/office/drawing/2014/main" id="{38F2973E-CCE0-B837-E134-57836635B62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C475EEE-4850-86C5-F631-7DB45618C83A}"/>
              </a:ext>
            </a:extLst>
          </p:cNvPr>
          <p:cNvSpPr>
            <a:spLocks noGrp="1"/>
          </p:cNvSpPr>
          <p:nvPr>
            <p:ph type="sldNum" sz="quarter" idx="12"/>
          </p:nvPr>
        </p:nvSpPr>
        <p:spPr/>
        <p:txBody>
          <a:bodyPr/>
          <a:lstStyle/>
          <a:p>
            <a:fld id="{E9ABC33F-BAB8-4584-857B-E00954EFAAE8}" type="slidenum">
              <a:rPr lang="it-IT" smtClean="0"/>
              <a:t>‹N›</a:t>
            </a:fld>
            <a:endParaRPr lang="it-IT"/>
          </a:p>
        </p:txBody>
      </p:sp>
    </p:spTree>
    <p:extLst>
      <p:ext uri="{BB962C8B-B14F-4D97-AF65-F5344CB8AC3E}">
        <p14:creationId xmlns:p14="http://schemas.microsoft.com/office/powerpoint/2010/main" val="10214223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BA6D74-F14C-A847-15AF-65FAB44BDBA7}"/>
              </a:ext>
            </a:extLst>
          </p:cNvPr>
          <p:cNvSpPr>
            <a:spLocks noGrp="1"/>
          </p:cNvSpPr>
          <p:nvPr>
            <p:ph type="title"/>
          </p:nvPr>
        </p:nvSpPr>
        <p:spPr>
          <a:xfrm>
            <a:off x="609600" y="274638"/>
            <a:ext cx="10972800" cy="1143000"/>
          </a:xfrm>
        </p:spPr>
        <p:txBody>
          <a:bodyPr/>
          <a:lstStyle/>
          <a:p>
            <a:r>
              <a:rPr lang="it-IT"/>
              <a:t>Fare clic per modificare lo stile del titolo dello schema</a:t>
            </a:r>
          </a:p>
        </p:txBody>
      </p:sp>
      <p:sp>
        <p:nvSpPr>
          <p:cNvPr id="3" name="Segnaposto grafico 2">
            <a:extLst>
              <a:ext uri="{FF2B5EF4-FFF2-40B4-BE49-F238E27FC236}">
                <a16:creationId xmlns:a16="http://schemas.microsoft.com/office/drawing/2014/main" id="{4218EC2D-5162-5C6A-DF8E-27553BF1E9A6}"/>
              </a:ext>
            </a:extLst>
          </p:cNvPr>
          <p:cNvSpPr>
            <a:spLocks noGrp="1"/>
          </p:cNvSpPr>
          <p:nvPr>
            <p:ph type="chart" idx="1"/>
          </p:nvPr>
        </p:nvSpPr>
        <p:spPr>
          <a:xfrm>
            <a:off x="609600" y="1600201"/>
            <a:ext cx="10972800" cy="4525963"/>
          </a:xfrm>
        </p:spPr>
        <p:txBody>
          <a:bodyPr/>
          <a:lstStyle/>
          <a:p>
            <a:endParaRPr lang="it-IT"/>
          </a:p>
        </p:txBody>
      </p:sp>
      <p:sp>
        <p:nvSpPr>
          <p:cNvPr id="4" name="Segnaposto data 3">
            <a:extLst>
              <a:ext uri="{FF2B5EF4-FFF2-40B4-BE49-F238E27FC236}">
                <a16:creationId xmlns:a16="http://schemas.microsoft.com/office/drawing/2014/main" id="{0E8F7CAC-8419-2AC9-0604-2ED6317978A8}"/>
              </a:ext>
            </a:extLst>
          </p:cNvPr>
          <p:cNvSpPr>
            <a:spLocks noGrp="1"/>
          </p:cNvSpPr>
          <p:nvPr>
            <p:ph type="dt" sz="half" idx="10"/>
          </p:nvPr>
        </p:nvSpPr>
        <p:spPr>
          <a:xfrm>
            <a:off x="609600" y="6245225"/>
            <a:ext cx="2844800" cy="476250"/>
          </a:xfrm>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F66C36FA-B4A5-A626-900C-581D0DCFEE79}"/>
              </a:ext>
            </a:extLst>
          </p:cNvPr>
          <p:cNvSpPr>
            <a:spLocks noGrp="1"/>
          </p:cNvSpPr>
          <p:nvPr>
            <p:ph type="ftr" sz="quarter" idx="11"/>
          </p:nvPr>
        </p:nvSpPr>
        <p:spPr>
          <a:xfrm>
            <a:off x="4165600" y="6245225"/>
            <a:ext cx="3860800" cy="476250"/>
          </a:xfrm>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05D2EB04-F963-B323-0C60-23BD90D20978}"/>
              </a:ext>
            </a:extLst>
          </p:cNvPr>
          <p:cNvSpPr>
            <a:spLocks noGrp="1"/>
          </p:cNvSpPr>
          <p:nvPr>
            <p:ph type="sldNum" sz="quarter" idx="12"/>
          </p:nvPr>
        </p:nvSpPr>
        <p:spPr>
          <a:xfrm>
            <a:off x="8737600" y="6245225"/>
            <a:ext cx="2844800" cy="476250"/>
          </a:xfrm>
        </p:spPr>
        <p:txBody>
          <a:bodyPr/>
          <a:lstStyle>
            <a:lvl1pPr>
              <a:defRPr/>
            </a:lvl1pPr>
          </a:lstStyle>
          <a:p>
            <a:fld id="{6F94E29B-8E4C-4201-960C-E0E1EEDFC295}" type="slidenum">
              <a:rPr lang="it-IT" altLang="it-IT"/>
              <a:pPr/>
              <a:t>‹N›</a:t>
            </a:fld>
            <a:endParaRPr lang="it-IT" altLang="it-IT"/>
          </a:p>
        </p:txBody>
      </p:sp>
    </p:spTree>
    <p:extLst>
      <p:ext uri="{BB962C8B-B14F-4D97-AF65-F5344CB8AC3E}">
        <p14:creationId xmlns:p14="http://schemas.microsoft.com/office/powerpoint/2010/main" val="30017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169225DB-9D5B-39A2-28DC-78D13F84E484}"/>
              </a:ext>
            </a:extLst>
          </p:cNvPr>
          <p:cNvSpPr>
            <a:spLocks noGrp="1"/>
          </p:cNvSpPr>
          <p:nvPr>
            <p:ph/>
          </p:nvPr>
        </p:nvSpPr>
        <p:spPr>
          <a:xfrm>
            <a:off x="609600" y="274639"/>
            <a:ext cx="109728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a:extLst>
              <a:ext uri="{FF2B5EF4-FFF2-40B4-BE49-F238E27FC236}">
                <a16:creationId xmlns:a16="http://schemas.microsoft.com/office/drawing/2014/main" id="{349E567D-2D55-AD82-ACD2-0DE0851AFCA9}"/>
              </a:ext>
            </a:extLst>
          </p:cNvPr>
          <p:cNvSpPr>
            <a:spLocks noGrp="1"/>
          </p:cNvSpPr>
          <p:nvPr>
            <p:ph type="dt" sz="half" idx="10"/>
          </p:nvPr>
        </p:nvSpPr>
        <p:spPr>
          <a:xfrm>
            <a:off x="609600" y="6245225"/>
            <a:ext cx="2844800" cy="4762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01BA1F3F-8523-6E36-0CEC-6DD4015DA258}"/>
              </a:ext>
            </a:extLst>
          </p:cNvPr>
          <p:cNvSpPr>
            <a:spLocks noGrp="1"/>
          </p:cNvSpPr>
          <p:nvPr>
            <p:ph type="ftr" sz="quarter" idx="11"/>
          </p:nvPr>
        </p:nvSpPr>
        <p:spPr>
          <a:xfrm>
            <a:off x="4165600" y="6245225"/>
            <a:ext cx="3860800" cy="4762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D81DE520-2939-47C6-56C4-1004DE92ED6B}"/>
              </a:ext>
            </a:extLst>
          </p:cNvPr>
          <p:cNvSpPr>
            <a:spLocks noGrp="1"/>
          </p:cNvSpPr>
          <p:nvPr>
            <p:ph type="sldNum" sz="quarter" idx="12"/>
          </p:nvPr>
        </p:nvSpPr>
        <p:spPr>
          <a:xfrm>
            <a:off x="8737600" y="6245225"/>
            <a:ext cx="2844800" cy="476250"/>
          </a:xfrm>
        </p:spPr>
        <p:txBody>
          <a:bodyPr/>
          <a:lstStyle>
            <a:lvl1pPr>
              <a:defRPr/>
            </a:lvl1pPr>
          </a:lstStyle>
          <a:p>
            <a:fld id="{CBE5B3F7-A8FF-40A6-8744-95F608054A05}" type="slidenum">
              <a:rPr lang="it-IT" altLang="it-IT"/>
              <a:pPr/>
              <a:t>‹N›</a:t>
            </a:fld>
            <a:endParaRPr lang="it-IT" altLang="it-IT"/>
          </a:p>
        </p:txBody>
      </p:sp>
    </p:spTree>
    <p:extLst>
      <p:ext uri="{BB962C8B-B14F-4D97-AF65-F5344CB8AC3E}">
        <p14:creationId xmlns:p14="http://schemas.microsoft.com/office/powerpoint/2010/main" val="14703503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D2B008-1F72-862E-AD07-AE95DA40A03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029EE28-0C32-83C3-43AA-B76520099D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46DA3F7-60A2-1C5D-A533-54E04A314714}"/>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EBC4A8EE-1D8B-5040-ED98-55999FE825C9}"/>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384140D4-2937-9ABD-BE43-7EE33D07BF5E}"/>
              </a:ext>
            </a:extLst>
          </p:cNvPr>
          <p:cNvSpPr>
            <a:spLocks noGrp="1"/>
          </p:cNvSpPr>
          <p:nvPr>
            <p:ph type="sldNum" sz="quarter" idx="12"/>
          </p:nvPr>
        </p:nvSpPr>
        <p:spPr/>
        <p:txBody>
          <a:bodyPr/>
          <a:lstStyle>
            <a:lvl1pPr>
              <a:defRPr/>
            </a:lvl1pPr>
          </a:lstStyle>
          <a:p>
            <a:fld id="{D14C90C2-7275-4F69-8157-FE869C96EA0B}" type="slidenum">
              <a:rPr lang="it-IT" altLang="it-IT"/>
              <a:pPr/>
              <a:t>‹N›</a:t>
            </a:fld>
            <a:endParaRPr lang="it-IT" altLang="it-IT"/>
          </a:p>
        </p:txBody>
      </p:sp>
    </p:spTree>
    <p:extLst>
      <p:ext uri="{BB962C8B-B14F-4D97-AF65-F5344CB8AC3E}">
        <p14:creationId xmlns:p14="http://schemas.microsoft.com/office/powerpoint/2010/main" val="19439836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86576A-579A-A933-BAB9-196FF458DE3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A2E79E5-D1F2-2F2B-01A4-A2C60E8B0C2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8107B93-5FE4-20FB-346E-3DDD0CDFEE45}"/>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8C9378F4-E81E-1A23-2B15-16FFD4BC8F8F}"/>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26B50B20-B20B-88BF-9850-9DFF2F329547}"/>
              </a:ext>
            </a:extLst>
          </p:cNvPr>
          <p:cNvSpPr>
            <a:spLocks noGrp="1"/>
          </p:cNvSpPr>
          <p:nvPr>
            <p:ph type="sldNum" sz="quarter" idx="12"/>
          </p:nvPr>
        </p:nvSpPr>
        <p:spPr/>
        <p:txBody>
          <a:bodyPr/>
          <a:lstStyle>
            <a:lvl1pPr>
              <a:defRPr/>
            </a:lvl1pPr>
          </a:lstStyle>
          <a:p>
            <a:fld id="{2EA25AA0-9DD7-45CF-AAB9-471B1FF1C70B}" type="slidenum">
              <a:rPr lang="it-IT" altLang="it-IT"/>
              <a:pPr/>
              <a:t>‹N›</a:t>
            </a:fld>
            <a:endParaRPr lang="it-IT" altLang="it-IT"/>
          </a:p>
        </p:txBody>
      </p:sp>
    </p:spTree>
    <p:extLst>
      <p:ext uri="{BB962C8B-B14F-4D97-AF65-F5344CB8AC3E}">
        <p14:creationId xmlns:p14="http://schemas.microsoft.com/office/powerpoint/2010/main" val="20902344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2834EC-A30C-7942-648F-BEC99E78C408}"/>
              </a:ext>
            </a:extLst>
          </p:cNvPr>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6DAEFA5-C746-1607-3698-2D54E70D059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498365A-381E-85D9-11B3-FEC0C5474141}"/>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A6C1339E-65D6-24E1-E9F4-D04FD04250CE}"/>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A0152BF9-0083-1AF6-592B-2F9836E9907B}"/>
              </a:ext>
            </a:extLst>
          </p:cNvPr>
          <p:cNvSpPr>
            <a:spLocks noGrp="1"/>
          </p:cNvSpPr>
          <p:nvPr>
            <p:ph type="sldNum" sz="quarter" idx="12"/>
          </p:nvPr>
        </p:nvSpPr>
        <p:spPr/>
        <p:txBody>
          <a:bodyPr/>
          <a:lstStyle>
            <a:lvl1pPr>
              <a:defRPr/>
            </a:lvl1pPr>
          </a:lstStyle>
          <a:p>
            <a:fld id="{66051201-89EB-45E1-9BD2-80FBEA3E13BB}" type="slidenum">
              <a:rPr lang="it-IT" altLang="it-IT"/>
              <a:pPr/>
              <a:t>‹N›</a:t>
            </a:fld>
            <a:endParaRPr lang="it-IT" altLang="it-IT"/>
          </a:p>
        </p:txBody>
      </p:sp>
    </p:spTree>
    <p:extLst>
      <p:ext uri="{BB962C8B-B14F-4D97-AF65-F5344CB8AC3E}">
        <p14:creationId xmlns:p14="http://schemas.microsoft.com/office/powerpoint/2010/main" val="25917800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FC0039-8707-20C9-ACDC-C810CB41B7C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8FD084D-06CC-EDC1-F6B0-1AE368A168E0}"/>
              </a:ext>
            </a:extLst>
          </p:cNvPr>
          <p:cNvSpPr>
            <a:spLocks noGrp="1"/>
          </p:cNvSpPr>
          <p:nvPr>
            <p:ph sz="half" idx="1"/>
          </p:nvPr>
        </p:nvSpPr>
        <p:spPr>
          <a:xfrm>
            <a:off x="609600" y="1600201"/>
            <a:ext cx="53848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6499BBA-3486-132F-212A-D053CEE9AFA9}"/>
              </a:ext>
            </a:extLst>
          </p:cNvPr>
          <p:cNvSpPr>
            <a:spLocks noGrp="1"/>
          </p:cNvSpPr>
          <p:nvPr>
            <p:ph sz="half" idx="2"/>
          </p:nvPr>
        </p:nvSpPr>
        <p:spPr>
          <a:xfrm>
            <a:off x="6197600" y="1600201"/>
            <a:ext cx="53848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A8EDAC0-1C00-B9AA-B320-5EAD64559BFB}"/>
              </a:ext>
            </a:extLst>
          </p:cNvPr>
          <p:cNvSpPr>
            <a:spLocks noGrp="1"/>
          </p:cNvSpPr>
          <p:nvPr>
            <p:ph type="dt" sz="half"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B31CC4F9-120A-C835-8CDF-ECF7A54BA185}"/>
              </a:ext>
            </a:extLst>
          </p:cNvPr>
          <p:cNvSpPr>
            <a:spLocks noGrp="1"/>
          </p:cNvSpPr>
          <p:nvPr>
            <p:ph type="ftr" sz="quarte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04276750-9E05-40E1-AE84-F62EC67C4DA2}"/>
              </a:ext>
            </a:extLst>
          </p:cNvPr>
          <p:cNvSpPr>
            <a:spLocks noGrp="1"/>
          </p:cNvSpPr>
          <p:nvPr>
            <p:ph type="sldNum" sz="quarter" idx="12"/>
          </p:nvPr>
        </p:nvSpPr>
        <p:spPr/>
        <p:txBody>
          <a:bodyPr/>
          <a:lstStyle>
            <a:lvl1pPr>
              <a:defRPr/>
            </a:lvl1pPr>
          </a:lstStyle>
          <a:p>
            <a:fld id="{401DE9C4-F518-4C06-AE58-F0F673C43814}" type="slidenum">
              <a:rPr lang="it-IT" altLang="it-IT"/>
              <a:pPr/>
              <a:t>‹N›</a:t>
            </a:fld>
            <a:endParaRPr lang="it-IT" altLang="it-IT"/>
          </a:p>
        </p:txBody>
      </p:sp>
    </p:spTree>
    <p:extLst>
      <p:ext uri="{BB962C8B-B14F-4D97-AF65-F5344CB8AC3E}">
        <p14:creationId xmlns:p14="http://schemas.microsoft.com/office/powerpoint/2010/main" val="17911923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8DEF1F-65FD-8341-A3F7-9578A6B440F5}"/>
              </a:ext>
            </a:extLst>
          </p:cNvPr>
          <p:cNvSpPr>
            <a:spLocks noGrp="1"/>
          </p:cNvSpPr>
          <p:nvPr>
            <p:ph type="title"/>
          </p:nvPr>
        </p:nvSpPr>
        <p:spPr>
          <a:xfrm>
            <a:off x="840317" y="365126"/>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3751416-EAE5-0EA0-626E-27A8FEEE8D8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0B1AD01-D73A-9CB4-A4AA-A34BAACB9073}"/>
              </a:ext>
            </a:extLst>
          </p:cNvPr>
          <p:cNvSpPr>
            <a:spLocks noGrp="1"/>
          </p:cNvSpPr>
          <p:nvPr>
            <p:ph sz="half" idx="2"/>
          </p:nvPr>
        </p:nvSpPr>
        <p:spPr>
          <a:xfrm>
            <a:off x="840318" y="2505075"/>
            <a:ext cx="5158316"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617AA7B-D591-C378-1A42-28C9E3338DB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89E0234-81B8-0948-F56D-51EEDAEC2312}"/>
              </a:ext>
            </a:extLst>
          </p:cNvPr>
          <p:cNvSpPr>
            <a:spLocks noGrp="1"/>
          </p:cNvSpPr>
          <p:nvPr>
            <p:ph sz="quarter" idx="4"/>
          </p:nvPr>
        </p:nvSpPr>
        <p:spPr>
          <a:xfrm>
            <a:off x="6172200" y="2505075"/>
            <a:ext cx="518371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9463B8C-2D38-C201-D7CF-625AD317CBAE}"/>
              </a:ext>
            </a:extLst>
          </p:cNvPr>
          <p:cNvSpPr>
            <a:spLocks noGrp="1"/>
          </p:cNvSpPr>
          <p:nvPr>
            <p:ph type="dt" sz="half" idx="10"/>
          </p:nvPr>
        </p:nvSpPr>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546FEADB-7045-AA8B-53CB-6471A7AFB6B7}"/>
              </a:ext>
            </a:extLst>
          </p:cNvPr>
          <p:cNvSpPr>
            <a:spLocks noGrp="1"/>
          </p:cNvSpPr>
          <p:nvPr>
            <p:ph type="ftr" sz="quarter" idx="11"/>
          </p:nvPr>
        </p:nvSpPr>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6F72DC4A-3644-AC4A-11F1-F04E35627667}"/>
              </a:ext>
            </a:extLst>
          </p:cNvPr>
          <p:cNvSpPr>
            <a:spLocks noGrp="1"/>
          </p:cNvSpPr>
          <p:nvPr>
            <p:ph type="sldNum" sz="quarter" idx="12"/>
          </p:nvPr>
        </p:nvSpPr>
        <p:spPr/>
        <p:txBody>
          <a:bodyPr/>
          <a:lstStyle>
            <a:lvl1pPr>
              <a:defRPr/>
            </a:lvl1pPr>
          </a:lstStyle>
          <a:p>
            <a:fld id="{A4F6B686-90EF-4FD7-A881-040FCE68B016}" type="slidenum">
              <a:rPr lang="it-IT" altLang="it-IT"/>
              <a:pPr/>
              <a:t>‹N›</a:t>
            </a:fld>
            <a:endParaRPr lang="it-IT" altLang="it-IT"/>
          </a:p>
        </p:txBody>
      </p:sp>
    </p:spTree>
    <p:extLst>
      <p:ext uri="{BB962C8B-B14F-4D97-AF65-F5344CB8AC3E}">
        <p14:creationId xmlns:p14="http://schemas.microsoft.com/office/powerpoint/2010/main" val="37906947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4973AC-D211-6032-1134-36DA3527EC7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2F0B8F3-8FE4-1F78-4382-F63F77662DFC}"/>
              </a:ext>
            </a:extLst>
          </p:cNvPr>
          <p:cNvSpPr>
            <a:spLocks noGrp="1"/>
          </p:cNvSpPr>
          <p:nvPr>
            <p:ph type="dt" sz="half" idx="10"/>
          </p:nvPr>
        </p:nvSpPr>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BE960F01-D9F4-3B2A-6768-E8247786F0BD}"/>
              </a:ext>
            </a:extLst>
          </p:cNvPr>
          <p:cNvSpPr>
            <a:spLocks noGrp="1"/>
          </p:cNvSpPr>
          <p:nvPr>
            <p:ph type="ftr" sz="quarter" idx="11"/>
          </p:nvPr>
        </p:nvSpPr>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AB02B812-FD85-ECA5-AEAD-4CD89762AE33}"/>
              </a:ext>
            </a:extLst>
          </p:cNvPr>
          <p:cNvSpPr>
            <a:spLocks noGrp="1"/>
          </p:cNvSpPr>
          <p:nvPr>
            <p:ph type="sldNum" sz="quarter" idx="12"/>
          </p:nvPr>
        </p:nvSpPr>
        <p:spPr/>
        <p:txBody>
          <a:bodyPr/>
          <a:lstStyle>
            <a:lvl1pPr>
              <a:defRPr/>
            </a:lvl1pPr>
          </a:lstStyle>
          <a:p>
            <a:fld id="{B3360015-DECF-4D63-8656-D6EE42C354C9}" type="slidenum">
              <a:rPr lang="it-IT" altLang="it-IT"/>
              <a:pPr/>
              <a:t>‹N›</a:t>
            </a:fld>
            <a:endParaRPr lang="it-IT" altLang="it-IT"/>
          </a:p>
        </p:txBody>
      </p:sp>
    </p:spTree>
    <p:extLst>
      <p:ext uri="{BB962C8B-B14F-4D97-AF65-F5344CB8AC3E}">
        <p14:creationId xmlns:p14="http://schemas.microsoft.com/office/powerpoint/2010/main" val="542177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FB309A0-2C41-E1E2-ACA1-58E7A6B8BF24}"/>
              </a:ext>
            </a:extLst>
          </p:cNvPr>
          <p:cNvSpPr>
            <a:spLocks noGrp="1"/>
          </p:cNvSpPr>
          <p:nvPr>
            <p:ph type="dt" sz="half" idx="10"/>
          </p:nvPr>
        </p:nvSpPr>
        <p:spPr/>
        <p:txBody>
          <a:bodyPr/>
          <a:lstStyle>
            <a:lvl1pPr>
              <a:defRPr/>
            </a:lvl1pPr>
          </a:lstStyle>
          <a:p>
            <a:endParaRPr lang="it-IT" altLang="it-IT"/>
          </a:p>
        </p:txBody>
      </p:sp>
      <p:sp>
        <p:nvSpPr>
          <p:cNvPr id="3" name="Segnaposto piè di pagina 2">
            <a:extLst>
              <a:ext uri="{FF2B5EF4-FFF2-40B4-BE49-F238E27FC236}">
                <a16:creationId xmlns:a16="http://schemas.microsoft.com/office/drawing/2014/main" id="{1811448D-BE82-402F-B943-F37BE8C59134}"/>
              </a:ext>
            </a:extLst>
          </p:cNvPr>
          <p:cNvSpPr>
            <a:spLocks noGrp="1"/>
          </p:cNvSpPr>
          <p:nvPr>
            <p:ph type="ftr" sz="quarter" idx="11"/>
          </p:nvPr>
        </p:nvSpPr>
        <p:spPr/>
        <p:txBody>
          <a:bodyPr/>
          <a:lstStyle>
            <a:lvl1pPr>
              <a:defRPr/>
            </a:lvl1pPr>
          </a:lstStyle>
          <a:p>
            <a:endParaRPr lang="it-IT" altLang="it-IT"/>
          </a:p>
        </p:txBody>
      </p:sp>
      <p:sp>
        <p:nvSpPr>
          <p:cNvPr id="4" name="Segnaposto numero diapositiva 3">
            <a:extLst>
              <a:ext uri="{FF2B5EF4-FFF2-40B4-BE49-F238E27FC236}">
                <a16:creationId xmlns:a16="http://schemas.microsoft.com/office/drawing/2014/main" id="{6F2211CA-FA38-B529-4609-6E7CC092F172}"/>
              </a:ext>
            </a:extLst>
          </p:cNvPr>
          <p:cNvSpPr>
            <a:spLocks noGrp="1"/>
          </p:cNvSpPr>
          <p:nvPr>
            <p:ph type="sldNum" sz="quarter" idx="12"/>
          </p:nvPr>
        </p:nvSpPr>
        <p:spPr/>
        <p:txBody>
          <a:bodyPr/>
          <a:lstStyle>
            <a:lvl1pPr>
              <a:defRPr/>
            </a:lvl1pPr>
          </a:lstStyle>
          <a:p>
            <a:fld id="{120A99CD-1D8E-47F4-9FC2-EB8859C709D4}" type="slidenum">
              <a:rPr lang="it-IT" altLang="it-IT"/>
              <a:pPr/>
              <a:t>‹N›</a:t>
            </a:fld>
            <a:endParaRPr lang="it-IT" altLang="it-IT"/>
          </a:p>
        </p:txBody>
      </p:sp>
    </p:spTree>
    <p:extLst>
      <p:ext uri="{BB962C8B-B14F-4D97-AF65-F5344CB8AC3E}">
        <p14:creationId xmlns:p14="http://schemas.microsoft.com/office/powerpoint/2010/main" val="3904875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2AF37D-4D45-A32F-4D43-98E33111C8B4}"/>
              </a:ext>
            </a:extLst>
          </p:cNvPr>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B6296F9-8023-DEB2-CB0B-6B656A98C66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823B9F1-CF90-8837-1AC7-B31DC766291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5E2EB44-6B64-1E1E-B0ED-EC8126530240}"/>
              </a:ext>
            </a:extLst>
          </p:cNvPr>
          <p:cNvSpPr>
            <a:spLocks noGrp="1"/>
          </p:cNvSpPr>
          <p:nvPr>
            <p:ph type="dt" sz="half"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FB8D4857-DEE6-B54E-36E6-463D30BFA626}"/>
              </a:ext>
            </a:extLst>
          </p:cNvPr>
          <p:cNvSpPr>
            <a:spLocks noGrp="1"/>
          </p:cNvSpPr>
          <p:nvPr>
            <p:ph type="ftr" sz="quarte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77B4F717-FA69-ECE9-62DA-21B1E6AE042A}"/>
              </a:ext>
            </a:extLst>
          </p:cNvPr>
          <p:cNvSpPr>
            <a:spLocks noGrp="1"/>
          </p:cNvSpPr>
          <p:nvPr>
            <p:ph type="sldNum" sz="quarter" idx="12"/>
          </p:nvPr>
        </p:nvSpPr>
        <p:spPr/>
        <p:txBody>
          <a:bodyPr/>
          <a:lstStyle>
            <a:lvl1pPr>
              <a:defRPr/>
            </a:lvl1pPr>
          </a:lstStyle>
          <a:p>
            <a:fld id="{3CDAB065-24D5-4F2C-ADBC-7A869E8E3CB9}" type="slidenum">
              <a:rPr lang="it-IT" altLang="it-IT"/>
              <a:pPr/>
              <a:t>‹N›</a:t>
            </a:fld>
            <a:endParaRPr lang="it-IT" altLang="it-IT"/>
          </a:p>
        </p:txBody>
      </p:sp>
    </p:spTree>
    <p:extLst>
      <p:ext uri="{BB962C8B-B14F-4D97-AF65-F5344CB8AC3E}">
        <p14:creationId xmlns:p14="http://schemas.microsoft.com/office/powerpoint/2010/main" val="2157774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EE96A81-AE23-4299-F06F-EC4F44AB3FA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8A647DE-C7D3-1C97-4117-9A2D56C0A96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10E9E4-36EE-01B7-D5AD-B834BFB249FF}"/>
              </a:ext>
            </a:extLst>
          </p:cNvPr>
          <p:cNvSpPr>
            <a:spLocks noGrp="1"/>
          </p:cNvSpPr>
          <p:nvPr>
            <p:ph type="dt" sz="half" idx="10"/>
          </p:nvPr>
        </p:nvSpPr>
        <p:spPr/>
        <p:txBody>
          <a:bodyPr/>
          <a:lstStyle/>
          <a:p>
            <a:fld id="{5EA2DFBD-314A-4633-8B0E-A20E27085F59}" type="datetimeFigureOut">
              <a:rPr lang="it-IT" smtClean="0"/>
              <a:t>26/07/2023</a:t>
            </a:fld>
            <a:endParaRPr lang="it-IT"/>
          </a:p>
        </p:txBody>
      </p:sp>
      <p:sp>
        <p:nvSpPr>
          <p:cNvPr id="5" name="Segnaposto piè di pagina 4">
            <a:extLst>
              <a:ext uri="{FF2B5EF4-FFF2-40B4-BE49-F238E27FC236}">
                <a16:creationId xmlns:a16="http://schemas.microsoft.com/office/drawing/2014/main" id="{D659F1E8-B947-F410-EEF2-42AB35C162D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FD70DAA-4C2B-6AEB-90CC-3E24E43BA3BB}"/>
              </a:ext>
            </a:extLst>
          </p:cNvPr>
          <p:cNvSpPr>
            <a:spLocks noGrp="1"/>
          </p:cNvSpPr>
          <p:nvPr>
            <p:ph type="sldNum" sz="quarter" idx="12"/>
          </p:nvPr>
        </p:nvSpPr>
        <p:spPr/>
        <p:txBody>
          <a:bodyPr/>
          <a:lstStyle/>
          <a:p>
            <a:fld id="{E9ABC33F-BAB8-4584-857B-E00954EFAAE8}" type="slidenum">
              <a:rPr lang="it-IT" smtClean="0"/>
              <a:t>‹N›</a:t>
            </a:fld>
            <a:endParaRPr lang="it-IT"/>
          </a:p>
        </p:txBody>
      </p:sp>
    </p:spTree>
    <p:extLst>
      <p:ext uri="{BB962C8B-B14F-4D97-AF65-F5344CB8AC3E}">
        <p14:creationId xmlns:p14="http://schemas.microsoft.com/office/powerpoint/2010/main" val="36779312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3FAF36-B6F3-3B3B-02A0-4C4A108FCA72}"/>
              </a:ext>
            </a:extLst>
          </p:cNvPr>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A4C88D2-0B60-689E-7C35-5A78D910F158}"/>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9E9BE05-B135-C1C6-2584-EAC350C7461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1C04A1F-9E22-F22C-285E-681EFF581E8F}"/>
              </a:ext>
            </a:extLst>
          </p:cNvPr>
          <p:cNvSpPr>
            <a:spLocks noGrp="1"/>
          </p:cNvSpPr>
          <p:nvPr>
            <p:ph type="dt" sz="half"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C82C34EF-C7B9-137C-A7E9-7FD35144272D}"/>
              </a:ext>
            </a:extLst>
          </p:cNvPr>
          <p:cNvSpPr>
            <a:spLocks noGrp="1"/>
          </p:cNvSpPr>
          <p:nvPr>
            <p:ph type="ftr" sz="quarte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29C2887F-FC04-4C88-99D9-E6816AF4738D}"/>
              </a:ext>
            </a:extLst>
          </p:cNvPr>
          <p:cNvSpPr>
            <a:spLocks noGrp="1"/>
          </p:cNvSpPr>
          <p:nvPr>
            <p:ph type="sldNum" sz="quarter" idx="12"/>
          </p:nvPr>
        </p:nvSpPr>
        <p:spPr/>
        <p:txBody>
          <a:bodyPr/>
          <a:lstStyle>
            <a:lvl1pPr>
              <a:defRPr/>
            </a:lvl1pPr>
          </a:lstStyle>
          <a:p>
            <a:fld id="{BCAC1BE3-99B3-4C36-BA59-004BBDAF6D1B}" type="slidenum">
              <a:rPr lang="it-IT" altLang="it-IT"/>
              <a:pPr/>
              <a:t>‹N›</a:t>
            </a:fld>
            <a:endParaRPr lang="it-IT" altLang="it-IT"/>
          </a:p>
        </p:txBody>
      </p:sp>
    </p:spTree>
    <p:extLst>
      <p:ext uri="{BB962C8B-B14F-4D97-AF65-F5344CB8AC3E}">
        <p14:creationId xmlns:p14="http://schemas.microsoft.com/office/powerpoint/2010/main" val="39768773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78B080-9F0F-B6FA-F1E7-3A28120FBFC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9206101-A464-BA12-40A8-4F103CDD4FC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850440C-028B-67DC-9470-41D3445378B3}"/>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7BD688F4-0DDA-56C0-E7A6-BBCEBDDBD5A6}"/>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A2FC30A3-74FC-81ED-1190-F8D753DC3FA6}"/>
              </a:ext>
            </a:extLst>
          </p:cNvPr>
          <p:cNvSpPr>
            <a:spLocks noGrp="1"/>
          </p:cNvSpPr>
          <p:nvPr>
            <p:ph type="sldNum" sz="quarter" idx="12"/>
          </p:nvPr>
        </p:nvSpPr>
        <p:spPr/>
        <p:txBody>
          <a:bodyPr/>
          <a:lstStyle>
            <a:lvl1pPr>
              <a:defRPr/>
            </a:lvl1pPr>
          </a:lstStyle>
          <a:p>
            <a:fld id="{4E41F248-51D2-4FAF-8EA5-1894E71125C3}" type="slidenum">
              <a:rPr lang="it-IT" altLang="it-IT"/>
              <a:pPr/>
              <a:t>‹N›</a:t>
            </a:fld>
            <a:endParaRPr lang="it-IT" altLang="it-IT"/>
          </a:p>
        </p:txBody>
      </p:sp>
    </p:spTree>
    <p:extLst>
      <p:ext uri="{BB962C8B-B14F-4D97-AF65-F5344CB8AC3E}">
        <p14:creationId xmlns:p14="http://schemas.microsoft.com/office/powerpoint/2010/main" val="32245623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618EFB4-136E-6010-8D42-C03393C34BAB}"/>
              </a:ext>
            </a:extLst>
          </p:cNvPr>
          <p:cNvSpPr>
            <a:spLocks noGrp="1"/>
          </p:cNvSpPr>
          <p:nvPr>
            <p:ph type="title" orient="vert"/>
          </p:nvPr>
        </p:nvSpPr>
        <p:spPr>
          <a:xfrm>
            <a:off x="8839200" y="274639"/>
            <a:ext cx="2743200" cy="5851525"/>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A14074-5249-63F0-1474-45BEAAB87CCF}"/>
              </a:ext>
            </a:extLst>
          </p:cNvPr>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94DF17-78BA-C258-A5B3-37F6EA8B2C35}"/>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BBA13610-58C6-6A25-94B1-0431C5607A56}"/>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754F9458-3205-C726-89B3-48B768B8D656}"/>
              </a:ext>
            </a:extLst>
          </p:cNvPr>
          <p:cNvSpPr>
            <a:spLocks noGrp="1"/>
          </p:cNvSpPr>
          <p:nvPr>
            <p:ph type="sldNum" sz="quarter" idx="12"/>
          </p:nvPr>
        </p:nvSpPr>
        <p:spPr/>
        <p:txBody>
          <a:bodyPr/>
          <a:lstStyle>
            <a:lvl1pPr>
              <a:defRPr/>
            </a:lvl1pPr>
          </a:lstStyle>
          <a:p>
            <a:fld id="{35DC87B0-5B74-40F9-9B7A-DD0CF96C5B4F}" type="slidenum">
              <a:rPr lang="it-IT" altLang="it-IT"/>
              <a:pPr/>
              <a:t>‹N›</a:t>
            </a:fld>
            <a:endParaRPr lang="it-IT" altLang="it-IT"/>
          </a:p>
        </p:txBody>
      </p:sp>
    </p:spTree>
    <p:extLst>
      <p:ext uri="{BB962C8B-B14F-4D97-AF65-F5344CB8AC3E}">
        <p14:creationId xmlns:p14="http://schemas.microsoft.com/office/powerpoint/2010/main" val="39926299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BA6D74-F14C-A847-15AF-65FAB44BDBA7}"/>
              </a:ext>
            </a:extLst>
          </p:cNvPr>
          <p:cNvSpPr>
            <a:spLocks noGrp="1"/>
          </p:cNvSpPr>
          <p:nvPr>
            <p:ph type="title"/>
          </p:nvPr>
        </p:nvSpPr>
        <p:spPr>
          <a:xfrm>
            <a:off x="609600" y="274638"/>
            <a:ext cx="10972800" cy="1143000"/>
          </a:xfrm>
        </p:spPr>
        <p:txBody>
          <a:bodyPr/>
          <a:lstStyle/>
          <a:p>
            <a:r>
              <a:rPr lang="it-IT"/>
              <a:t>Fare clic per modificare lo stile del titolo dello schema</a:t>
            </a:r>
          </a:p>
        </p:txBody>
      </p:sp>
      <p:sp>
        <p:nvSpPr>
          <p:cNvPr id="3" name="Segnaposto grafico 2">
            <a:extLst>
              <a:ext uri="{FF2B5EF4-FFF2-40B4-BE49-F238E27FC236}">
                <a16:creationId xmlns:a16="http://schemas.microsoft.com/office/drawing/2014/main" id="{4218EC2D-5162-5C6A-DF8E-27553BF1E9A6}"/>
              </a:ext>
            </a:extLst>
          </p:cNvPr>
          <p:cNvSpPr>
            <a:spLocks noGrp="1"/>
          </p:cNvSpPr>
          <p:nvPr>
            <p:ph type="chart" idx="1"/>
          </p:nvPr>
        </p:nvSpPr>
        <p:spPr>
          <a:xfrm>
            <a:off x="609600" y="1600201"/>
            <a:ext cx="10972800" cy="4525963"/>
          </a:xfrm>
        </p:spPr>
        <p:txBody>
          <a:bodyPr/>
          <a:lstStyle/>
          <a:p>
            <a:endParaRPr lang="it-IT"/>
          </a:p>
        </p:txBody>
      </p:sp>
      <p:sp>
        <p:nvSpPr>
          <p:cNvPr id="4" name="Segnaposto data 3">
            <a:extLst>
              <a:ext uri="{FF2B5EF4-FFF2-40B4-BE49-F238E27FC236}">
                <a16:creationId xmlns:a16="http://schemas.microsoft.com/office/drawing/2014/main" id="{0E8F7CAC-8419-2AC9-0604-2ED6317978A8}"/>
              </a:ext>
            </a:extLst>
          </p:cNvPr>
          <p:cNvSpPr>
            <a:spLocks noGrp="1"/>
          </p:cNvSpPr>
          <p:nvPr>
            <p:ph type="dt" sz="half" idx="10"/>
          </p:nvPr>
        </p:nvSpPr>
        <p:spPr>
          <a:xfrm>
            <a:off x="609600" y="6245225"/>
            <a:ext cx="2844800" cy="476250"/>
          </a:xfrm>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F66C36FA-B4A5-A626-900C-581D0DCFEE79}"/>
              </a:ext>
            </a:extLst>
          </p:cNvPr>
          <p:cNvSpPr>
            <a:spLocks noGrp="1"/>
          </p:cNvSpPr>
          <p:nvPr>
            <p:ph type="ftr" sz="quarter" idx="11"/>
          </p:nvPr>
        </p:nvSpPr>
        <p:spPr>
          <a:xfrm>
            <a:off x="4165600" y="6245225"/>
            <a:ext cx="3860800" cy="476250"/>
          </a:xfrm>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05D2EB04-F963-B323-0C60-23BD90D20978}"/>
              </a:ext>
            </a:extLst>
          </p:cNvPr>
          <p:cNvSpPr>
            <a:spLocks noGrp="1"/>
          </p:cNvSpPr>
          <p:nvPr>
            <p:ph type="sldNum" sz="quarter" idx="12"/>
          </p:nvPr>
        </p:nvSpPr>
        <p:spPr>
          <a:xfrm>
            <a:off x="8737600" y="6245225"/>
            <a:ext cx="2844800" cy="476250"/>
          </a:xfrm>
        </p:spPr>
        <p:txBody>
          <a:bodyPr/>
          <a:lstStyle>
            <a:lvl1pPr>
              <a:defRPr/>
            </a:lvl1pPr>
          </a:lstStyle>
          <a:p>
            <a:fld id="{6F94E29B-8E4C-4201-960C-E0E1EEDFC295}" type="slidenum">
              <a:rPr lang="it-IT" altLang="it-IT"/>
              <a:pPr/>
              <a:t>‹N›</a:t>
            </a:fld>
            <a:endParaRPr lang="it-IT" altLang="it-IT"/>
          </a:p>
        </p:txBody>
      </p:sp>
    </p:spTree>
    <p:extLst>
      <p:ext uri="{BB962C8B-B14F-4D97-AF65-F5344CB8AC3E}">
        <p14:creationId xmlns:p14="http://schemas.microsoft.com/office/powerpoint/2010/main" val="230114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169225DB-9D5B-39A2-28DC-78D13F84E484}"/>
              </a:ext>
            </a:extLst>
          </p:cNvPr>
          <p:cNvSpPr>
            <a:spLocks noGrp="1"/>
          </p:cNvSpPr>
          <p:nvPr>
            <p:ph/>
          </p:nvPr>
        </p:nvSpPr>
        <p:spPr>
          <a:xfrm>
            <a:off x="609600" y="274639"/>
            <a:ext cx="109728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a:extLst>
              <a:ext uri="{FF2B5EF4-FFF2-40B4-BE49-F238E27FC236}">
                <a16:creationId xmlns:a16="http://schemas.microsoft.com/office/drawing/2014/main" id="{349E567D-2D55-AD82-ACD2-0DE0851AFCA9}"/>
              </a:ext>
            </a:extLst>
          </p:cNvPr>
          <p:cNvSpPr>
            <a:spLocks noGrp="1"/>
          </p:cNvSpPr>
          <p:nvPr>
            <p:ph type="dt" sz="half" idx="10"/>
          </p:nvPr>
        </p:nvSpPr>
        <p:spPr>
          <a:xfrm>
            <a:off x="609600" y="6245225"/>
            <a:ext cx="2844800" cy="4762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01BA1F3F-8523-6E36-0CEC-6DD4015DA258}"/>
              </a:ext>
            </a:extLst>
          </p:cNvPr>
          <p:cNvSpPr>
            <a:spLocks noGrp="1"/>
          </p:cNvSpPr>
          <p:nvPr>
            <p:ph type="ftr" sz="quarter" idx="11"/>
          </p:nvPr>
        </p:nvSpPr>
        <p:spPr>
          <a:xfrm>
            <a:off x="4165600" y="6245225"/>
            <a:ext cx="3860800" cy="4762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D81DE520-2939-47C6-56C4-1004DE92ED6B}"/>
              </a:ext>
            </a:extLst>
          </p:cNvPr>
          <p:cNvSpPr>
            <a:spLocks noGrp="1"/>
          </p:cNvSpPr>
          <p:nvPr>
            <p:ph type="sldNum" sz="quarter" idx="12"/>
          </p:nvPr>
        </p:nvSpPr>
        <p:spPr>
          <a:xfrm>
            <a:off x="8737600" y="6245225"/>
            <a:ext cx="2844800" cy="476250"/>
          </a:xfrm>
        </p:spPr>
        <p:txBody>
          <a:bodyPr/>
          <a:lstStyle>
            <a:lvl1pPr>
              <a:defRPr/>
            </a:lvl1pPr>
          </a:lstStyle>
          <a:p>
            <a:fld id="{CBE5B3F7-A8FF-40A6-8744-95F608054A05}" type="slidenum">
              <a:rPr lang="it-IT" altLang="it-IT"/>
              <a:pPr/>
              <a:t>‹N›</a:t>
            </a:fld>
            <a:endParaRPr lang="it-IT" altLang="it-IT"/>
          </a:p>
        </p:txBody>
      </p:sp>
    </p:spTree>
    <p:extLst>
      <p:ext uri="{BB962C8B-B14F-4D97-AF65-F5344CB8AC3E}">
        <p14:creationId xmlns:p14="http://schemas.microsoft.com/office/powerpoint/2010/main" val="14903617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6CCD70CC-9B3D-740A-C3BF-6B6B07E53FC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A21DE76-1349-2C5C-4B95-D3371C2B41A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4C069F6-91F9-73A4-E6DB-ABDF35AAAE69}"/>
              </a:ext>
            </a:extLst>
          </p:cNvPr>
          <p:cNvSpPr>
            <a:spLocks noGrp="1" noChangeArrowheads="1"/>
          </p:cNvSpPr>
          <p:nvPr>
            <p:ph type="sldNum" sz="quarter" idx="12"/>
          </p:nvPr>
        </p:nvSpPr>
        <p:spPr>
          <a:ln/>
        </p:spPr>
        <p:txBody>
          <a:bodyPr/>
          <a:lstStyle>
            <a:lvl1pPr>
              <a:defRPr/>
            </a:lvl1pPr>
          </a:lstStyle>
          <a:p>
            <a:pPr>
              <a:defRPr/>
            </a:pPr>
            <a:fld id="{704FC70C-CCB6-4C61-817D-35D6544ADE47}" type="slidenum">
              <a:rPr lang="it-IT" altLang="it-IT"/>
              <a:pPr>
                <a:defRPr/>
              </a:pPr>
              <a:t>‹N›</a:t>
            </a:fld>
            <a:endParaRPr lang="it-IT" altLang="it-IT"/>
          </a:p>
        </p:txBody>
      </p:sp>
    </p:spTree>
    <p:extLst>
      <p:ext uri="{BB962C8B-B14F-4D97-AF65-F5344CB8AC3E}">
        <p14:creationId xmlns:p14="http://schemas.microsoft.com/office/powerpoint/2010/main" val="25996882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9E627237-FE7A-0072-B25D-105F30C6688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637257C-D418-C644-696F-27298203A58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2B6ECED-7CB1-5C25-122D-C43001913638}"/>
              </a:ext>
            </a:extLst>
          </p:cNvPr>
          <p:cNvSpPr>
            <a:spLocks noGrp="1" noChangeArrowheads="1"/>
          </p:cNvSpPr>
          <p:nvPr>
            <p:ph type="sldNum" sz="quarter" idx="12"/>
          </p:nvPr>
        </p:nvSpPr>
        <p:spPr>
          <a:ln/>
        </p:spPr>
        <p:txBody>
          <a:bodyPr/>
          <a:lstStyle>
            <a:lvl1pPr>
              <a:defRPr/>
            </a:lvl1pPr>
          </a:lstStyle>
          <a:p>
            <a:pPr>
              <a:defRPr/>
            </a:pPr>
            <a:fld id="{599026B4-9641-43D6-93B7-B60CE0B71BE1}" type="slidenum">
              <a:rPr lang="it-IT" altLang="it-IT"/>
              <a:pPr>
                <a:defRPr/>
              </a:pPr>
              <a:t>‹N›</a:t>
            </a:fld>
            <a:endParaRPr lang="it-IT" altLang="it-IT"/>
          </a:p>
        </p:txBody>
      </p:sp>
    </p:spTree>
    <p:extLst>
      <p:ext uri="{BB962C8B-B14F-4D97-AF65-F5344CB8AC3E}">
        <p14:creationId xmlns:p14="http://schemas.microsoft.com/office/powerpoint/2010/main" val="33361839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7E36B2DC-8413-10C4-4E31-141047327CB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8B7F0B1B-09DB-543B-D176-D2D8F104148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837483F-153A-C304-CDE4-C151AF58C79B}"/>
              </a:ext>
            </a:extLst>
          </p:cNvPr>
          <p:cNvSpPr>
            <a:spLocks noGrp="1" noChangeArrowheads="1"/>
          </p:cNvSpPr>
          <p:nvPr>
            <p:ph type="sldNum" sz="quarter" idx="12"/>
          </p:nvPr>
        </p:nvSpPr>
        <p:spPr>
          <a:ln/>
        </p:spPr>
        <p:txBody>
          <a:bodyPr/>
          <a:lstStyle>
            <a:lvl1pPr>
              <a:defRPr/>
            </a:lvl1pPr>
          </a:lstStyle>
          <a:p>
            <a:pPr>
              <a:defRPr/>
            </a:pPr>
            <a:fld id="{64960F78-4455-43D9-966D-3AC64FE4B5A3}" type="slidenum">
              <a:rPr lang="it-IT" altLang="it-IT"/>
              <a:pPr>
                <a:defRPr/>
              </a:pPr>
              <a:t>‹N›</a:t>
            </a:fld>
            <a:endParaRPr lang="it-IT" altLang="it-IT"/>
          </a:p>
        </p:txBody>
      </p:sp>
    </p:spTree>
    <p:extLst>
      <p:ext uri="{BB962C8B-B14F-4D97-AF65-F5344CB8AC3E}">
        <p14:creationId xmlns:p14="http://schemas.microsoft.com/office/powerpoint/2010/main" val="41101975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EC4C4DB6-8864-B0BD-9702-AECA3074BB3E}"/>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310138A3-A11B-06F5-FC25-195F09C557D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894A004-5496-ED52-B609-F3F0F540C4BB}"/>
              </a:ext>
            </a:extLst>
          </p:cNvPr>
          <p:cNvSpPr>
            <a:spLocks noGrp="1" noChangeArrowheads="1"/>
          </p:cNvSpPr>
          <p:nvPr>
            <p:ph type="sldNum" sz="quarter" idx="12"/>
          </p:nvPr>
        </p:nvSpPr>
        <p:spPr>
          <a:ln/>
        </p:spPr>
        <p:txBody>
          <a:bodyPr/>
          <a:lstStyle>
            <a:lvl1pPr>
              <a:defRPr/>
            </a:lvl1pPr>
          </a:lstStyle>
          <a:p>
            <a:pPr>
              <a:defRPr/>
            </a:pPr>
            <a:fld id="{F35C841A-A63F-4376-A9A7-8FA64417463F}" type="slidenum">
              <a:rPr lang="it-IT" altLang="it-IT"/>
              <a:pPr>
                <a:defRPr/>
              </a:pPr>
              <a:t>‹N›</a:t>
            </a:fld>
            <a:endParaRPr lang="it-IT" altLang="it-IT"/>
          </a:p>
        </p:txBody>
      </p:sp>
    </p:spTree>
    <p:extLst>
      <p:ext uri="{BB962C8B-B14F-4D97-AF65-F5344CB8AC3E}">
        <p14:creationId xmlns:p14="http://schemas.microsoft.com/office/powerpoint/2010/main" val="31298749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CCE8DB67-95CD-C7E5-4417-D28CC944CD4D}"/>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A064882-6516-C0B0-6BA5-E00E65BC7BD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620FFE7A-0D7F-5B81-6992-439B5AD5C620}"/>
              </a:ext>
            </a:extLst>
          </p:cNvPr>
          <p:cNvSpPr>
            <a:spLocks noGrp="1" noChangeArrowheads="1"/>
          </p:cNvSpPr>
          <p:nvPr>
            <p:ph type="sldNum" sz="quarter" idx="12"/>
          </p:nvPr>
        </p:nvSpPr>
        <p:spPr>
          <a:ln/>
        </p:spPr>
        <p:txBody>
          <a:bodyPr/>
          <a:lstStyle>
            <a:lvl1pPr>
              <a:defRPr/>
            </a:lvl1pPr>
          </a:lstStyle>
          <a:p>
            <a:pPr>
              <a:defRPr/>
            </a:pPr>
            <a:fld id="{1B49278F-9ACC-4989-A202-883078FBA196}" type="slidenum">
              <a:rPr lang="it-IT" altLang="it-IT"/>
              <a:pPr>
                <a:defRPr/>
              </a:pPr>
              <a:t>‹N›</a:t>
            </a:fld>
            <a:endParaRPr lang="it-IT" altLang="it-IT"/>
          </a:p>
        </p:txBody>
      </p:sp>
    </p:spTree>
    <p:extLst>
      <p:ext uri="{BB962C8B-B14F-4D97-AF65-F5344CB8AC3E}">
        <p14:creationId xmlns:p14="http://schemas.microsoft.com/office/powerpoint/2010/main" val="1386436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022086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6B5A176C-0614-D0E4-3FDA-881B0633DFE5}"/>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B827936A-1B2F-DE22-D62F-7B77B1936DF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F25D9D5A-2CF7-9105-7D32-CDC7D91477A1}"/>
              </a:ext>
            </a:extLst>
          </p:cNvPr>
          <p:cNvSpPr>
            <a:spLocks noGrp="1" noChangeArrowheads="1"/>
          </p:cNvSpPr>
          <p:nvPr>
            <p:ph type="sldNum" sz="quarter" idx="12"/>
          </p:nvPr>
        </p:nvSpPr>
        <p:spPr>
          <a:ln/>
        </p:spPr>
        <p:txBody>
          <a:bodyPr/>
          <a:lstStyle>
            <a:lvl1pPr>
              <a:defRPr/>
            </a:lvl1pPr>
          </a:lstStyle>
          <a:p>
            <a:pPr>
              <a:defRPr/>
            </a:pPr>
            <a:fld id="{B894592D-6191-414A-933A-3BF4EBAA336B}" type="slidenum">
              <a:rPr lang="it-IT" altLang="it-IT"/>
              <a:pPr>
                <a:defRPr/>
              </a:pPr>
              <a:t>‹N›</a:t>
            </a:fld>
            <a:endParaRPr lang="it-IT" altLang="it-IT"/>
          </a:p>
        </p:txBody>
      </p:sp>
    </p:spTree>
    <p:extLst>
      <p:ext uri="{BB962C8B-B14F-4D97-AF65-F5344CB8AC3E}">
        <p14:creationId xmlns:p14="http://schemas.microsoft.com/office/powerpoint/2010/main" val="24711611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375CCB1-705F-4BE4-0AD2-26D8D6BF144A}"/>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336D9898-090A-466F-A2D7-6554AC7955A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B13CE356-9262-3D95-1777-BA16D714575E}"/>
              </a:ext>
            </a:extLst>
          </p:cNvPr>
          <p:cNvSpPr>
            <a:spLocks noGrp="1" noChangeArrowheads="1"/>
          </p:cNvSpPr>
          <p:nvPr>
            <p:ph type="sldNum" sz="quarter" idx="12"/>
          </p:nvPr>
        </p:nvSpPr>
        <p:spPr>
          <a:ln/>
        </p:spPr>
        <p:txBody>
          <a:bodyPr/>
          <a:lstStyle>
            <a:lvl1pPr>
              <a:defRPr/>
            </a:lvl1pPr>
          </a:lstStyle>
          <a:p>
            <a:pPr>
              <a:defRPr/>
            </a:pPr>
            <a:fld id="{B7DCB761-2716-48F6-87C0-202234A77C9A}" type="slidenum">
              <a:rPr lang="it-IT" altLang="it-IT"/>
              <a:pPr>
                <a:defRPr/>
              </a:pPr>
              <a:t>‹N›</a:t>
            </a:fld>
            <a:endParaRPr lang="it-IT" altLang="it-IT"/>
          </a:p>
        </p:txBody>
      </p:sp>
    </p:spTree>
    <p:extLst>
      <p:ext uri="{BB962C8B-B14F-4D97-AF65-F5344CB8AC3E}">
        <p14:creationId xmlns:p14="http://schemas.microsoft.com/office/powerpoint/2010/main" val="24304439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E667E5D6-8639-C570-23B8-4C406FF90A7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A7463A2-7D16-ED8A-5F26-2D0B97E992B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D690A0F-6F09-A2D6-C599-7DA9A4217A3A}"/>
              </a:ext>
            </a:extLst>
          </p:cNvPr>
          <p:cNvSpPr>
            <a:spLocks noGrp="1" noChangeArrowheads="1"/>
          </p:cNvSpPr>
          <p:nvPr>
            <p:ph type="sldNum" sz="quarter" idx="12"/>
          </p:nvPr>
        </p:nvSpPr>
        <p:spPr>
          <a:ln/>
        </p:spPr>
        <p:txBody>
          <a:bodyPr/>
          <a:lstStyle>
            <a:lvl1pPr>
              <a:defRPr/>
            </a:lvl1pPr>
          </a:lstStyle>
          <a:p>
            <a:pPr>
              <a:defRPr/>
            </a:pPr>
            <a:fld id="{54E290AB-655F-4BB9-BC14-456485F7111A}" type="slidenum">
              <a:rPr lang="it-IT" altLang="it-IT"/>
              <a:pPr>
                <a:defRPr/>
              </a:pPr>
              <a:t>‹N›</a:t>
            </a:fld>
            <a:endParaRPr lang="it-IT" altLang="it-IT"/>
          </a:p>
        </p:txBody>
      </p:sp>
    </p:spTree>
    <p:extLst>
      <p:ext uri="{BB962C8B-B14F-4D97-AF65-F5344CB8AC3E}">
        <p14:creationId xmlns:p14="http://schemas.microsoft.com/office/powerpoint/2010/main" val="12853949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39B6979A-C365-945F-ECE6-83874C00F7D4}"/>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37C7B4D1-4935-0C52-B190-2B54EF2242F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F1FA6CE-9B9A-8512-BED1-31209EB4B81C}"/>
              </a:ext>
            </a:extLst>
          </p:cNvPr>
          <p:cNvSpPr>
            <a:spLocks noGrp="1" noChangeArrowheads="1"/>
          </p:cNvSpPr>
          <p:nvPr>
            <p:ph type="sldNum" sz="quarter" idx="12"/>
          </p:nvPr>
        </p:nvSpPr>
        <p:spPr>
          <a:ln/>
        </p:spPr>
        <p:txBody>
          <a:bodyPr/>
          <a:lstStyle>
            <a:lvl1pPr>
              <a:defRPr/>
            </a:lvl1pPr>
          </a:lstStyle>
          <a:p>
            <a:pPr>
              <a:defRPr/>
            </a:pPr>
            <a:fld id="{98F2580F-8AB6-49A7-A5A2-FE7039E84ACA}" type="slidenum">
              <a:rPr lang="it-IT" altLang="it-IT"/>
              <a:pPr>
                <a:defRPr/>
              </a:pPr>
              <a:t>‹N›</a:t>
            </a:fld>
            <a:endParaRPr lang="it-IT" altLang="it-IT"/>
          </a:p>
        </p:txBody>
      </p:sp>
    </p:spTree>
    <p:extLst>
      <p:ext uri="{BB962C8B-B14F-4D97-AF65-F5344CB8AC3E}">
        <p14:creationId xmlns:p14="http://schemas.microsoft.com/office/powerpoint/2010/main" val="13900626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490506A-C9AC-AAF5-4218-02DAB78C1F7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A22CD62-4CF3-65B3-05C0-2C8E334BCBA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C2AB8DA8-8AF0-8D73-2E25-2752D7974534}"/>
              </a:ext>
            </a:extLst>
          </p:cNvPr>
          <p:cNvSpPr>
            <a:spLocks noGrp="1" noChangeArrowheads="1"/>
          </p:cNvSpPr>
          <p:nvPr>
            <p:ph type="sldNum" sz="quarter" idx="12"/>
          </p:nvPr>
        </p:nvSpPr>
        <p:spPr>
          <a:ln/>
        </p:spPr>
        <p:txBody>
          <a:bodyPr/>
          <a:lstStyle>
            <a:lvl1pPr>
              <a:defRPr/>
            </a:lvl1pPr>
          </a:lstStyle>
          <a:p>
            <a:pPr>
              <a:defRPr/>
            </a:pPr>
            <a:fld id="{38935AEF-EE49-45F3-83AF-D895235E2462}" type="slidenum">
              <a:rPr lang="it-IT" altLang="it-IT"/>
              <a:pPr>
                <a:defRPr/>
              </a:pPr>
              <a:t>‹N›</a:t>
            </a:fld>
            <a:endParaRPr lang="it-IT" altLang="it-IT"/>
          </a:p>
        </p:txBody>
      </p:sp>
    </p:spTree>
    <p:extLst>
      <p:ext uri="{BB962C8B-B14F-4D97-AF65-F5344CB8AC3E}">
        <p14:creationId xmlns:p14="http://schemas.microsoft.com/office/powerpoint/2010/main" val="25345480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983E3B00-68FE-1A57-02A3-B7AF3B6A2A0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1FB7176-1944-1049-74E5-335732AE124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089DEBE-6253-6FAE-3708-08D5F82D8A00}"/>
              </a:ext>
            </a:extLst>
          </p:cNvPr>
          <p:cNvSpPr>
            <a:spLocks noGrp="1" noChangeArrowheads="1"/>
          </p:cNvSpPr>
          <p:nvPr>
            <p:ph type="sldNum" sz="quarter" idx="12"/>
          </p:nvPr>
        </p:nvSpPr>
        <p:spPr>
          <a:ln/>
        </p:spPr>
        <p:txBody>
          <a:bodyPr/>
          <a:lstStyle>
            <a:lvl1pPr>
              <a:defRPr/>
            </a:lvl1pPr>
          </a:lstStyle>
          <a:p>
            <a:pPr>
              <a:defRPr/>
            </a:pPr>
            <a:fld id="{905C324D-C95B-4CDF-BD72-0AE8ED39A02B}" type="slidenum">
              <a:rPr lang="it-IT" altLang="it-IT"/>
              <a:pPr>
                <a:defRPr/>
              </a:pPr>
              <a:t>‹N›</a:t>
            </a:fld>
            <a:endParaRPr lang="it-IT" altLang="it-IT"/>
          </a:p>
        </p:txBody>
      </p:sp>
    </p:spTree>
    <p:extLst>
      <p:ext uri="{BB962C8B-B14F-4D97-AF65-F5344CB8AC3E}">
        <p14:creationId xmlns:p14="http://schemas.microsoft.com/office/powerpoint/2010/main" val="3666832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abella 2"/>
          <p:cNvSpPr>
            <a:spLocks noGrp="1"/>
          </p:cNvSpPr>
          <p:nvPr>
            <p:ph type="tbl" idx="1"/>
          </p:nvPr>
        </p:nvSpPr>
        <p:spPr>
          <a:xfrm>
            <a:off x="609600" y="1600201"/>
            <a:ext cx="10972800" cy="4525963"/>
          </a:xfrm>
        </p:spPr>
        <p:txBody>
          <a:bodyPr/>
          <a:lstStyle/>
          <a:p>
            <a:pPr lvl="0"/>
            <a:endParaRPr lang="it-IT" noProof="0"/>
          </a:p>
        </p:txBody>
      </p:sp>
      <p:sp>
        <p:nvSpPr>
          <p:cNvPr id="4" name="Rectangle 4">
            <a:extLst>
              <a:ext uri="{FF2B5EF4-FFF2-40B4-BE49-F238E27FC236}">
                <a16:creationId xmlns:a16="http://schemas.microsoft.com/office/drawing/2014/main" id="{CDB8BC33-F3C1-41E8-3CF2-F7E2A9DFB7C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D8E189B-0069-1792-306B-DD8F058A4CF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4C45CCE-9DF6-006A-E460-BB1FDE2DDD16}"/>
              </a:ext>
            </a:extLst>
          </p:cNvPr>
          <p:cNvSpPr>
            <a:spLocks noGrp="1" noChangeArrowheads="1"/>
          </p:cNvSpPr>
          <p:nvPr>
            <p:ph type="sldNum" sz="quarter" idx="12"/>
          </p:nvPr>
        </p:nvSpPr>
        <p:spPr>
          <a:ln/>
        </p:spPr>
        <p:txBody>
          <a:bodyPr/>
          <a:lstStyle>
            <a:lvl1pPr>
              <a:defRPr/>
            </a:lvl1pPr>
          </a:lstStyle>
          <a:p>
            <a:pPr>
              <a:defRPr/>
            </a:pPr>
            <a:fld id="{E9D3AC05-9FC0-4DC1-A12F-D32A725C60AA}" type="slidenum">
              <a:rPr lang="it-IT" altLang="it-IT"/>
              <a:pPr>
                <a:defRPr/>
              </a:pPr>
              <a:t>‹N›</a:t>
            </a:fld>
            <a:endParaRPr lang="it-IT" altLang="it-IT"/>
          </a:p>
        </p:txBody>
      </p:sp>
    </p:spTree>
    <p:extLst>
      <p:ext uri="{BB962C8B-B14F-4D97-AF65-F5344CB8AC3E}">
        <p14:creationId xmlns:p14="http://schemas.microsoft.com/office/powerpoint/2010/main" val="7341396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grafico 2"/>
          <p:cNvSpPr>
            <a:spLocks noGrp="1"/>
          </p:cNvSpPr>
          <p:nvPr>
            <p:ph type="chart" idx="1"/>
          </p:nvPr>
        </p:nvSpPr>
        <p:spPr>
          <a:xfrm>
            <a:off x="609600" y="1600201"/>
            <a:ext cx="10972800" cy="4525963"/>
          </a:xfrm>
        </p:spPr>
        <p:txBody>
          <a:bodyPr/>
          <a:lstStyle/>
          <a:p>
            <a:pPr lvl="0"/>
            <a:endParaRPr lang="it-IT" noProof="0"/>
          </a:p>
        </p:txBody>
      </p:sp>
      <p:sp>
        <p:nvSpPr>
          <p:cNvPr id="4" name="Rectangle 4">
            <a:extLst>
              <a:ext uri="{FF2B5EF4-FFF2-40B4-BE49-F238E27FC236}">
                <a16:creationId xmlns:a16="http://schemas.microsoft.com/office/drawing/2014/main" id="{37BA6B44-EC4E-F84F-426A-C707DC1D173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3924340-068D-CA67-98B9-146B673F0E3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BB27709-4665-6F97-0031-4AE41D02A8E8}"/>
              </a:ext>
            </a:extLst>
          </p:cNvPr>
          <p:cNvSpPr>
            <a:spLocks noGrp="1" noChangeArrowheads="1"/>
          </p:cNvSpPr>
          <p:nvPr>
            <p:ph type="sldNum" sz="quarter" idx="12"/>
          </p:nvPr>
        </p:nvSpPr>
        <p:spPr>
          <a:ln/>
        </p:spPr>
        <p:txBody>
          <a:bodyPr/>
          <a:lstStyle>
            <a:lvl1pPr>
              <a:defRPr/>
            </a:lvl1pPr>
          </a:lstStyle>
          <a:p>
            <a:pPr>
              <a:defRPr/>
            </a:pPr>
            <a:fld id="{0B22AEC0-978A-4F3C-B6C7-5F4726B47C28}" type="slidenum">
              <a:rPr lang="it-IT" altLang="it-IT"/>
              <a:pPr>
                <a:defRPr/>
              </a:pPr>
              <a:t>‹N›</a:t>
            </a:fld>
            <a:endParaRPr lang="it-IT" altLang="it-IT"/>
          </a:p>
        </p:txBody>
      </p:sp>
    </p:spTree>
    <p:extLst>
      <p:ext uri="{BB962C8B-B14F-4D97-AF65-F5344CB8AC3E}">
        <p14:creationId xmlns:p14="http://schemas.microsoft.com/office/powerpoint/2010/main" val="29999508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5202D802-7B59-508B-6C72-8F770BE19F3D}"/>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CAC32FBC-A299-3425-31A6-7D3241563D5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D41D3E28-CC31-0C03-3536-CE05CEAB390E}"/>
              </a:ext>
            </a:extLst>
          </p:cNvPr>
          <p:cNvSpPr>
            <a:spLocks noGrp="1" noChangeArrowheads="1"/>
          </p:cNvSpPr>
          <p:nvPr>
            <p:ph type="sldNum" sz="quarter" idx="12"/>
          </p:nvPr>
        </p:nvSpPr>
        <p:spPr>
          <a:ln/>
        </p:spPr>
        <p:txBody>
          <a:bodyPr/>
          <a:lstStyle>
            <a:lvl1pPr>
              <a:defRPr/>
            </a:lvl1pPr>
          </a:lstStyle>
          <a:p>
            <a:pPr>
              <a:defRPr/>
            </a:pPr>
            <a:fld id="{701DCDD5-9DA9-44C7-A9D4-220DBD1B88B8}" type="slidenum">
              <a:rPr lang="it-IT" altLang="it-IT"/>
              <a:pPr>
                <a:defRPr/>
              </a:pPr>
              <a:t>‹N›</a:t>
            </a:fld>
            <a:endParaRPr lang="it-IT" altLang="it-IT"/>
          </a:p>
        </p:txBody>
      </p:sp>
    </p:spTree>
    <p:extLst>
      <p:ext uri="{BB962C8B-B14F-4D97-AF65-F5344CB8AC3E}">
        <p14:creationId xmlns:p14="http://schemas.microsoft.com/office/powerpoint/2010/main" val="37854339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 dello schema</a:t>
            </a:r>
          </a:p>
        </p:txBody>
      </p:sp>
      <p:sp>
        <p:nvSpPr>
          <p:cNvPr id="3" name="Segnaposto contenuto 2"/>
          <p:cNvSpPr>
            <a:spLocks noGrp="1"/>
          </p:cNvSpPr>
          <p:nvPr>
            <p:ph sz="half" idx="1"/>
          </p:nvPr>
        </p:nvSpPr>
        <p:spPr>
          <a:xfrm>
            <a:off x="609600" y="1600201"/>
            <a:ext cx="53848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600200"/>
            <a:ext cx="53848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3938589"/>
            <a:ext cx="53848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CFA95109-31A3-9D4E-6559-4D7790E57340}"/>
              </a:ext>
            </a:extLst>
          </p:cNvPr>
          <p:cNvSpPr>
            <a:spLocks noGrp="1" noChangeArrowheads="1"/>
          </p:cNvSpPr>
          <p:nvPr>
            <p:ph type="dt" sz="half" idx="10"/>
          </p:nvPr>
        </p:nvSpPr>
        <p:spPr>
          <a:ln/>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52A0EC00-DA07-AC38-3F29-C57EE202E69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725CB99D-A586-FD16-F6D4-1988E212FBF0}"/>
              </a:ext>
            </a:extLst>
          </p:cNvPr>
          <p:cNvSpPr>
            <a:spLocks noGrp="1" noChangeArrowheads="1"/>
          </p:cNvSpPr>
          <p:nvPr>
            <p:ph type="sldNum" sz="quarter" idx="12"/>
          </p:nvPr>
        </p:nvSpPr>
        <p:spPr>
          <a:ln/>
        </p:spPr>
        <p:txBody>
          <a:bodyPr/>
          <a:lstStyle>
            <a:lvl1pPr>
              <a:defRPr/>
            </a:lvl1pPr>
          </a:lstStyle>
          <a:p>
            <a:pPr>
              <a:defRPr/>
            </a:pPr>
            <a:fld id="{69AFB41F-50E8-4108-B841-0EAEE2F2D31C}" type="slidenum">
              <a:rPr lang="it-IT" altLang="it-IT"/>
              <a:pPr>
                <a:defRPr/>
              </a:pPr>
              <a:t>‹N›</a:t>
            </a:fld>
            <a:endParaRPr lang="it-IT" altLang="it-IT"/>
          </a:p>
        </p:txBody>
      </p:sp>
    </p:spTree>
    <p:extLst>
      <p:ext uri="{BB962C8B-B14F-4D97-AF65-F5344CB8AC3E}">
        <p14:creationId xmlns:p14="http://schemas.microsoft.com/office/powerpoint/2010/main" val="3191170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342989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DA158A-5417-42CC-B5BA-0AD29150325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F01E5B4-05A0-426B-8964-22BD02C6BC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A7368F3-DA0A-4553-90EE-E44D06B25B18}"/>
              </a:ext>
            </a:extLst>
          </p:cNvPr>
          <p:cNvSpPr>
            <a:spLocks noGrp="1"/>
          </p:cNvSpPr>
          <p:nvPr>
            <p:ph type="dt" sz="half" idx="10"/>
          </p:nvPr>
        </p:nvSpPr>
        <p:spPr/>
        <p:txBody>
          <a:bodyPr/>
          <a:lstStyle/>
          <a:p>
            <a:fld id="{C16F4633-20A7-4414-AC76-E80AB7D58225}" type="datetimeFigureOut">
              <a:rPr lang="it-IT" smtClean="0"/>
              <a:t>26/07/2023</a:t>
            </a:fld>
            <a:endParaRPr lang="it-IT"/>
          </a:p>
        </p:txBody>
      </p:sp>
      <p:sp>
        <p:nvSpPr>
          <p:cNvPr id="5" name="Segnaposto piè di pagina 4">
            <a:extLst>
              <a:ext uri="{FF2B5EF4-FFF2-40B4-BE49-F238E27FC236}">
                <a16:creationId xmlns:a16="http://schemas.microsoft.com/office/drawing/2014/main" id="{DED216ED-543F-42BA-95E4-75F679B306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7891E4-77A6-4B92-8DD2-7DFF575B90E1}"/>
              </a:ext>
            </a:extLst>
          </p:cNvPr>
          <p:cNvSpPr>
            <a:spLocks noGrp="1"/>
          </p:cNvSpPr>
          <p:nvPr>
            <p:ph type="sldNum" sz="quarter" idx="12"/>
          </p:nvPr>
        </p:nvSpPr>
        <p:spPr/>
        <p:txBody>
          <a:bodyPr/>
          <a:lstStyle/>
          <a:p>
            <a:fld id="{518C44A5-9F2C-411C-B6DE-D9249FDAC469}" type="slidenum">
              <a:rPr lang="it-IT" smtClean="0"/>
              <a:t>‹N›</a:t>
            </a:fld>
            <a:endParaRPr lang="it-IT"/>
          </a:p>
        </p:txBody>
      </p:sp>
    </p:spTree>
    <p:extLst>
      <p:ext uri="{BB962C8B-B14F-4D97-AF65-F5344CB8AC3E}">
        <p14:creationId xmlns:p14="http://schemas.microsoft.com/office/powerpoint/2010/main" val="29696044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D115A6-C426-425B-B775-84A692595EE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B6EAF49-4217-4B83-AA8F-9A226276430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5C25BC-9A08-4604-8893-D07FF1D1E3DD}"/>
              </a:ext>
            </a:extLst>
          </p:cNvPr>
          <p:cNvSpPr>
            <a:spLocks noGrp="1"/>
          </p:cNvSpPr>
          <p:nvPr>
            <p:ph type="dt" sz="half" idx="10"/>
          </p:nvPr>
        </p:nvSpPr>
        <p:spPr/>
        <p:txBody>
          <a:bodyPr/>
          <a:lstStyle/>
          <a:p>
            <a:fld id="{C16F4633-20A7-4414-AC76-E80AB7D58225}" type="datetimeFigureOut">
              <a:rPr lang="it-IT" smtClean="0"/>
              <a:t>26/07/2023</a:t>
            </a:fld>
            <a:endParaRPr lang="it-IT"/>
          </a:p>
        </p:txBody>
      </p:sp>
      <p:sp>
        <p:nvSpPr>
          <p:cNvPr id="5" name="Segnaposto piè di pagina 4">
            <a:extLst>
              <a:ext uri="{FF2B5EF4-FFF2-40B4-BE49-F238E27FC236}">
                <a16:creationId xmlns:a16="http://schemas.microsoft.com/office/drawing/2014/main" id="{31025648-ADFA-4499-8382-79FB572C26D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849F963-1588-4AAC-937D-C2F2DAD8480B}"/>
              </a:ext>
            </a:extLst>
          </p:cNvPr>
          <p:cNvSpPr>
            <a:spLocks noGrp="1"/>
          </p:cNvSpPr>
          <p:nvPr>
            <p:ph type="sldNum" sz="quarter" idx="12"/>
          </p:nvPr>
        </p:nvSpPr>
        <p:spPr/>
        <p:txBody>
          <a:bodyPr/>
          <a:lstStyle/>
          <a:p>
            <a:fld id="{518C44A5-9F2C-411C-B6DE-D9249FDAC469}" type="slidenum">
              <a:rPr lang="it-IT" smtClean="0"/>
              <a:t>‹N›</a:t>
            </a:fld>
            <a:endParaRPr lang="it-IT"/>
          </a:p>
        </p:txBody>
      </p:sp>
    </p:spTree>
    <p:extLst>
      <p:ext uri="{BB962C8B-B14F-4D97-AF65-F5344CB8AC3E}">
        <p14:creationId xmlns:p14="http://schemas.microsoft.com/office/powerpoint/2010/main" val="13926191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B2FFF-F6CC-43E8-BCCA-B45C2FE608D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19BFDAE-35E4-4889-90BA-DA9365B86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DE1E71F-C5E4-4680-AC8E-9597047D4086}"/>
              </a:ext>
            </a:extLst>
          </p:cNvPr>
          <p:cNvSpPr>
            <a:spLocks noGrp="1"/>
          </p:cNvSpPr>
          <p:nvPr>
            <p:ph type="dt" sz="half" idx="10"/>
          </p:nvPr>
        </p:nvSpPr>
        <p:spPr/>
        <p:txBody>
          <a:bodyPr/>
          <a:lstStyle/>
          <a:p>
            <a:fld id="{C16F4633-20A7-4414-AC76-E80AB7D58225}" type="datetimeFigureOut">
              <a:rPr lang="it-IT" smtClean="0"/>
              <a:t>26/07/2023</a:t>
            </a:fld>
            <a:endParaRPr lang="it-IT"/>
          </a:p>
        </p:txBody>
      </p:sp>
      <p:sp>
        <p:nvSpPr>
          <p:cNvPr id="5" name="Segnaposto piè di pagina 4">
            <a:extLst>
              <a:ext uri="{FF2B5EF4-FFF2-40B4-BE49-F238E27FC236}">
                <a16:creationId xmlns:a16="http://schemas.microsoft.com/office/drawing/2014/main" id="{E901AF41-3735-4C7B-BEC0-9565B5DB31D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444E68D-79F6-476C-9C46-E054B3E0C2F6}"/>
              </a:ext>
            </a:extLst>
          </p:cNvPr>
          <p:cNvSpPr>
            <a:spLocks noGrp="1"/>
          </p:cNvSpPr>
          <p:nvPr>
            <p:ph type="sldNum" sz="quarter" idx="12"/>
          </p:nvPr>
        </p:nvSpPr>
        <p:spPr/>
        <p:txBody>
          <a:bodyPr/>
          <a:lstStyle/>
          <a:p>
            <a:fld id="{518C44A5-9F2C-411C-B6DE-D9249FDAC469}" type="slidenum">
              <a:rPr lang="it-IT" smtClean="0"/>
              <a:t>‹N›</a:t>
            </a:fld>
            <a:endParaRPr lang="it-IT"/>
          </a:p>
        </p:txBody>
      </p:sp>
    </p:spTree>
    <p:extLst>
      <p:ext uri="{BB962C8B-B14F-4D97-AF65-F5344CB8AC3E}">
        <p14:creationId xmlns:p14="http://schemas.microsoft.com/office/powerpoint/2010/main" val="25634588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3F8ECB-6F3D-4491-97BF-EE16530CE2C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73F52D7-21D9-4085-A9F2-B2748CF8AE3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46A0EDC-7BDF-4FD5-AEFF-9C8420F0651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5BF9B71-E0E6-4960-939A-A7C4BA676C7D}"/>
              </a:ext>
            </a:extLst>
          </p:cNvPr>
          <p:cNvSpPr>
            <a:spLocks noGrp="1"/>
          </p:cNvSpPr>
          <p:nvPr>
            <p:ph type="dt" sz="half" idx="10"/>
          </p:nvPr>
        </p:nvSpPr>
        <p:spPr/>
        <p:txBody>
          <a:bodyPr/>
          <a:lstStyle/>
          <a:p>
            <a:fld id="{C16F4633-20A7-4414-AC76-E80AB7D58225}" type="datetimeFigureOut">
              <a:rPr lang="it-IT" smtClean="0"/>
              <a:t>26/07/2023</a:t>
            </a:fld>
            <a:endParaRPr lang="it-IT"/>
          </a:p>
        </p:txBody>
      </p:sp>
      <p:sp>
        <p:nvSpPr>
          <p:cNvPr id="6" name="Segnaposto piè di pagina 5">
            <a:extLst>
              <a:ext uri="{FF2B5EF4-FFF2-40B4-BE49-F238E27FC236}">
                <a16:creationId xmlns:a16="http://schemas.microsoft.com/office/drawing/2014/main" id="{E3C1E8D9-AAEC-4360-B912-36653C6F191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EF7F148-9379-4CC4-9E64-C43536D0B348}"/>
              </a:ext>
            </a:extLst>
          </p:cNvPr>
          <p:cNvSpPr>
            <a:spLocks noGrp="1"/>
          </p:cNvSpPr>
          <p:nvPr>
            <p:ph type="sldNum" sz="quarter" idx="12"/>
          </p:nvPr>
        </p:nvSpPr>
        <p:spPr/>
        <p:txBody>
          <a:bodyPr/>
          <a:lstStyle/>
          <a:p>
            <a:fld id="{518C44A5-9F2C-411C-B6DE-D9249FDAC469}" type="slidenum">
              <a:rPr lang="it-IT" smtClean="0"/>
              <a:t>‹N›</a:t>
            </a:fld>
            <a:endParaRPr lang="it-IT"/>
          </a:p>
        </p:txBody>
      </p:sp>
    </p:spTree>
    <p:extLst>
      <p:ext uri="{BB962C8B-B14F-4D97-AF65-F5344CB8AC3E}">
        <p14:creationId xmlns:p14="http://schemas.microsoft.com/office/powerpoint/2010/main" val="39056831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42E103-B88F-4CB7-BB5E-C7CA87FAB92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B47E97E-5E46-464F-B18C-A9AFA598E6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3A6A676-0043-4215-BA82-5C282D3E7CF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53AE322-7C4D-4F5B-B931-C5DA5DE9DF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89B705F-00C8-4DA7-9031-48EA0D10EB5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82DD9A9-FD29-4DE2-B0A4-5EA8A2457741}"/>
              </a:ext>
            </a:extLst>
          </p:cNvPr>
          <p:cNvSpPr>
            <a:spLocks noGrp="1"/>
          </p:cNvSpPr>
          <p:nvPr>
            <p:ph type="dt" sz="half" idx="10"/>
          </p:nvPr>
        </p:nvSpPr>
        <p:spPr/>
        <p:txBody>
          <a:bodyPr/>
          <a:lstStyle/>
          <a:p>
            <a:fld id="{C16F4633-20A7-4414-AC76-E80AB7D58225}" type="datetimeFigureOut">
              <a:rPr lang="it-IT" smtClean="0"/>
              <a:t>26/07/2023</a:t>
            </a:fld>
            <a:endParaRPr lang="it-IT"/>
          </a:p>
        </p:txBody>
      </p:sp>
      <p:sp>
        <p:nvSpPr>
          <p:cNvPr id="8" name="Segnaposto piè di pagina 7">
            <a:extLst>
              <a:ext uri="{FF2B5EF4-FFF2-40B4-BE49-F238E27FC236}">
                <a16:creationId xmlns:a16="http://schemas.microsoft.com/office/drawing/2014/main" id="{408DB224-A0F0-4D5B-9C4F-DE5269BD607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4FB6DE6-E9D6-4E38-A29F-D6D2BD86C171}"/>
              </a:ext>
            </a:extLst>
          </p:cNvPr>
          <p:cNvSpPr>
            <a:spLocks noGrp="1"/>
          </p:cNvSpPr>
          <p:nvPr>
            <p:ph type="sldNum" sz="quarter" idx="12"/>
          </p:nvPr>
        </p:nvSpPr>
        <p:spPr/>
        <p:txBody>
          <a:bodyPr/>
          <a:lstStyle/>
          <a:p>
            <a:fld id="{518C44A5-9F2C-411C-B6DE-D9249FDAC469}" type="slidenum">
              <a:rPr lang="it-IT" smtClean="0"/>
              <a:t>‹N›</a:t>
            </a:fld>
            <a:endParaRPr lang="it-IT"/>
          </a:p>
        </p:txBody>
      </p:sp>
    </p:spTree>
    <p:extLst>
      <p:ext uri="{BB962C8B-B14F-4D97-AF65-F5344CB8AC3E}">
        <p14:creationId xmlns:p14="http://schemas.microsoft.com/office/powerpoint/2010/main" val="20074107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6082BA-9B33-49F3-B5BD-25A638D41B5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86C93EF-4444-43EA-AAE3-D77173298971}"/>
              </a:ext>
            </a:extLst>
          </p:cNvPr>
          <p:cNvSpPr>
            <a:spLocks noGrp="1"/>
          </p:cNvSpPr>
          <p:nvPr>
            <p:ph type="dt" sz="half" idx="10"/>
          </p:nvPr>
        </p:nvSpPr>
        <p:spPr/>
        <p:txBody>
          <a:bodyPr/>
          <a:lstStyle/>
          <a:p>
            <a:fld id="{C16F4633-20A7-4414-AC76-E80AB7D58225}" type="datetimeFigureOut">
              <a:rPr lang="it-IT" smtClean="0"/>
              <a:t>26/07/2023</a:t>
            </a:fld>
            <a:endParaRPr lang="it-IT"/>
          </a:p>
        </p:txBody>
      </p:sp>
      <p:sp>
        <p:nvSpPr>
          <p:cNvPr id="4" name="Segnaposto piè di pagina 3">
            <a:extLst>
              <a:ext uri="{FF2B5EF4-FFF2-40B4-BE49-F238E27FC236}">
                <a16:creationId xmlns:a16="http://schemas.microsoft.com/office/drawing/2014/main" id="{5C4F7FCD-83FF-4423-98ED-F9EF6370667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D40DD27-0246-42DE-A21A-394734806E15}"/>
              </a:ext>
            </a:extLst>
          </p:cNvPr>
          <p:cNvSpPr>
            <a:spLocks noGrp="1"/>
          </p:cNvSpPr>
          <p:nvPr>
            <p:ph type="sldNum" sz="quarter" idx="12"/>
          </p:nvPr>
        </p:nvSpPr>
        <p:spPr/>
        <p:txBody>
          <a:bodyPr/>
          <a:lstStyle/>
          <a:p>
            <a:fld id="{518C44A5-9F2C-411C-B6DE-D9249FDAC469}" type="slidenum">
              <a:rPr lang="it-IT" smtClean="0"/>
              <a:t>‹N›</a:t>
            </a:fld>
            <a:endParaRPr lang="it-IT"/>
          </a:p>
        </p:txBody>
      </p:sp>
    </p:spTree>
    <p:extLst>
      <p:ext uri="{BB962C8B-B14F-4D97-AF65-F5344CB8AC3E}">
        <p14:creationId xmlns:p14="http://schemas.microsoft.com/office/powerpoint/2010/main" val="18231245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277D67C-8AE1-475F-88D4-09A398AB5080}"/>
              </a:ext>
            </a:extLst>
          </p:cNvPr>
          <p:cNvSpPr>
            <a:spLocks noGrp="1"/>
          </p:cNvSpPr>
          <p:nvPr>
            <p:ph type="dt" sz="half" idx="10"/>
          </p:nvPr>
        </p:nvSpPr>
        <p:spPr/>
        <p:txBody>
          <a:bodyPr/>
          <a:lstStyle/>
          <a:p>
            <a:fld id="{C16F4633-20A7-4414-AC76-E80AB7D58225}" type="datetimeFigureOut">
              <a:rPr lang="it-IT" smtClean="0"/>
              <a:t>26/07/2023</a:t>
            </a:fld>
            <a:endParaRPr lang="it-IT"/>
          </a:p>
        </p:txBody>
      </p:sp>
      <p:sp>
        <p:nvSpPr>
          <p:cNvPr id="3" name="Segnaposto piè di pagina 2">
            <a:extLst>
              <a:ext uri="{FF2B5EF4-FFF2-40B4-BE49-F238E27FC236}">
                <a16:creationId xmlns:a16="http://schemas.microsoft.com/office/drawing/2014/main" id="{F0E3751D-1178-4768-AC07-02FE78E4996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BA30031-E92A-44E3-A089-E36B52422674}"/>
              </a:ext>
            </a:extLst>
          </p:cNvPr>
          <p:cNvSpPr>
            <a:spLocks noGrp="1"/>
          </p:cNvSpPr>
          <p:nvPr>
            <p:ph type="sldNum" sz="quarter" idx="12"/>
          </p:nvPr>
        </p:nvSpPr>
        <p:spPr/>
        <p:txBody>
          <a:bodyPr/>
          <a:lstStyle/>
          <a:p>
            <a:fld id="{518C44A5-9F2C-411C-B6DE-D9249FDAC469}" type="slidenum">
              <a:rPr lang="it-IT" smtClean="0"/>
              <a:t>‹N›</a:t>
            </a:fld>
            <a:endParaRPr lang="it-IT"/>
          </a:p>
        </p:txBody>
      </p:sp>
    </p:spTree>
    <p:extLst>
      <p:ext uri="{BB962C8B-B14F-4D97-AF65-F5344CB8AC3E}">
        <p14:creationId xmlns:p14="http://schemas.microsoft.com/office/powerpoint/2010/main" val="34552763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EB665B-12EF-4756-9509-02732972B4B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206399D-0454-4D2E-A169-87B23BF73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3E607E8-527A-4F7E-91DA-5D0393083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39731D1-663A-4A14-B405-CE4C81FE7518}"/>
              </a:ext>
            </a:extLst>
          </p:cNvPr>
          <p:cNvSpPr>
            <a:spLocks noGrp="1"/>
          </p:cNvSpPr>
          <p:nvPr>
            <p:ph type="dt" sz="half" idx="10"/>
          </p:nvPr>
        </p:nvSpPr>
        <p:spPr/>
        <p:txBody>
          <a:bodyPr/>
          <a:lstStyle/>
          <a:p>
            <a:fld id="{C16F4633-20A7-4414-AC76-E80AB7D58225}" type="datetimeFigureOut">
              <a:rPr lang="it-IT" smtClean="0"/>
              <a:t>26/07/2023</a:t>
            </a:fld>
            <a:endParaRPr lang="it-IT"/>
          </a:p>
        </p:txBody>
      </p:sp>
      <p:sp>
        <p:nvSpPr>
          <p:cNvPr id="6" name="Segnaposto piè di pagina 5">
            <a:extLst>
              <a:ext uri="{FF2B5EF4-FFF2-40B4-BE49-F238E27FC236}">
                <a16:creationId xmlns:a16="http://schemas.microsoft.com/office/drawing/2014/main" id="{CCE28DC9-1DE4-476A-8D3C-AE385338FF4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CD22793-F3AB-4EFD-B4F5-028A4C87D5F3}"/>
              </a:ext>
            </a:extLst>
          </p:cNvPr>
          <p:cNvSpPr>
            <a:spLocks noGrp="1"/>
          </p:cNvSpPr>
          <p:nvPr>
            <p:ph type="sldNum" sz="quarter" idx="12"/>
          </p:nvPr>
        </p:nvSpPr>
        <p:spPr/>
        <p:txBody>
          <a:bodyPr/>
          <a:lstStyle/>
          <a:p>
            <a:fld id="{518C44A5-9F2C-411C-B6DE-D9249FDAC469}" type="slidenum">
              <a:rPr lang="it-IT" smtClean="0"/>
              <a:t>‹N›</a:t>
            </a:fld>
            <a:endParaRPr lang="it-IT"/>
          </a:p>
        </p:txBody>
      </p:sp>
    </p:spTree>
    <p:extLst>
      <p:ext uri="{BB962C8B-B14F-4D97-AF65-F5344CB8AC3E}">
        <p14:creationId xmlns:p14="http://schemas.microsoft.com/office/powerpoint/2010/main" val="18398060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465BF3-DBD3-49C9-9A3C-8D7F5711132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EDA61D3-852B-4AEA-862C-646652DCBF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9F34D6B-3A54-4193-850A-924694D11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DDB4E77-C57F-471F-89EA-1F07119B7E63}"/>
              </a:ext>
            </a:extLst>
          </p:cNvPr>
          <p:cNvSpPr>
            <a:spLocks noGrp="1"/>
          </p:cNvSpPr>
          <p:nvPr>
            <p:ph type="dt" sz="half" idx="10"/>
          </p:nvPr>
        </p:nvSpPr>
        <p:spPr/>
        <p:txBody>
          <a:bodyPr/>
          <a:lstStyle/>
          <a:p>
            <a:fld id="{C16F4633-20A7-4414-AC76-E80AB7D58225}" type="datetimeFigureOut">
              <a:rPr lang="it-IT" smtClean="0"/>
              <a:t>26/07/2023</a:t>
            </a:fld>
            <a:endParaRPr lang="it-IT"/>
          </a:p>
        </p:txBody>
      </p:sp>
      <p:sp>
        <p:nvSpPr>
          <p:cNvPr id="6" name="Segnaposto piè di pagina 5">
            <a:extLst>
              <a:ext uri="{FF2B5EF4-FFF2-40B4-BE49-F238E27FC236}">
                <a16:creationId xmlns:a16="http://schemas.microsoft.com/office/drawing/2014/main" id="{51170DE1-A267-4DDA-A920-72951DEF8FE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FDF48BA-6C73-4045-9E39-730F8D7E5A88}"/>
              </a:ext>
            </a:extLst>
          </p:cNvPr>
          <p:cNvSpPr>
            <a:spLocks noGrp="1"/>
          </p:cNvSpPr>
          <p:nvPr>
            <p:ph type="sldNum" sz="quarter" idx="12"/>
          </p:nvPr>
        </p:nvSpPr>
        <p:spPr/>
        <p:txBody>
          <a:bodyPr/>
          <a:lstStyle/>
          <a:p>
            <a:fld id="{518C44A5-9F2C-411C-B6DE-D9249FDAC469}" type="slidenum">
              <a:rPr lang="it-IT" smtClean="0"/>
              <a:t>‹N›</a:t>
            </a:fld>
            <a:endParaRPr lang="it-IT"/>
          </a:p>
        </p:txBody>
      </p:sp>
    </p:spTree>
    <p:extLst>
      <p:ext uri="{BB962C8B-B14F-4D97-AF65-F5344CB8AC3E}">
        <p14:creationId xmlns:p14="http://schemas.microsoft.com/office/powerpoint/2010/main" val="36550784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77B2F-5473-46D8-BC77-9323223B43E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482D721-099C-472B-B4FB-DB4B990A115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451FF50-2182-42ED-AABB-05D2F1E2A094}"/>
              </a:ext>
            </a:extLst>
          </p:cNvPr>
          <p:cNvSpPr>
            <a:spLocks noGrp="1"/>
          </p:cNvSpPr>
          <p:nvPr>
            <p:ph type="dt" sz="half" idx="10"/>
          </p:nvPr>
        </p:nvSpPr>
        <p:spPr/>
        <p:txBody>
          <a:bodyPr/>
          <a:lstStyle/>
          <a:p>
            <a:fld id="{C16F4633-20A7-4414-AC76-E80AB7D58225}" type="datetimeFigureOut">
              <a:rPr lang="it-IT" smtClean="0"/>
              <a:t>26/07/2023</a:t>
            </a:fld>
            <a:endParaRPr lang="it-IT"/>
          </a:p>
        </p:txBody>
      </p:sp>
      <p:sp>
        <p:nvSpPr>
          <p:cNvPr id="5" name="Segnaposto piè di pagina 4">
            <a:extLst>
              <a:ext uri="{FF2B5EF4-FFF2-40B4-BE49-F238E27FC236}">
                <a16:creationId xmlns:a16="http://schemas.microsoft.com/office/drawing/2014/main" id="{7DA15348-88DE-42AF-A0C0-133CA9214B9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7EEAFE-90A4-4081-82C4-72B1EE05161C}"/>
              </a:ext>
            </a:extLst>
          </p:cNvPr>
          <p:cNvSpPr>
            <a:spLocks noGrp="1"/>
          </p:cNvSpPr>
          <p:nvPr>
            <p:ph type="sldNum" sz="quarter" idx="12"/>
          </p:nvPr>
        </p:nvSpPr>
        <p:spPr/>
        <p:txBody>
          <a:bodyPr/>
          <a:lstStyle/>
          <a:p>
            <a:fld id="{518C44A5-9F2C-411C-B6DE-D9249FDAC469}" type="slidenum">
              <a:rPr lang="it-IT" smtClean="0"/>
              <a:t>‹N›</a:t>
            </a:fld>
            <a:endParaRPr lang="it-IT"/>
          </a:p>
        </p:txBody>
      </p:sp>
    </p:spTree>
    <p:extLst>
      <p:ext uri="{BB962C8B-B14F-4D97-AF65-F5344CB8AC3E}">
        <p14:creationId xmlns:p14="http://schemas.microsoft.com/office/powerpoint/2010/main" val="2789464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193857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FDEE571-C28A-40E9-A076-6E076CD30C7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E5FA20C-8500-46CB-9FAE-B04D233B034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ED661C4-7410-402C-AE2C-E728EF4FF664}"/>
              </a:ext>
            </a:extLst>
          </p:cNvPr>
          <p:cNvSpPr>
            <a:spLocks noGrp="1"/>
          </p:cNvSpPr>
          <p:nvPr>
            <p:ph type="dt" sz="half" idx="10"/>
          </p:nvPr>
        </p:nvSpPr>
        <p:spPr/>
        <p:txBody>
          <a:bodyPr/>
          <a:lstStyle/>
          <a:p>
            <a:fld id="{C16F4633-20A7-4414-AC76-E80AB7D58225}" type="datetimeFigureOut">
              <a:rPr lang="it-IT" smtClean="0"/>
              <a:t>26/07/2023</a:t>
            </a:fld>
            <a:endParaRPr lang="it-IT"/>
          </a:p>
        </p:txBody>
      </p:sp>
      <p:sp>
        <p:nvSpPr>
          <p:cNvPr id="5" name="Segnaposto piè di pagina 4">
            <a:extLst>
              <a:ext uri="{FF2B5EF4-FFF2-40B4-BE49-F238E27FC236}">
                <a16:creationId xmlns:a16="http://schemas.microsoft.com/office/drawing/2014/main" id="{EC5EEC47-E63F-4871-AE99-D9DD468C5AE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AED62F-4737-4EBD-B9A1-3F47FCB9C7E4}"/>
              </a:ext>
            </a:extLst>
          </p:cNvPr>
          <p:cNvSpPr>
            <a:spLocks noGrp="1"/>
          </p:cNvSpPr>
          <p:nvPr>
            <p:ph type="sldNum" sz="quarter" idx="12"/>
          </p:nvPr>
        </p:nvSpPr>
        <p:spPr/>
        <p:txBody>
          <a:bodyPr/>
          <a:lstStyle/>
          <a:p>
            <a:fld id="{518C44A5-9F2C-411C-B6DE-D9249FDAC469}" type="slidenum">
              <a:rPr lang="it-IT" smtClean="0"/>
              <a:t>‹N›</a:t>
            </a:fld>
            <a:endParaRPr lang="it-IT"/>
          </a:p>
        </p:txBody>
      </p:sp>
    </p:spTree>
    <p:extLst>
      <p:ext uri="{BB962C8B-B14F-4D97-AF65-F5344CB8AC3E}">
        <p14:creationId xmlns:p14="http://schemas.microsoft.com/office/powerpoint/2010/main" val="11489457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A6FC15D-7CDA-C143-890B-1DD2E1CD01DD}" type="datetime1">
              <a:rPr lang="it-IT" smtClean="0"/>
              <a:t>26/07/2023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A03226-8927-E642-BE6E-E0D3D01D3B1B}" type="slidenum">
              <a:rPr lang="en-US" smtClean="0"/>
              <a:t>‹N›</a:t>
            </a:fld>
            <a:endParaRPr lang="en-US" dirty="0"/>
          </a:p>
        </p:txBody>
      </p:sp>
      <p:sp>
        <p:nvSpPr>
          <p:cNvPr id="11" name="Content Placeholder 2"/>
          <p:cNvSpPr>
            <a:spLocks noGrp="1"/>
          </p:cNvSpPr>
          <p:nvPr>
            <p:ph sz="half" idx="15"/>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7900605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grafico 2"/>
          <p:cNvSpPr>
            <a:spLocks noGrp="1"/>
          </p:cNvSpPr>
          <p:nvPr>
            <p:ph type="chart" idx="1"/>
          </p:nvPr>
        </p:nvSpPr>
        <p:spPr>
          <a:xfrm>
            <a:off x="609600" y="1600201"/>
            <a:ext cx="10972800" cy="4525963"/>
          </a:xfrm>
        </p:spPr>
        <p:txBody>
          <a:bodyPr/>
          <a:lstStyle/>
          <a:p>
            <a:endParaRPr lang="it-IT"/>
          </a:p>
        </p:txBody>
      </p:sp>
      <p:sp>
        <p:nvSpPr>
          <p:cNvPr id="4" name="Segnaposto data 3"/>
          <p:cNvSpPr>
            <a:spLocks noGrp="1"/>
          </p:cNvSpPr>
          <p:nvPr>
            <p:ph type="dt" sz="half" idx="10"/>
          </p:nvPr>
        </p:nvSpPr>
        <p:spPr>
          <a:xfrm>
            <a:off x="609600" y="6245225"/>
            <a:ext cx="2844800" cy="476250"/>
          </a:xfrm>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a:xfrm>
            <a:off x="4165600" y="6245225"/>
            <a:ext cx="3860800" cy="476250"/>
          </a:xfrm>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a:xfrm>
            <a:off x="8737600" y="6245225"/>
            <a:ext cx="2844800" cy="476250"/>
          </a:xfrm>
        </p:spPr>
        <p:txBody>
          <a:bodyPr/>
          <a:lstStyle>
            <a:lvl1pPr>
              <a:defRPr/>
            </a:lvl1pPr>
          </a:lstStyle>
          <a:p>
            <a:fld id="{DC6A2C63-271D-4232-A9E2-1886411585B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373854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1037167" y="685800"/>
            <a:ext cx="10058400" cy="5105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Date Placeholder 3"/>
          <p:cNvSpPr>
            <a:spLocks noGrp="1"/>
          </p:cNvSpPr>
          <p:nvPr>
            <p:ph type="dt" sz="half" idx="10"/>
          </p:nvPr>
        </p:nvSpPr>
        <p:spPr/>
        <p:txBody>
          <a:bodyPr/>
          <a:lstStyle>
            <a:lvl1pPr>
              <a:defRPr/>
            </a:lvl1pPr>
          </a:lstStyle>
          <a:p>
            <a:pPr>
              <a:defRPr/>
            </a:pPr>
            <a:endParaRPr lang="it-IT" altLang="it-IT">
              <a:solidFill>
                <a:prstClr val="black">
                  <a:alpha val="6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it-IT" altLang="it-IT">
              <a:solidFill>
                <a:prstClr val="black">
                  <a:alpha val="6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AE2DEBB-D9FA-4929-B8FC-76849714CE00}" type="slidenum">
              <a:rPr lang="it-IT" altLang="it-IT">
                <a:solidFill>
                  <a:prstClr val="black">
                    <a:alpha val="60000"/>
                  </a:prstClr>
                </a:solidFill>
              </a:rPr>
              <a:pPr>
                <a:defRPr/>
              </a:pPr>
              <a:t>‹N›</a:t>
            </a:fld>
            <a:endParaRPr lang="it-IT" altLang="it-IT">
              <a:solidFill>
                <a:prstClr val="black">
                  <a:alpha val="60000"/>
                </a:prstClr>
              </a:solidFill>
            </a:endParaRPr>
          </a:p>
        </p:txBody>
      </p:sp>
    </p:spTree>
    <p:extLst>
      <p:ext uri="{BB962C8B-B14F-4D97-AF65-F5344CB8AC3E}">
        <p14:creationId xmlns:p14="http://schemas.microsoft.com/office/powerpoint/2010/main" val="31415595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clipArtAndTx">
  <p:cSld name="Titolo, ClipArt e tes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09600" y="274638"/>
            <a:ext cx="10972800" cy="1143000"/>
          </a:xfrm>
        </p:spPr>
        <p:txBody>
          <a:bodyPr/>
          <a:lstStyle/>
          <a:p>
            <a:r>
              <a:rPr lang="it-IT"/>
              <a:t>Fare clic per modificare lo stile del titolo</a:t>
            </a:r>
          </a:p>
        </p:txBody>
      </p:sp>
      <p:sp>
        <p:nvSpPr>
          <p:cNvPr id="3" name="Segnaposto ClipArt 2"/>
          <p:cNvSpPr>
            <a:spLocks noGrp="1"/>
          </p:cNvSpPr>
          <p:nvPr>
            <p:ph type="clipArt" sz="half" idx="1"/>
          </p:nvPr>
        </p:nvSpPr>
        <p:spPr>
          <a:xfrm>
            <a:off x="609600" y="1600201"/>
            <a:ext cx="5384800" cy="4525963"/>
          </a:xfrm>
        </p:spPr>
        <p:txBody>
          <a:bodyPr/>
          <a:lstStyle/>
          <a:p>
            <a:pPr lvl="0"/>
            <a:endParaRPr lang="it-IT" noProof="0"/>
          </a:p>
        </p:txBody>
      </p:sp>
      <p:sp>
        <p:nvSpPr>
          <p:cNvPr id="4" name="Segnaposto testo 3"/>
          <p:cNvSpPr>
            <a:spLocks noGrp="1"/>
          </p:cNvSpPr>
          <p:nvPr>
            <p:ph type="body" sz="half" idx="2" hasCustomPrompt="1"/>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endParaRPr lang="it-IT" altLang="it-IT">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ltLang="it-IT">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46FE36E-BAB6-4EA1-9821-CED937634A0D}" type="slidenum">
              <a:rPr lang="it-IT" altLang="it-IT">
                <a:solidFill>
                  <a:prstClr val="black">
                    <a:tint val="75000"/>
                  </a:prstClr>
                </a:solidFill>
              </a:rPr>
              <a:t>‹N›</a:t>
            </a:fld>
            <a:endParaRPr lang="it-IT" altLang="it-IT">
              <a:solidFill>
                <a:prstClr val="black">
                  <a:tint val="75000"/>
                </a:prstClr>
              </a:solidFill>
            </a:endParaRPr>
          </a:p>
        </p:txBody>
      </p:sp>
    </p:spTree>
    <p:extLst>
      <p:ext uri="{BB962C8B-B14F-4D97-AF65-F5344CB8AC3E}">
        <p14:creationId xmlns:p14="http://schemas.microsoft.com/office/powerpoint/2010/main" val="42675662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914400" y="609600"/>
            <a:ext cx="10363200" cy="1143000"/>
          </a:xfrm>
        </p:spPr>
        <p:txBody>
          <a:bodyPr/>
          <a:lstStyle/>
          <a:p>
            <a:r>
              <a:rPr lang="it-IT"/>
              <a:t>Fare clic per modificare lo stile del titolo</a:t>
            </a:r>
          </a:p>
        </p:txBody>
      </p:sp>
      <p:sp>
        <p:nvSpPr>
          <p:cNvPr id="3" name="Segnaposto tabella 2"/>
          <p:cNvSpPr>
            <a:spLocks noGrp="1"/>
          </p:cNvSpPr>
          <p:nvPr>
            <p:ph type="tbl" idx="1"/>
          </p:nvPr>
        </p:nvSpPr>
        <p:spPr>
          <a:xfrm>
            <a:off x="914400" y="1981200"/>
            <a:ext cx="10363200" cy="4114800"/>
          </a:xfrm>
        </p:spPr>
        <p:txBody>
          <a:bodyPr/>
          <a:lstStyle/>
          <a:p>
            <a:pPr lvl="0"/>
            <a:endParaRPr lang="it-IT" noProof="0"/>
          </a:p>
        </p:txBody>
      </p:sp>
      <p:sp>
        <p:nvSpPr>
          <p:cNvPr id="4" name="Rectangle 4">
            <a:extLst>
              <a:ext uri="{FF2B5EF4-FFF2-40B4-BE49-F238E27FC236}">
                <a16:creationId xmlns:a16="http://schemas.microsoft.com/office/drawing/2014/main" id="{7E63B75C-5D91-4A97-A354-F360B02F0CBF}"/>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a:extLst>
              <a:ext uri="{FF2B5EF4-FFF2-40B4-BE49-F238E27FC236}">
                <a16:creationId xmlns:a16="http://schemas.microsoft.com/office/drawing/2014/main" id="{C79206CE-F35F-468D-AACD-FEDCED8D965B}"/>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a:extLst>
              <a:ext uri="{FF2B5EF4-FFF2-40B4-BE49-F238E27FC236}">
                <a16:creationId xmlns:a16="http://schemas.microsoft.com/office/drawing/2014/main" id="{6C16FFB3-CF68-470E-A41F-73F1555451AD}"/>
              </a:ext>
            </a:extLst>
          </p:cNvPr>
          <p:cNvSpPr>
            <a:spLocks noGrp="1" noChangeArrowheads="1"/>
          </p:cNvSpPr>
          <p:nvPr>
            <p:ph type="sldNum" sz="quarter" idx="12"/>
          </p:nvPr>
        </p:nvSpPr>
        <p:spPr>
          <a:ln/>
        </p:spPr>
        <p:txBody>
          <a:bodyPr/>
          <a:lstStyle>
            <a:lvl1pPr>
              <a:defRPr/>
            </a:lvl1pPr>
          </a:lstStyle>
          <a:p>
            <a:fld id="{95A39615-E303-4B81-A518-A2297C7BBF9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301473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8" name="Rectangle 3"/>
          <p:cNvSpPr>
            <a:spLocks noGrp="1" noChangeArrowheads="1"/>
          </p:cNvSpPr>
          <p:nvPr>
            <p:ph type="subTitle" idx="14"/>
          </p:nvPr>
        </p:nvSpPr>
        <p:spPr>
          <a:xfrm>
            <a:off x="422400" y="1209110"/>
            <a:ext cx="11347200" cy="266301"/>
          </a:xfrm>
        </p:spPr>
        <p:txBody>
          <a:bodyPr wrap="none" lIns="18000" anchor="ctr"/>
          <a:lstStyle>
            <a:lvl1pPr marL="0" indent="0" algn="l">
              <a:buFontTx/>
              <a:buNone/>
              <a:defRPr sz="1100" baseline="0"/>
            </a:lvl1pPr>
          </a:lstStyle>
          <a:p>
            <a:pPr lvl="0"/>
            <a:r>
              <a:rPr lang="it-IT" noProof="0"/>
              <a:t>Fare clic per modificare lo stile del sottotitolo dello schema</a:t>
            </a:r>
            <a:endParaRPr lang="en-GB" noProof="0" dirty="0"/>
          </a:p>
        </p:txBody>
      </p:sp>
      <p:sp>
        <p:nvSpPr>
          <p:cNvPr id="13" name="Title 1"/>
          <p:cNvSpPr>
            <a:spLocks noGrp="1"/>
          </p:cNvSpPr>
          <p:nvPr>
            <p:ph type="title"/>
          </p:nvPr>
        </p:nvSpPr>
        <p:spPr>
          <a:xfrm>
            <a:off x="422400" y="687228"/>
            <a:ext cx="11347200" cy="521883"/>
          </a:xfrm>
        </p:spPr>
        <p:txBody>
          <a:bodyPr/>
          <a:lstStyle>
            <a:lvl1pPr>
              <a:defRPr sz="2400"/>
            </a:lvl1pPr>
          </a:lstStyle>
          <a:p>
            <a:r>
              <a:rPr lang="it-IT" noProof="0"/>
              <a:t>Fare clic per modificare lo stile del titolo dello schema</a:t>
            </a:r>
            <a:endParaRPr lang="en-GB" noProof="0" dirty="0"/>
          </a:p>
        </p:txBody>
      </p:sp>
      <p:sp>
        <p:nvSpPr>
          <p:cNvPr id="9"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GB" noProof="0" dirty="0"/>
          </a:p>
        </p:txBody>
      </p:sp>
      <p:sp>
        <p:nvSpPr>
          <p:cNvPr id="5" name="Rectangle 5">
            <a:extLst>
              <a:ext uri="{FF2B5EF4-FFF2-40B4-BE49-F238E27FC236}">
                <a16:creationId xmlns:a16="http://schemas.microsoft.com/office/drawing/2014/main" id="{29C511D9-732A-46CC-90EF-54FFFE8CDF7B}"/>
              </a:ext>
            </a:extLst>
          </p:cNvPr>
          <p:cNvSpPr>
            <a:spLocks noGrp="1" noChangeArrowheads="1"/>
          </p:cNvSpPr>
          <p:nvPr>
            <p:ph type="ftr" sz="quarter" idx="15"/>
          </p:nvPr>
        </p:nvSpPr>
        <p:spPr bwMode="auto">
          <a:xfrm>
            <a:off x="5564718" y="138114"/>
            <a:ext cx="3867149" cy="136525"/>
          </a:xfrm>
        </p:spPr>
        <p:txBody>
          <a:bodyPr wrap="square" lIns="0" tIns="0" rIns="0" bIns="0" numCol="1" anchorCtr="0" compatLnSpc="1"/>
          <a:lstStyle>
            <a:lvl1pPr algn="r" defTabSz="878840" eaLnBrk="1" hangingPunct="1">
              <a:spcBef>
                <a:spcPct val="0"/>
              </a:spcBef>
              <a:defRPr sz="600" b="0" noProof="0">
                <a:solidFill>
                  <a:schemeClr val="accent3"/>
                </a:solidFill>
              </a:defRPr>
            </a:lvl1pPr>
          </a:lstStyle>
          <a:p>
            <a:pPr>
              <a:defRPr/>
            </a:pPr>
            <a:r>
              <a:rPr lang="en-GB"/>
              <a:t>Presentation title</a:t>
            </a:r>
          </a:p>
        </p:txBody>
      </p:sp>
      <p:sp>
        <p:nvSpPr>
          <p:cNvPr id="6" name="Rectangle 81">
            <a:extLst>
              <a:ext uri="{FF2B5EF4-FFF2-40B4-BE49-F238E27FC236}">
                <a16:creationId xmlns:a16="http://schemas.microsoft.com/office/drawing/2014/main" id="{F3629152-969C-4073-92A8-3EE75D16AFD8}"/>
              </a:ext>
            </a:extLst>
          </p:cNvPr>
          <p:cNvSpPr>
            <a:spLocks noGrp="1" noChangeArrowheads="1"/>
          </p:cNvSpPr>
          <p:nvPr>
            <p:ph type="dt" sz="half" idx="16"/>
          </p:nvPr>
        </p:nvSpPr>
        <p:spPr bwMode="auto">
          <a:xfrm>
            <a:off x="9582151" y="138114"/>
            <a:ext cx="1602316" cy="136525"/>
          </a:xfrm>
        </p:spPr>
        <p:txBody>
          <a:bodyPr wrap="square" lIns="0" tIns="0" rIns="0" bIns="0" numCol="1" anchorCtr="0" compatLnSpc="1"/>
          <a:lstStyle>
            <a:lvl1pPr algn="r" defTabSz="878840" eaLnBrk="1" hangingPunct="1">
              <a:spcBef>
                <a:spcPct val="0"/>
              </a:spcBef>
              <a:defRPr sz="600" b="0" noProof="0">
                <a:solidFill>
                  <a:schemeClr val="accent3"/>
                </a:solidFill>
              </a:defRPr>
            </a:lvl1pPr>
          </a:lstStyle>
          <a:p>
            <a:pPr>
              <a:defRPr/>
            </a:pPr>
            <a:r>
              <a:rPr lang="en-GB"/>
              <a:t>Date</a:t>
            </a:r>
            <a:endParaRPr lang="en-GB" dirty="0"/>
          </a:p>
        </p:txBody>
      </p:sp>
      <p:sp>
        <p:nvSpPr>
          <p:cNvPr id="7" name="Slide Number Placeholder 23">
            <a:extLst>
              <a:ext uri="{FF2B5EF4-FFF2-40B4-BE49-F238E27FC236}">
                <a16:creationId xmlns:a16="http://schemas.microsoft.com/office/drawing/2014/main" id="{13DCD4CC-6531-45E1-9D51-E4949A07C559}"/>
              </a:ext>
            </a:extLst>
          </p:cNvPr>
          <p:cNvSpPr>
            <a:spLocks noGrp="1" noChangeArrowheads="1"/>
          </p:cNvSpPr>
          <p:nvPr>
            <p:ph type="sldNum" sz="quarter" idx="17"/>
          </p:nvPr>
        </p:nvSpPr>
        <p:spPr bwMode="auto">
          <a:xfrm>
            <a:off x="11353800" y="139701"/>
            <a:ext cx="414867" cy="136525"/>
          </a:xfrm>
        </p:spPr>
        <p:txBody>
          <a:bodyPr lIns="0" tIns="0" rIns="0" bIns="0" anchor="ctr"/>
          <a:lstStyle>
            <a:lvl1pPr defTabSz="877888">
              <a:defRPr sz="600" smtClean="0">
                <a:solidFill>
                  <a:srgbClr val="9B9256"/>
                </a:solidFill>
              </a:defRPr>
            </a:lvl1pPr>
          </a:lstStyle>
          <a:p>
            <a:pPr>
              <a:defRPr/>
            </a:pPr>
            <a:fld id="{E88A7A0F-4DCB-4814-A2C7-2D2D94FC7B69}" type="slidenum">
              <a:rPr lang="en-GB" altLang="en-US"/>
              <a:pPr>
                <a:defRPr/>
              </a:pPr>
              <a:t>‹N›</a:t>
            </a:fld>
            <a:endParaRPr lang="en-GB" altLang="en-US"/>
          </a:p>
        </p:txBody>
      </p:sp>
    </p:spTree>
    <p:extLst>
      <p:ext uri="{BB962C8B-B14F-4D97-AF65-F5344CB8AC3E}">
        <p14:creationId xmlns:p14="http://schemas.microsoft.com/office/powerpoint/2010/main" val="18894470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date">
            <a:extLst>
              <a:ext uri="{FF2B5EF4-FFF2-40B4-BE49-F238E27FC236}">
                <a16:creationId xmlns:a16="http://schemas.microsoft.com/office/drawing/2014/main" id="{D38DAC1D-7FC3-1C1C-3246-39B888A71FA0}"/>
              </a:ext>
            </a:extLst>
          </p:cNvPr>
          <p:cNvSpPr>
            <a:spLocks noChangeArrowheads="1"/>
          </p:cNvSpPr>
          <p:nvPr userDrawn="1">
            <p:custDataLst>
              <p:tags r:id="rId1"/>
            </p:custDataLst>
          </p:nvPr>
        </p:nvSpPr>
        <p:spPr bwMode="auto">
          <a:xfrm>
            <a:off x="562889" y="6477001"/>
            <a:ext cx="2624857" cy="276999"/>
          </a:xfrm>
          <a:prstGeom prst="rect">
            <a:avLst/>
          </a:prstGeom>
          <a:noFill/>
          <a:ln>
            <a:noFill/>
          </a:ln>
        </p:spPr>
        <p:txBody>
          <a:bodyPr lIns="0" tIns="0" rIns="288000" bIns="0">
            <a:spAutoFit/>
          </a:bodyPr>
          <a:lstStyle/>
          <a:p>
            <a:pPr>
              <a:defRPr/>
            </a:pPr>
            <a:r>
              <a:rPr lang="en-US" sz="1800">
                <a:solidFill>
                  <a:srgbClr val="000000"/>
                </a:solidFill>
                <a:ea typeface="LF_Kai"/>
              </a:rPr>
              <a:t>13 July 2015</a:t>
            </a:r>
            <a:endParaRPr lang="en-GB" sz="1800" dirty="0">
              <a:solidFill>
                <a:srgbClr val="000000"/>
              </a:solidFill>
              <a:ea typeface="LF_Kai"/>
            </a:endParaRPr>
          </a:p>
        </p:txBody>
      </p:sp>
      <p:sp>
        <p:nvSpPr>
          <p:cNvPr id="3" name="securityLevel">
            <a:extLst>
              <a:ext uri="{FF2B5EF4-FFF2-40B4-BE49-F238E27FC236}">
                <a16:creationId xmlns:a16="http://schemas.microsoft.com/office/drawing/2014/main" id="{E83D8A1F-76AA-1E54-D611-256E220FDC13}"/>
              </a:ext>
            </a:extLst>
          </p:cNvPr>
          <p:cNvSpPr txBox="1">
            <a:spLocks noChangeArrowheads="1"/>
          </p:cNvSpPr>
          <p:nvPr userDrawn="1">
            <p:custDataLst>
              <p:tags r:id="rId2"/>
            </p:custDataLst>
          </p:nvPr>
        </p:nvSpPr>
        <p:spPr bwMode="auto">
          <a:xfrm>
            <a:off x="8816626" y="6475414"/>
            <a:ext cx="2624856" cy="153987"/>
          </a:xfrm>
          <a:prstGeom prst="rect">
            <a:avLst/>
          </a:prstGeom>
          <a:noFill/>
          <a:ln>
            <a:noFill/>
          </a:ln>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endParaRPr lang="en-US" sz="1000" b="1" dirty="0">
              <a:solidFill>
                <a:srgbClr val="000000"/>
              </a:solidFill>
              <a:ea typeface="LF_Kai"/>
              <a:cs typeface="Arial" charset="0"/>
            </a:endParaRPr>
          </a:p>
        </p:txBody>
      </p:sp>
      <p:sp>
        <p:nvSpPr>
          <p:cNvPr id="4" name="clientLogoPlaceholder" hidden="1">
            <a:extLst>
              <a:ext uri="{FF2B5EF4-FFF2-40B4-BE49-F238E27FC236}">
                <a16:creationId xmlns:a16="http://schemas.microsoft.com/office/drawing/2014/main" id="{1BC0D2AE-B97E-C5FE-3AD1-6AB6CC53DCD0}"/>
              </a:ext>
            </a:extLst>
          </p:cNvPr>
          <p:cNvSpPr>
            <a:spLocks noChangeArrowheads="1"/>
          </p:cNvSpPr>
          <p:nvPr userDrawn="1">
            <p:custDataLst>
              <p:tags r:id="rId3"/>
            </p:custDataLst>
          </p:nvPr>
        </p:nvSpPr>
        <p:spPr bwMode="auto">
          <a:xfrm>
            <a:off x="562889" y="4343401"/>
            <a:ext cx="2366867" cy="900113"/>
          </a:xfrm>
          <a:prstGeom prst="rect">
            <a:avLst/>
          </a:prstGeom>
          <a:solidFill>
            <a:schemeClr val="accent1"/>
          </a:solidFill>
          <a:ln>
            <a:noFill/>
          </a:ln>
        </p:spPr>
        <p:txBody>
          <a:bodyPr lIns="36000" tIns="36000" rIns="36000" bIns="36000"/>
          <a:lstStyle/>
          <a:p>
            <a:pPr>
              <a:defRPr/>
            </a:pPr>
            <a:r>
              <a:rPr lang="en-US" sz="1800" dirty="0">
                <a:solidFill>
                  <a:schemeClr val="bg1"/>
                </a:solidFill>
                <a:latin typeface="Arial" pitchFamily="18" charset="0"/>
                <a:ea typeface="LF_Kai"/>
                <a:cs typeface="Arial" charset="0"/>
              </a:rPr>
              <a:t>Client logo</a:t>
            </a:r>
          </a:p>
        </p:txBody>
      </p:sp>
      <p:sp>
        <p:nvSpPr>
          <p:cNvPr id="5" name="partnerLogoPlaceholder" hidden="1">
            <a:extLst>
              <a:ext uri="{FF2B5EF4-FFF2-40B4-BE49-F238E27FC236}">
                <a16:creationId xmlns:a16="http://schemas.microsoft.com/office/drawing/2014/main" id="{1561285E-8FA2-85C0-8BE1-FAAC3836B078}"/>
              </a:ext>
            </a:extLst>
          </p:cNvPr>
          <p:cNvSpPr>
            <a:spLocks noChangeArrowheads="1"/>
          </p:cNvSpPr>
          <p:nvPr userDrawn="1">
            <p:custDataLst>
              <p:tags r:id="rId4"/>
            </p:custDataLst>
          </p:nvPr>
        </p:nvSpPr>
        <p:spPr bwMode="auto">
          <a:xfrm>
            <a:off x="6205451" y="1524001"/>
            <a:ext cx="2366866" cy="900113"/>
          </a:xfrm>
          <a:prstGeom prst="rect">
            <a:avLst/>
          </a:prstGeom>
          <a:solidFill>
            <a:schemeClr val="accent1"/>
          </a:solidFill>
          <a:ln>
            <a:noFill/>
          </a:ln>
        </p:spPr>
        <p:txBody>
          <a:bodyPr lIns="36000" tIns="36000" rIns="36000" bIns="36000"/>
          <a:lstStyle/>
          <a:p>
            <a:pPr algn="r">
              <a:defRPr/>
            </a:pPr>
            <a:r>
              <a:rPr lang="en-US" sz="1800" dirty="0">
                <a:solidFill>
                  <a:schemeClr val="bg1"/>
                </a:solidFill>
                <a:latin typeface="Arial" pitchFamily="18" charset="0"/>
                <a:ea typeface="LF_Kai"/>
                <a:cs typeface="Arial" charset="0"/>
              </a:rPr>
              <a:t>Partner bank logo</a:t>
            </a:r>
          </a:p>
        </p:txBody>
      </p:sp>
      <p:grpSp>
        <p:nvGrpSpPr>
          <p:cNvPr id="6" name="masterGrid" hidden="1">
            <a:extLst>
              <a:ext uri="{FF2B5EF4-FFF2-40B4-BE49-F238E27FC236}">
                <a16:creationId xmlns:a16="http://schemas.microsoft.com/office/drawing/2014/main" id="{83E2F8A4-ADBB-2ABF-1F8F-0EF7D47F1CD7}"/>
              </a:ext>
            </a:extLst>
          </p:cNvPr>
          <p:cNvGrpSpPr>
            <a:grpSpLocks/>
          </p:cNvGrpSpPr>
          <p:nvPr userDrawn="1">
            <p:custDataLst>
              <p:tags r:id="rId5"/>
            </p:custDataLst>
          </p:nvPr>
        </p:nvGrpSpPr>
        <p:grpSpPr bwMode="auto">
          <a:xfrm>
            <a:off x="1" y="0"/>
            <a:ext cx="12192000" cy="6858000"/>
            <a:chOff x="0" y="0"/>
            <a:chExt cx="9906000" cy="6858000"/>
          </a:xfrm>
        </p:grpSpPr>
        <p:grpSp>
          <p:nvGrpSpPr>
            <p:cNvPr id="7" name="Group 75" hidden="1">
              <a:extLst>
                <a:ext uri="{FF2B5EF4-FFF2-40B4-BE49-F238E27FC236}">
                  <a16:creationId xmlns:a16="http://schemas.microsoft.com/office/drawing/2014/main" id="{42E770C6-BD48-CDE2-4224-3ABAA99D4F1C}"/>
                </a:ext>
              </a:extLst>
            </p:cNvPr>
            <p:cNvGrpSpPr>
              <a:grpSpLocks/>
            </p:cNvGrpSpPr>
            <p:nvPr/>
          </p:nvGrpSpPr>
          <p:grpSpPr bwMode="auto">
            <a:xfrm>
              <a:off x="0" y="0"/>
              <a:ext cx="9906000" cy="6858000"/>
              <a:chOff x="0" y="0"/>
              <a:chExt cx="9906000" cy="6858000"/>
            </a:xfrm>
          </p:grpSpPr>
          <p:sp>
            <p:nvSpPr>
              <p:cNvPr id="14" name="S_9" hidden="1">
                <a:extLst>
                  <a:ext uri="{FF2B5EF4-FFF2-40B4-BE49-F238E27FC236}">
                    <a16:creationId xmlns:a16="http://schemas.microsoft.com/office/drawing/2014/main" id="{8B522832-70B1-67A3-DD61-622A952B0323}"/>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1" hidden="1">
                <a:extLst>
                  <a:ext uri="{FF2B5EF4-FFF2-40B4-BE49-F238E27FC236}">
                    <a16:creationId xmlns:a16="http://schemas.microsoft.com/office/drawing/2014/main" id="{2599FD48-184D-1608-DB74-C1CB0D269945}"/>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2" hidden="1">
                <a:extLst>
                  <a:ext uri="{FF2B5EF4-FFF2-40B4-BE49-F238E27FC236}">
                    <a16:creationId xmlns:a16="http://schemas.microsoft.com/office/drawing/2014/main" id="{C96459E9-E0AB-1EFB-9E93-568D2C606774}"/>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3" hidden="1">
                <a:extLst>
                  <a:ext uri="{FF2B5EF4-FFF2-40B4-BE49-F238E27FC236}">
                    <a16:creationId xmlns:a16="http://schemas.microsoft.com/office/drawing/2014/main" id="{10A310CA-8F78-C645-6873-1AC75A10EEC2}"/>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4" hidden="1">
                <a:extLst>
                  <a:ext uri="{FF2B5EF4-FFF2-40B4-BE49-F238E27FC236}">
                    <a16:creationId xmlns:a16="http://schemas.microsoft.com/office/drawing/2014/main" id="{0EB59306-8C3A-4FB0-1363-7E5CFDB41FC1}"/>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5" hidden="1">
                <a:extLst>
                  <a:ext uri="{FF2B5EF4-FFF2-40B4-BE49-F238E27FC236}">
                    <a16:creationId xmlns:a16="http://schemas.microsoft.com/office/drawing/2014/main" id="{3D12868F-B459-FB6D-9DF3-55EF31687CD5}"/>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6" hidden="1">
                <a:extLst>
                  <a:ext uri="{FF2B5EF4-FFF2-40B4-BE49-F238E27FC236}">
                    <a16:creationId xmlns:a16="http://schemas.microsoft.com/office/drawing/2014/main" id="{0904589F-D53D-6403-0219-FAEE740BA577}"/>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7" hidden="1">
                <a:extLst>
                  <a:ext uri="{FF2B5EF4-FFF2-40B4-BE49-F238E27FC236}">
                    <a16:creationId xmlns:a16="http://schemas.microsoft.com/office/drawing/2014/main" id="{917F7F15-7D25-C1CF-D356-7912B4C9A807}"/>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8" hidden="1">
                <a:extLst>
                  <a:ext uri="{FF2B5EF4-FFF2-40B4-BE49-F238E27FC236}">
                    <a16:creationId xmlns:a16="http://schemas.microsoft.com/office/drawing/2014/main" id="{A3053030-F83F-CA38-67DB-4997F8C6D831}"/>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0" hidden="1">
                <a:extLst>
                  <a:ext uri="{FF2B5EF4-FFF2-40B4-BE49-F238E27FC236}">
                    <a16:creationId xmlns:a16="http://schemas.microsoft.com/office/drawing/2014/main" id="{AE330612-D5A3-218F-E012-90076DC76CD7}"/>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1" hidden="1">
                <a:extLst>
                  <a:ext uri="{FF2B5EF4-FFF2-40B4-BE49-F238E27FC236}">
                    <a16:creationId xmlns:a16="http://schemas.microsoft.com/office/drawing/2014/main" id="{BE5EC91B-2F76-3757-E7C4-E9B9068BB4F7}"/>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2" hidden="1">
                <a:extLst>
                  <a:ext uri="{FF2B5EF4-FFF2-40B4-BE49-F238E27FC236}">
                    <a16:creationId xmlns:a16="http://schemas.microsoft.com/office/drawing/2014/main" id="{8987CBDC-D5C3-38F5-7FC6-9BF0D3B602F3}"/>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3" hidden="1">
                <a:extLst>
                  <a:ext uri="{FF2B5EF4-FFF2-40B4-BE49-F238E27FC236}">
                    <a16:creationId xmlns:a16="http://schemas.microsoft.com/office/drawing/2014/main" id="{9E079E92-70D1-8243-17C3-60B2BB7978B5}"/>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4" hidden="1">
                <a:extLst>
                  <a:ext uri="{FF2B5EF4-FFF2-40B4-BE49-F238E27FC236}">
                    <a16:creationId xmlns:a16="http://schemas.microsoft.com/office/drawing/2014/main" id="{B7D352B2-A089-F55A-C82E-1BCB25F8B81D}"/>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5" hidden="1">
                <a:extLst>
                  <a:ext uri="{FF2B5EF4-FFF2-40B4-BE49-F238E27FC236}">
                    <a16:creationId xmlns:a16="http://schemas.microsoft.com/office/drawing/2014/main" id="{5600BD15-8581-F6E5-9939-3764D5B15003}"/>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6" hidden="1">
                <a:extLst>
                  <a:ext uri="{FF2B5EF4-FFF2-40B4-BE49-F238E27FC236}">
                    <a16:creationId xmlns:a16="http://schemas.microsoft.com/office/drawing/2014/main" id="{0EE09A4B-C0FF-39E6-3575-629CCF7A2445}"/>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7" hidden="1">
                <a:extLst>
                  <a:ext uri="{FF2B5EF4-FFF2-40B4-BE49-F238E27FC236}">
                    <a16:creationId xmlns:a16="http://schemas.microsoft.com/office/drawing/2014/main" id="{70C9AF8D-9D07-D831-D2FC-781EAB007472}"/>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8" hidden="1">
                <a:extLst>
                  <a:ext uri="{FF2B5EF4-FFF2-40B4-BE49-F238E27FC236}">
                    <a16:creationId xmlns:a16="http://schemas.microsoft.com/office/drawing/2014/main" id="{5922C0CF-AE3D-69A3-7D43-927D39D01119}"/>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19" hidden="1">
                <a:extLst>
                  <a:ext uri="{FF2B5EF4-FFF2-40B4-BE49-F238E27FC236}">
                    <a16:creationId xmlns:a16="http://schemas.microsoft.com/office/drawing/2014/main" id="{20ED8C69-09AF-98B4-9B5C-0AE5B98FEAB4}"/>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0" hidden="1">
                <a:extLst>
                  <a:ext uri="{FF2B5EF4-FFF2-40B4-BE49-F238E27FC236}">
                    <a16:creationId xmlns:a16="http://schemas.microsoft.com/office/drawing/2014/main" id="{77E15317-9BA0-F11F-2B86-930B23F2F4DD}"/>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21" hidden="1">
                <a:extLst>
                  <a:ext uri="{FF2B5EF4-FFF2-40B4-BE49-F238E27FC236}">
                    <a16:creationId xmlns:a16="http://schemas.microsoft.com/office/drawing/2014/main" id="{499C9116-8E04-A72F-2CB3-7C6C30CA7074}"/>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3" hidden="1">
                <a:extLst>
                  <a:ext uri="{FF2B5EF4-FFF2-40B4-BE49-F238E27FC236}">
                    <a16:creationId xmlns:a16="http://schemas.microsoft.com/office/drawing/2014/main" id="{2ED79319-E8BE-A556-3FDC-32ACC14A0997}"/>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S_12" hidden="1">
                <a:extLst>
                  <a:ext uri="{FF2B5EF4-FFF2-40B4-BE49-F238E27FC236}">
                    <a16:creationId xmlns:a16="http://schemas.microsoft.com/office/drawing/2014/main" id="{B46790FE-54D3-E9BA-AD28-2E5CE48E9020}"/>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7" name="Line 128" hidden="1">
                <a:extLst>
                  <a:ext uri="{FF2B5EF4-FFF2-40B4-BE49-F238E27FC236}">
                    <a16:creationId xmlns:a16="http://schemas.microsoft.com/office/drawing/2014/main" id="{4A22203C-7EF4-D51D-4FB4-4810D0289D71}"/>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8" name="Group 64" hidden="1">
              <a:extLst>
                <a:ext uri="{FF2B5EF4-FFF2-40B4-BE49-F238E27FC236}">
                  <a16:creationId xmlns:a16="http://schemas.microsoft.com/office/drawing/2014/main" id="{CECEC7CE-74F5-3387-C82B-C37E5AEDFD42}"/>
                </a:ext>
              </a:extLst>
            </p:cNvPr>
            <p:cNvGrpSpPr>
              <a:grpSpLocks/>
            </p:cNvGrpSpPr>
            <p:nvPr/>
          </p:nvGrpSpPr>
          <p:grpSpPr bwMode="auto">
            <a:xfrm>
              <a:off x="1978659" y="6321425"/>
              <a:ext cx="7479522" cy="144463"/>
              <a:chOff x="1978659" y="6321420"/>
              <a:chExt cx="7479522" cy="144000"/>
            </a:xfrm>
          </p:grpSpPr>
          <p:sp>
            <p:nvSpPr>
              <p:cNvPr id="12" name="Rectangle 56" hidden="1">
                <a:extLst>
                  <a:ext uri="{FF2B5EF4-FFF2-40B4-BE49-F238E27FC236}">
                    <a16:creationId xmlns:a16="http://schemas.microsoft.com/office/drawing/2014/main" id="{E8020AD7-189C-2489-CA9E-AD504EB3DC17}"/>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3" name="TextBox 13" hidden="1">
                <a:extLst>
                  <a:ext uri="{FF2B5EF4-FFF2-40B4-BE49-F238E27FC236}">
                    <a16:creationId xmlns:a16="http://schemas.microsoft.com/office/drawing/2014/main" id="{6D3FDC58-E996-493B-D688-4FA00C3649CA}"/>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9" name="Group 63" hidden="1">
              <a:extLst>
                <a:ext uri="{FF2B5EF4-FFF2-40B4-BE49-F238E27FC236}">
                  <a16:creationId xmlns:a16="http://schemas.microsoft.com/office/drawing/2014/main" id="{288B6676-4D94-6E04-CFC8-18B907D5C05E}"/>
                </a:ext>
              </a:extLst>
            </p:cNvPr>
            <p:cNvGrpSpPr>
              <a:grpSpLocks/>
            </p:cNvGrpSpPr>
            <p:nvPr/>
          </p:nvGrpSpPr>
          <p:grpSpPr bwMode="auto">
            <a:xfrm>
              <a:off x="1978659" y="5976938"/>
              <a:ext cx="7479522" cy="161925"/>
              <a:chOff x="1978659" y="5976934"/>
              <a:chExt cx="7479522" cy="161462"/>
            </a:xfrm>
          </p:grpSpPr>
          <p:sp>
            <p:nvSpPr>
              <p:cNvPr id="10" name="Rectangle 60" hidden="1">
                <a:extLst>
                  <a:ext uri="{FF2B5EF4-FFF2-40B4-BE49-F238E27FC236}">
                    <a16:creationId xmlns:a16="http://schemas.microsoft.com/office/drawing/2014/main" id="{DFD15705-3AFE-0DDD-BBB3-3FD0ACC243BE}"/>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1" name="TextBox 13" hidden="1">
                <a:extLst>
                  <a:ext uri="{FF2B5EF4-FFF2-40B4-BE49-F238E27FC236}">
                    <a16:creationId xmlns:a16="http://schemas.microsoft.com/office/drawing/2014/main" id="{333B6FE9-41DC-BE63-032C-2931C8CB620B}"/>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8" name="docReference">
            <a:extLst>
              <a:ext uri="{FF2B5EF4-FFF2-40B4-BE49-F238E27FC236}">
                <a16:creationId xmlns:a16="http://schemas.microsoft.com/office/drawing/2014/main" id="{FD5424A5-D12D-896F-3520-0AB5BBDB8AD7}"/>
              </a:ext>
            </a:extLst>
          </p:cNvPr>
          <p:cNvSpPr txBox="1"/>
          <p:nvPr userDrawn="1">
            <p:custDataLst>
              <p:tags r:id="rId6"/>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9" name="draftStamp">
            <a:extLst>
              <a:ext uri="{FF2B5EF4-FFF2-40B4-BE49-F238E27FC236}">
                <a16:creationId xmlns:a16="http://schemas.microsoft.com/office/drawing/2014/main" id="{2ED6D0F4-CCD0-19A2-FD01-0E019F52EE41}"/>
              </a:ext>
            </a:extLst>
          </p:cNvPr>
          <p:cNvSpPr txBox="1">
            <a:spLocks noChangeArrowheads="1"/>
          </p:cNvSpPr>
          <p:nvPr userDrawn="1">
            <p:custDataLst>
              <p:tags r:id="rId7"/>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900" b="0">
                <a:solidFill>
                  <a:srgbClr val="FF0000"/>
                </a:solidFill>
                <a:latin typeface="+mn-lt"/>
                <a:ea typeface="LF_Kai"/>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solidFill>
                  <a:schemeClr val="tx1"/>
                </a:solidFill>
              </a:rPr>
              <a:t> </a:t>
            </a:r>
            <a:endParaRPr lang="en-US" sz="800" dirty="0">
              <a:solidFill>
                <a:schemeClr val="tx1"/>
              </a:solidFill>
            </a:endParaRPr>
          </a:p>
        </p:txBody>
      </p:sp>
      <p:sp>
        <p:nvSpPr>
          <p:cNvPr id="40" name="companyLogoPlaceholder" hidden="1">
            <a:extLst>
              <a:ext uri="{FF2B5EF4-FFF2-40B4-BE49-F238E27FC236}">
                <a16:creationId xmlns:a16="http://schemas.microsoft.com/office/drawing/2014/main" id="{D2D6D711-5BC4-203A-C737-6CB37B03B54B}"/>
              </a:ext>
            </a:extLst>
          </p:cNvPr>
          <p:cNvSpPr>
            <a:spLocks noChangeArrowheads="1"/>
          </p:cNvSpPr>
          <p:nvPr userDrawn="1">
            <p:custDataLst>
              <p:tags r:id="rId8"/>
            </p:custDataLst>
          </p:nvPr>
        </p:nvSpPr>
        <p:spPr bwMode="auto">
          <a:xfrm>
            <a:off x="8816627" y="1524001"/>
            <a:ext cx="2378593" cy="809625"/>
          </a:xfrm>
          <a:prstGeom prst="rect">
            <a:avLst/>
          </a:prstGeom>
          <a:solidFill>
            <a:schemeClr val="accent1"/>
          </a:solidFill>
          <a:ln>
            <a:noFill/>
          </a:ln>
        </p:spPr>
        <p:txBody>
          <a:bodyPr lIns="36000" tIns="36000" rIns="36000" bIns="36000"/>
          <a:lstStyle/>
          <a:p>
            <a:pPr>
              <a:defRPr/>
            </a:pPr>
            <a:r>
              <a:rPr lang="en-US" sz="1800" dirty="0">
                <a:solidFill>
                  <a:schemeClr val="bg1"/>
                </a:solidFill>
                <a:latin typeface="Arial" pitchFamily="18" charset="0"/>
                <a:ea typeface="LF_Kai"/>
                <a:cs typeface="Arial" charset="0"/>
              </a:rPr>
              <a:t>Rothschild logo</a:t>
            </a:r>
          </a:p>
        </p:txBody>
      </p:sp>
      <p:pic>
        <p:nvPicPr>
          <p:cNvPr id="41" name="companyLogo">
            <a:extLst>
              <a:ext uri="{FF2B5EF4-FFF2-40B4-BE49-F238E27FC236}">
                <a16:creationId xmlns:a16="http://schemas.microsoft.com/office/drawing/2014/main" id="{A0C32A70-6E96-4813-C37A-EAA930389941}"/>
              </a:ext>
            </a:extLst>
          </p:cNvPr>
          <p:cNvPicPr>
            <a:picLocks noChangeAspect="1"/>
          </p:cNvPicPr>
          <p:nvPr userDrawn="1">
            <p:custDataLst>
              <p:tags r:id="rId9"/>
            </p:custDataLst>
          </p:nvPr>
        </p:nvPicPr>
        <p:blipFill>
          <a:blip r:embed="rId11">
            <a:extLst>
              <a:ext uri="{28A0092B-C50C-407E-A947-70E740481C1C}">
                <a14:useLocalDpi xmlns:a14="http://schemas.microsoft.com/office/drawing/2010/main" val="0"/>
              </a:ext>
            </a:extLst>
          </a:blip>
          <a:srcRect/>
          <a:stretch>
            <a:fillRect/>
          </a:stretch>
        </p:blipFill>
        <p:spPr bwMode="auto">
          <a:xfrm>
            <a:off x="8816626" y="1524000"/>
            <a:ext cx="2366866"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2052"/>
          <p:cNvSpPr>
            <a:spLocks noGrp="1" noChangeArrowheads="1"/>
          </p:cNvSpPr>
          <p:nvPr>
            <p:ph type="ctrTitle"/>
          </p:nvPr>
        </p:nvSpPr>
        <p:spPr>
          <a:xfrm>
            <a:off x="562707" y="5497513"/>
            <a:ext cx="11074400" cy="539750"/>
          </a:xfrm>
        </p:spPr>
        <p:txBody>
          <a:bodyPr bIns="91440" anchor="b"/>
          <a:lstStyle>
            <a:lvl1pPr marL="346075" indent="-346075">
              <a:defRPr sz="2400">
                <a:ea typeface="LF_Kai"/>
              </a:defRPr>
            </a:lvl1pPr>
          </a:lstStyle>
          <a:p>
            <a:r>
              <a:rPr lang="it-IT" dirty="0"/>
              <a:t>Fare clic per modificare lo stile del titolo</a:t>
            </a:r>
            <a:endParaRPr lang="en-GB" dirty="0"/>
          </a:p>
        </p:txBody>
      </p:sp>
      <p:sp>
        <p:nvSpPr>
          <p:cNvPr id="55" name="Rectangle 2051"/>
          <p:cNvSpPr>
            <a:spLocks noGrp="1" noChangeArrowheads="1"/>
          </p:cNvSpPr>
          <p:nvPr>
            <p:ph type="subTitle" idx="1"/>
          </p:nvPr>
        </p:nvSpPr>
        <p:spPr>
          <a:xfrm>
            <a:off x="562888" y="6080125"/>
            <a:ext cx="11077638" cy="228600"/>
          </a:xfrm>
          <a:prstGeom prst="rect">
            <a:avLst/>
          </a:prstGeom>
        </p:spPr>
        <p:txBody>
          <a:bodyPr lIns="0" tIns="0" rIns="0" bIns="0"/>
          <a:lstStyle>
            <a:lvl1pPr>
              <a:spcBef>
                <a:spcPct val="0"/>
              </a:spcBef>
              <a:defRPr sz="1800" b="0">
                <a:latin typeface="Georgia" pitchFamily="-112" charset="0"/>
                <a:ea typeface="LF_Kai"/>
              </a:defRPr>
            </a:lvl1pPr>
          </a:lstStyle>
          <a:p>
            <a:r>
              <a:rPr lang="it-IT" dirty="0"/>
              <a:t>Fare clic per modificare lo stile del sottotitolo dello schema</a:t>
            </a:r>
            <a:endParaRPr lang="en-GB" dirty="0"/>
          </a:p>
        </p:txBody>
      </p:sp>
    </p:spTree>
    <p:extLst>
      <p:ext uri="{BB962C8B-B14F-4D97-AF65-F5344CB8AC3E}">
        <p14:creationId xmlns:p14="http://schemas.microsoft.com/office/powerpoint/2010/main" val="26560176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2" name="masterGrid" hidden="1">
            <a:extLst>
              <a:ext uri="{FF2B5EF4-FFF2-40B4-BE49-F238E27FC236}">
                <a16:creationId xmlns:a16="http://schemas.microsoft.com/office/drawing/2014/main" id="{D5AF932A-E36F-3727-7B82-9109658335A7}"/>
              </a:ext>
            </a:extLst>
          </p:cNvPr>
          <p:cNvGrpSpPr>
            <a:grpSpLocks/>
          </p:cNvGrpSpPr>
          <p:nvPr userDrawn="1">
            <p:custDataLst>
              <p:tags r:id="rId1"/>
            </p:custDataLst>
          </p:nvPr>
        </p:nvGrpSpPr>
        <p:grpSpPr bwMode="auto">
          <a:xfrm>
            <a:off x="1" y="0"/>
            <a:ext cx="12192000" cy="6858000"/>
            <a:chOff x="0" y="0"/>
            <a:chExt cx="9906000" cy="6858000"/>
          </a:xfrm>
        </p:grpSpPr>
        <p:grpSp>
          <p:nvGrpSpPr>
            <p:cNvPr id="3" name="Group 75" hidden="1">
              <a:extLst>
                <a:ext uri="{FF2B5EF4-FFF2-40B4-BE49-F238E27FC236}">
                  <a16:creationId xmlns:a16="http://schemas.microsoft.com/office/drawing/2014/main" id="{AFDB4409-C100-9FD5-A7B3-4B76271417D6}"/>
                </a:ext>
              </a:extLst>
            </p:cNvPr>
            <p:cNvGrpSpPr>
              <a:grpSpLocks/>
            </p:cNvGrpSpPr>
            <p:nvPr/>
          </p:nvGrpSpPr>
          <p:grpSpPr bwMode="auto">
            <a:xfrm>
              <a:off x="0" y="0"/>
              <a:ext cx="9906000" cy="6858000"/>
              <a:chOff x="0" y="0"/>
              <a:chExt cx="9906000" cy="6858000"/>
            </a:xfrm>
          </p:grpSpPr>
          <p:sp>
            <p:nvSpPr>
              <p:cNvPr id="10" name="S_9" hidden="1">
                <a:extLst>
                  <a:ext uri="{FF2B5EF4-FFF2-40B4-BE49-F238E27FC236}">
                    <a16:creationId xmlns:a16="http://schemas.microsoft.com/office/drawing/2014/main" id="{146D497B-5EDC-DBDA-A876-60DF3A32DEF3}"/>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1" name="S_1" hidden="1">
                <a:extLst>
                  <a:ext uri="{FF2B5EF4-FFF2-40B4-BE49-F238E27FC236}">
                    <a16:creationId xmlns:a16="http://schemas.microsoft.com/office/drawing/2014/main" id="{09722580-7A9F-5111-A170-71F583CCDD3D}"/>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2" name="S_2" hidden="1">
                <a:extLst>
                  <a:ext uri="{FF2B5EF4-FFF2-40B4-BE49-F238E27FC236}">
                    <a16:creationId xmlns:a16="http://schemas.microsoft.com/office/drawing/2014/main" id="{DB92A57B-7AD6-F4D7-86E8-AA4C77B8C995}"/>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3" name="S_3" hidden="1">
                <a:extLst>
                  <a:ext uri="{FF2B5EF4-FFF2-40B4-BE49-F238E27FC236}">
                    <a16:creationId xmlns:a16="http://schemas.microsoft.com/office/drawing/2014/main" id="{DF7D0EB3-158A-69F9-F846-EFB44F67A016}"/>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4" hidden="1">
                <a:extLst>
                  <a:ext uri="{FF2B5EF4-FFF2-40B4-BE49-F238E27FC236}">
                    <a16:creationId xmlns:a16="http://schemas.microsoft.com/office/drawing/2014/main" id="{781F8098-2A65-08BA-790F-71F049B78DF6}"/>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5" hidden="1">
                <a:extLst>
                  <a:ext uri="{FF2B5EF4-FFF2-40B4-BE49-F238E27FC236}">
                    <a16:creationId xmlns:a16="http://schemas.microsoft.com/office/drawing/2014/main" id="{729B6F7C-2C69-7406-1B95-DB5A8DDCD89F}"/>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6" hidden="1">
                <a:extLst>
                  <a:ext uri="{FF2B5EF4-FFF2-40B4-BE49-F238E27FC236}">
                    <a16:creationId xmlns:a16="http://schemas.microsoft.com/office/drawing/2014/main" id="{8CA6F499-4627-A852-946F-DBBB25CD9702}"/>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7" hidden="1">
                <a:extLst>
                  <a:ext uri="{FF2B5EF4-FFF2-40B4-BE49-F238E27FC236}">
                    <a16:creationId xmlns:a16="http://schemas.microsoft.com/office/drawing/2014/main" id="{2636B50C-BA87-286B-8E4D-17651DBBCDBA}"/>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8" hidden="1">
                <a:extLst>
                  <a:ext uri="{FF2B5EF4-FFF2-40B4-BE49-F238E27FC236}">
                    <a16:creationId xmlns:a16="http://schemas.microsoft.com/office/drawing/2014/main" id="{044438BE-F255-7637-4CB1-A607D2862F8F}"/>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10" hidden="1">
                <a:extLst>
                  <a:ext uri="{FF2B5EF4-FFF2-40B4-BE49-F238E27FC236}">
                    <a16:creationId xmlns:a16="http://schemas.microsoft.com/office/drawing/2014/main" id="{4495E098-F1EF-4F97-D03A-469C50D8E42D}"/>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11" hidden="1">
                <a:extLst>
                  <a:ext uri="{FF2B5EF4-FFF2-40B4-BE49-F238E27FC236}">
                    <a16:creationId xmlns:a16="http://schemas.microsoft.com/office/drawing/2014/main" id="{623B98D0-9FF0-5586-D5D1-0DD3CE811EFD}"/>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12" hidden="1">
                <a:extLst>
                  <a:ext uri="{FF2B5EF4-FFF2-40B4-BE49-F238E27FC236}">
                    <a16:creationId xmlns:a16="http://schemas.microsoft.com/office/drawing/2014/main" id="{19259436-C5AB-035F-A28D-6250EAF53CBE}"/>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3" hidden="1">
                <a:extLst>
                  <a:ext uri="{FF2B5EF4-FFF2-40B4-BE49-F238E27FC236}">
                    <a16:creationId xmlns:a16="http://schemas.microsoft.com/office/drawing/2014/main" id="{BE9C25F1-7698-EEE5-A3F4-B298E1021072}"/>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4" hidden="1">
                <a:extLst>
                  <a:ext uri="{FF2B5EF4-FFF2-40B4-BE49-F238E27FC236}">
                    <a16:creationId xmlns:a16="http://schemas.microsoft.com/office/drawing/2014/main" id="{84A329BD-A4A2-F339-C040-C816BCDB6091}"/>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5" hidden="1">
                <a:extLst>
                  <a:ext uri="{FF2B5EF4-FFF2-40B4-BE49-F238E27FC236}">
                    <a16:creationId xmlns:a16="http://schemas.microsoft.com/office/drawing/2014/main" id="{E4074230-9E13-0DBC-EF3F-9A000B807EA9}"/>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6" hidden="1">
                <a:extLst>
                  <a:ext uri="{FF2B5EF4-FFF2-40B4-BE49-F238E27FC236}">
                    <a16:creationId xmlns:a16="http://schemas.microsoft.com/office/drawing/2014/main" id="{822097A0-9FDA-5D76-424A-9594AD248DE9}"/>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7" hidden="1">
                <a:extLst>
                  <a:ext uri="{FF2B5EF4-FFF2-40B4-BE49-F238E27FC236}">
                    <a16:creationId xmlns:a16="http://schemas.microsoft.com/office/drawing/2014/main" id="{4892B241-1515-2B48-C338-9ACEE9491D2B}"/>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8" hidden="1">
                <a:extLst>
                  <a:ext uri="{FF2B5EF4-FFF2-40B4-BE49-F238E27FC236}">
                    <a16:creationId xmlns:a16="http://schemas.microsoft.com/office/drawing/2014/main" id="{7675059D-4AAB-A504-84DB-CB7328C5AA21}"/>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9" hidden="1">
                <a:extLst>
                  <a:ext uri="{FF2B5EF4-FFF2-40B4-BE49-F238E27FC236}">
                    <a16:creationId xmlns:a16="http://schemas.microsoft.com/office/drawing/2014/main" id="{0554756F-34B0-4B92-AC49-A46A78224CFC}"/>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20" hidden="1">
                <a:extLst>
                  <a:ext uri="{FF2B5EF4-FFF2-40B4-BE49-F238E27FC236}">
                    <a16:creationId xmlns:a16="http://schemas.microsoft.com/office/drawing/2014/main" id="{E283BE98-EA3B-7F47-5F48-300DCC86F401}"/>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21" hidden="1">
                <a:extLst>
                  <a:ext uri="{FF2B5EF4-FFF2-40B4-BE49-F238E27FC236}">
                    <a16:creationId xmlns:a16="http://schemas.microsoft.com/office/drawing/2014/main" id="{4327795A-765D-3E4F-2E3F-4F6383556807}"/>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3" hidden="1">
                <a:extLst>
                  <a:ext uri="{FF2B5EF4-FFF2-40B4-BE49-F238E27FC236}">
                    <a16:creationId xmlns:a16="http://schemas.microsoft.com/office/drawing/2014/main" id="{C3B09C0D-9B8C-D331-C012-7CBEAF45A5EE}"/>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12" hidden="1">
                <a:extLst>
                  <a:ext uri="{FF2B5EF4-FFF2-40B4-BE49-F238E27FC236}">
                    <a16:creationId xmlns:a16="http://schemas.microsoft.com/office/drawing/2014/main" id="{A8563F41-CEE8-D9FB-407D-B19F5F0F68D7}"/>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Line 128" hidden="1">
                <a:extLst>
                  <a:ext uri="{FF2B5EF4-FFF2-40B4-BE49-F238E27FC236}">
                    <a16:creationId xmlns:a16="http://schemas.microsoft.com/office/drawing/2014/main" id="{A2134C96-D619-D46E-4192-E8611E869C17}"/>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4" name="Group 64" hidden="1">
              <a:extLst>
                <a:ext uri="{FF2B5EF4-FFF2-40B4-BE49-F238E27FC236}">
                  <a16:creationId xmlns:a16="http://schemas.microsoft.com/office/drawing/2014/main" id="{ED99CE1D-D160-2470-4A37-BEE73C87C910}"/>
                </a:ext>
              </a:extLst>
            </p:cNvPr>
            <p:cNvGrpSpPr>
              <a:grpSpLocks/>
            </p:cNvGrpSpPr>
            <p:nvPr/>
          </p:nvGrpSpPr>
          <p:grpSpPr bwMode="auto">
            <a:xfrm>
              <a:off x="1978659" y="6321425"/>
              <a:ext cx="7479522" cy="144463"/>
              <a:chOff x="1978659" y="6321420"/>
              <a:chExt cx="7479522" cy="144000"/>
            </a:xfrm>
          </p:grpSpPr>
          <p:sp>
            <p:nvSpPr>
              <p:cNvPr id="8" name="Rectangle 56" hidden="1">
                <a:extLst>
                  <a:ext uri="{FF2B5EF4-FFF2-40B4-BE49-F238E27FC236}">
                    <a16:creationId xmlns:a16="http://schemas.microsoft.com/office/drawing/2014/main" id="{CCA489C5-82E1-FE05-F29F-8ED2F50A465D}"/>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9" name="TextBox 13" hidden="1">
                <a:extLst>
                  <a:ext uri="{FF2B5EF4-FFF2-40B4-BE49-F238E27FC236}">
                    <a16:creationId xmlns:a16="http://schemas.microsoft.com/office/drawing/2014/main" id="{1577325F-C200-B603-7EBC-14C9380EBC6D}"/>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5" name="Group 63" hidden="1">
              <a:extLst>
                <a:ext uri="{FF2B5EF4-FFF2-40B4-BE49-F238E27FC236}">
                  <a16:creationId xmlns:a16="http://schemas.microsoft.com/office/drawing/2014/main" id="{95CBEB6B-AC6D-6B16-5A49-5EE7F2648CA5}"/>
                </a:ext>
              </a:extLst>
            </p:cNvPr>
            <p:cNvGrpSpPr>
              <a:grpSpLocks/>
            </p:cNvGrpSpPr>
            <p:nvPr/>
          </p:nvGrpSpPr>
          <p:grpSpPr bwMode="auto">
            <a:xfrm>
              <a:off x="1978659" y="5976938"/>
              <a:ext cx="7479522" cy="161925"/>
              <a:chOff x="1978659" y="5976934"/>
              <a:chExt cx="7479522" cy="161462"/>
            </a:xfrm>
          </p:grpSpPr>
          <p:sp>
            <p:nvSpPr>
              <p:cNvPr id="6" name="Rectangle 60" hidden="1">
                <a:extLst>
                  <a:ext uri="{FF2B5EF4-FFF2-40B4-BE49-F238E27FC236}">
                    <a16:creationId xmlns:a16="http://schemas.microsoft.com/office/drawing/2014/main" id="{39C8989B-E96A-DFC8-DC07-C32793D48B13}"/>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7" name="TextBox 13" hidden="1">
                <a:extLst>
                  <a:ext uri="{FF2B5EF4-FFF2-40B4-BE49-F238E27FC236}">
                    <a16:creationId xmlns:a16="http://schemas.microsoft.com/office/drawing/2014/main" id="{2E306519-6C12-F60E-73CF-6AFFA2658D92}"/>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4" name="docReference">
            <a:extLst>
              <a:ext uri="{FF2B5EF4-FFF2-40B4-BE49-F238E27FC236}">
                <a16:creationId xmlns:a16="http://schemas.microsoft.com/office/drawing/2014/main" id="{0E1907CD-E26B-4A42-13F5-4BE9F668CF03}"/>
              </a:ext>
            </a:extLst>
          </p:cNvPr>
          <p:cNvSpPr txBox="1"/>
          <p:nvPr userDrawn="1">
            <p:custDataLst>
              <p:tags r:id="rId2"/>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5" name="draftStamp">
            <a:extLst>
              <a:ext uri="{FF2B5EF4-FFF2-40B4-BE49-F238E27FC236}">
                <a16:creationId xmlns:a16="http://schemas.microsoft.com/office/drawing/2014/main" id="{9A08EBA3-DAFB-59C9-4915-45442A3FF01F}"/>
              </a:ext>
            </a:extLst>
          </p:cNvPr>
          <p:cNvSpPr txBox="1">
            <a:spLocks noChangeArrowheads="1"/>
          </p:cNvSpPr>
          <p:nvPr userDrawn="1">
            <p:custDataLst>
              <p:tags r:id="rId3"/>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71" name="title"/>
          <p:cNvSpPr>
            <a:spLocks noGrp="1"/>
          </p:cNvSpPr>
          <p:nvPr>
            <p:ph type="title"/>
          </p:nvPr>
        </p:nvSpPr>
        <p:spPr>
          <a:xfrm>
            <a:off x="562888" y="5505450"/>
            <a:ext cx="11077951" cy="539750"/>
          </a:xfrm>
        </p:spPr>
        <p:txBody>
          <a:bodyPr bIns="91440" anchor="b"/>
          <a:lstStyle>
            <a:lvl1pPr marL="346075" indent="-346075">
              <a:defRPr sz="2400">
                <a:latin typeface="Georgia" pitchFamily="18" charset="0"/>
                <a:ea typeface="LF_Kai"/>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1075733302"/>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5" name="Text Placeholder 4"/>
          <p:cNvSpPr>
            <a:spLocks noGrp="1"/>
          </p:cNvSpPr>
          <p:nvPr>
            <p:ph type="body" sz="quarter" idx="10"/>
          </p:nvPr>
        </p:nvSpPr>
        <p:spPr>
          <a:xfrm>
            <a:off x="2439183" y="891813"/>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2534553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250730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7896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5" name="Text Placeholder 4"/>
          <p:cNvSpPr>
            <a:spLocks noGrp="1"/>
          </p:cNvSpPr>
          <p:nvPr>
            <p:ph type="body" sz="quarter" idx="11"/>
          </p:nvPr>
        </p:nvSpPr>
        <p:spPr>
          <a:xfrm>
            <a:off x="2438399" y="1524003"/>
            <a:ext cx="9190893" cy="4467225"/>
          </a:xfrm>
          <a:prstGeom prst="rect">
            <a:avLst/>
          </a:prstGeom>
          <a:noFill/>
          <a:ln>
            <a:noFill/>
          </a:ln>
        </p:spPr>
        <p:txBody>
          <a:bodyPr wrap="square" lIns="0" tIns="0" rIns="0" bIns="0" numCol="1" anchor="t" anchorCtr="0" compatLnSpc="1">
            <a:prstTxWarp prst="textNoShape">
              <a:avLst/>
            </a:prstTxWarp>
          </a:bodyPr>
          <a:lstStyle>
            <a:lvl1pPr>
              <a:defRPr lang="en-US" smtClean="0">
                <a:ea typeface="LF_Kai"/>
                <a:cs typeface="ＭＳ Ｐゴシック" pitchFamily="26" charset="-128"/>
              </a:defRPr>
            </a:lvl1pPr>
            <a:lvl2pPr>
              <a:defRPr lang="en-US" smtClean="0">
                <a:ea typeface="LF_Kai"/>
              </a:defRPr>
            </a:lvl2pPr>
            <a:lvl3pPr>
              <a:defRPr lang="en-US" smtClean="0">
                <a:ea typeface="LF_Kai"/>
              </a:defRPr>
            </a:lvl3pPr>
            <a:lvl4pPr>
              <a:defRPr lang="en-US" smtClean="0">
                <a:ea typeface="LF_Kai"/>
              </a:defRPr>
            </a:lvl4pPr>
            <a:lvl5pPr>
              <a:defRPr lang="en-US" baseline="0">
                <a:ea typeface="LF_Kai"/>
              </a:defRPr>
            </a:lvl5pPr>
            <a:lvl6pPr>
              <a:defRPr>
                <a:ea typeface="LF_Kai"/>
              </a:defRPr>
            </a:lvl6pPr>
            <a:lvl7pPr>
              <a:defRPr>
                <a:ea typeface="LF_Kai"/>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6"/>
            <a:r>
              <a:rPr lang="en-US" dirty="0"/>
              <a:t>Eighth level</a:t>
            </a:r>
          </a:p>
          <a:p>
            <a:pPr lvl="6"/>
            <a:r>
              <a:rPr lang="en-US" dirty="0"/>
              <a:t>Ninth level</a:t>
            </a:r>
          </a:p>
        </p:txBody>
      </p:sp>
      <p:sp>
        <p:nvSpPr>
          <p:cNvPr id="7"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1303913876"/>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0" name="Text Placeholder 9"/>
          <p:cNvSpPr>
            <a:spLocks noGrp="1"/>
          </p:cNvSpPr>
          <p:nvPr>
            <p:ph type="body" sz="quarter" idx="13"/>
          </p:nvPr>
        </p:nvSpPr>
        <p:spPr>
          <a:xfrm>
            <a:off x="2438402" y="1524000"/>
            <a:ext cx="9190893"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7" name="Text Placeholder 6"/>
          <p:cNvSpPr>
            <a:spLocks noGrp="1"/>
          </p:cNvSpPr>
          <p:nvPr>
            <p:ph type="body" sz="quarter" idx="15"/>
          </p:nvPr>
        </p:nvSpPr>
        <p:spPr>
          <a:xfrm>
            <a:off x="2438399" y="1765140"/>
            <a:ext cx="9190893"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baseline="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1629822883"/>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0" name="Text Placeholder 9"/>
          <p:cNvSpPr>
            <a:spLocks noGrp="1"/>
          </p:cNvSpPr>
          <p:nvPr>
            <p:ph type="body" sz="quarter" idx="13"/>
          </p:nvPr>
        </p:nvSpPr>
        <p:spPr>
          <a:xfrm>
            <a:off x="2438400" y="1524000"/>
            <a:ext cx="4407877"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3" name="Text Placeholder 9"/>
          <p:cNvSpPr>
            <a:spLocks noGrp="1"/>
          </p:cNvSpPr>
          <p:nvPr>
            <p:ph type="body" sz="quarter" idx="14"/>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7" name="Text Placeholder 6"/>
          <p:cNvSpPr>
            <a:spLocks noGrp="1"/>
          </p:cNvSpPr>
          <p:nvPr>
            <p:ph type="body" sz="quarter" idx="15"/>
          </p:nvPr>
        </p:nvSpPr>
        <p:spPr>
          <a:xfrm>
            <a:off x="2438397"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 Placeholder 8"/>
          <p:cNvSpPr>
            <a:spLocks noGrp="1"/>
          </p:cNvSpPr>
          <p:nvPr>
            <p:ph type="body" sz="quarter" idx="16"/>
          </p:nvPr>
        </p:nvSpPr>
        <p:spPr>
          <a:xfrm>
            <a:off x="7221415"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1130040439"/>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2" name="Text Placeholder 9"/>
          <p:cNvSpPr>
            <a:spLocks noGrp="1"/>
          </p:cNvSpPr>
          <p:nvPr>
            <p:ph type="body" sz="quarter" idx="13"/>
          </p:nvPr>
        </p:nvSpPr>
        <p:spPr>
          <a:xfrm>
            <a:off x="2438402"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4" name="Text Placeholder 9"/>
          <p:cNvSpPr>
            <a:spLocks noGrp="1"/>
          </p:cNvSpPr>
          <p:nvPr>
            <p:ph type="body" sz="quarter" idx="17"/>
          </p:nvPr>
        </p:nvSpPr>
        <p:spPr>
          <a:xfrm>
            <a:off x="5627078"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18" name="Text Placeholder 9"/>
          <p:cNvSpPr>
            <a:spLocks noGrp="1"/>
          </p:cNvSpPr>
          <p:nvPr>
            <p:ph type="body" sz="quarter" idx="18"/>
          </p:nvPr>
        </p:nvSpPr>
        <p:spPr>
          <a:xfrm>
            <a:off x="8815754"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6" name="Text Placeholder 5"/>
          <p:cNvSpPr>
            <a:spLocks noGrp="1"/>
          </p:cNvSpPr>
          <p:nvPr>
            <p:ph type="body" sz="quarter" idx="19"/>
          </p:nvPr>
        </p:nvSpPr>
        <p:spPr>
          <a:xfrm>
            <a:off x="2438399"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7"/>
          <p:cNvSpPr>
            <a:spLocks noGrp="1"/>
          </p:cNvSpPr>
          <p:nvPr>
            <p:ph type="body" sz="quarter" idx="20"/>
          </p:nvPr>
        </p:nvSpPr>
        <p:spPr>
          <a:xfrm>
            <a:off x="5627078"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 Placeholder 9"/>
          <p:cNvSpPr>
            <a:spLocks noGrp="1"/>
          </p:cNvSpPr>
          <p:nvPr>
            <p:ph type="body" sz="quarter" idx="21"/>
          </p:nvPr>
        </p:nvSpPr>
        <p:spPr>
          <a:xfrm>
            <a:off x="8815754"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3"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2642185092"/>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3" name="Text Placeholder 9"/>
          <p:cNvSpPr>
            <a:spLocks noGrp="1"/>
          </p:cNvSpPr>
          <p:nvPr>
            <p:ph type="body" sz="quarter" idx="15"/>
          </p:nvPr>
        </p:nvSpPr>
        <p:spPr>
          <a:xfrm>
            <a:off x="2438400"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4" name="Text Placeholder 9"/>
          <p:cNvSpPr>
            <a:spLocks noGrp="1"/>
          </p:cNvSpPr>
          <p:nvPr>
            <p:ph type="body" sz="quarter" idx="16"/>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5" name="Text Placeholder 9"/>
          <p:cNvSpPr>
            <a:spLocks noGrp="1"/>
          </p:cNvSpPr>
          <p:nvPr>
            <p:ph type="body" sz="quarter" idx="17"/>
          </p:nvPr>
        </p:nvSpPr>
        <p:spPr>
          <a:xfrm>
            <a:off x="2438400"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6" name="Text Placeholder 9"/>
          <p:cNvSpPr>
            <a:spLocks noGrp="1"/>
          </p:cNvSpPr>
          <p:nvPr>
            <p:ph type="body" sz="quarter" idx="18"/>
          </p:nvPr>
        </p:nvSpPr>
        <p:spPr>
          <a:xfrm>
            <a:off x="7221416"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7" name="Text Placeholder 6"/>
          <p:cNvSpPr>
            <a:spLocks noGrp="1"/>
          </p:cNvSpPr>
          <p:nvPr>
            <p:ph type="body" sz="quarter" idx="19"/>
          </p:nvPr>
        </p:nvSpPr>
        <p:spPr>
          <a:xfrm>
            <a:off x="2438397"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Text Placeholder 10"/>
          <p:cNvSpPr>
            <a:spLocks noGrp="1"/>
          </p:cNvSpPr>
          <p:nvPr>
            <p:ph type="body" sz="quarter" idx="20"/>
          </p:nvPr>
        </p:nvSpPr>
        <p:spPr>
          <a:xfrm>
            <a:off x="7221412"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7" name="Text Placeholder 16"/>
          <p:cNvSpPr>
            <a:spLocks noGrp="1"/>
          </p:cNvSpPr>
          <p:nvPr>
            <p:ph type="body" sz="quarter" idx="21"/>
          </p:nvPr>
        </p:nvSpPr>
        <p:spPr>
          <a:xfrm>
            <a:off x="2438400"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9" name="Text Placeholder 18"/>
          <p:cNvSpPr>
            <a:spLocks noGrp="1"/>
          </p:cNvSpPr>
          <p:nvPr>
            <p:ph type="body" sz="quarter" idx="22"/>
          </p:nvPr>
        </p:nvSpPr>
        <p:spPr>
          <a:xfrm>
            <a:off x="7221415"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8"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tabLst/>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3702041507"/>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8" name="Text Placeholder 9"/>
          <p:cNvSpPr>
            <a:spLocks noGrp="1"/>
          </p:cNvSpPr>
          <p:nvPr>
            <p:ph type="body" sz="quarter" idx="19"/>
          </p:nvPr>
        </p:nvSpPr>
        <p:spPr>
          <a:xfrm>
            <a:off x="2438399"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9" name="Text Placeholder 9"/>
          <p:cNvSpPr>
            <a:spLocks noGrp="1"/>
          </p:cNvSpPr>
          <p:nvPr>
            <p:ph type="body" sz="quarter" idx="20"/>
          </p:nvPr>
        </p:nvSpPr>
        <p:spPr>
          <a:xfrm>
            <a:off x="5627078"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4" name="Text Placeholder 9"/>
          <p:cNvSpPr>
            <a:spLocks noGrp="1"/>
          </p:cNvSpPr>
          <p:nvPr>
            <p:ph type="body" sz="quarter" idx="21"/>
          </p:nvPr>
        </p:nvSpPr>
        <p:spPr>
          <a:xfrm>
            <a:off x="8815754"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5" name="Text Placeholder 9"/>
          <p:cNvSpPr>
            <a:spLocks noGrp="1"/>
          </p:cNvSpPr>
          <p:nvPr>
            <p:ph type="body" sz="quarter" idx="22"/>
          </p:nvPr>
        </p:nvSpPr>
        <p:spPr>
          <a:xfrm>
            <a:off x="2438399"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6" name="Text Placeholder 9"/>
          <p:cNvSpPr>
            <a:spLocks noGrp="1"/>
          </p:cNvSpPr>
          <p:nvPr>
            <p:ph type="body" sz="quarter" idx="23"/>
          </p:nvPr>
        </p:nvSpPr>
        <p:spPr>
          <a:xfrm>
            <a:off x="5627078"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7" name="Text Placeholder 9"/>
          <p:cNvSpPr>
            <a:spLocks noGrp="1"/>
          </p:cNvSpPr>
          <p:nvPr>
            <p:ph type="body" sz="quarter" idx="24"/>
          </p:nvPr>
        </p:nvSpPr>
        <p:spPr>
          <a:xfrm>
            <a:off x="8815754" y="3822854"/>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6" name="Text Placeholder 5"/>
          <p:cNvSpPr>
            <a:spLocks noGrp="1"/>
          </p:cNvSpPr>
          <p:nvPr>
            <p:ph type="body" sz="quarter" idx="25"/>
          </p:nvPr>
        </p:nvSpPr>
        <p:spPr>
          <a:xfrm>
            <a:off x="2438402"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7"/>
          <p:cNvSpPr>
            <a:spLocks noGrp="1"/>
          </p:cNvSpPr>
          <p:nvPr>
            <p:ph type="body" sz="quarter" idx="26"/>
          </p:nvPr>
        </p:nvSpPr>
        <p:spPr>
          <a:xfrm>
            <a:off x="5627078"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 Placeholder 9"/>
          <p:cNvSpPr>
            <a:spLocks noGrp="1"/>
          </p:cNvSpPr>
          <p:nvPr>
            <p:ph type="body" sz="quarter" idx="27"/>
          </p:nvPr>
        </p:nvSpPr>
        <p:spPr>
          <a:xfrm>
            <a:off x="8815754"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6" name="Text Placeholder 15"/>
          <p:cNvSpPr>
            <a:spLocks noGrp="1"/>
          </p:cNvSpPr>
          <p:nvPr>
            <p:ph type="body" sz="quarter" idx="28"/>
          </p:nvPr>
        </p:nvSpPr>
        <p:spPr>
          <a:xfrm>
            <a:off x="2438402"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0" name="Text Placeholder 19"/>
          <p:cNvSpPr>
            <a:spLocks noGrp="1"/>
          </p:cNvSpPr>
          <p:nvPr>
            <p:ph type="body" sz="quarter" idx="29"/>
          </p:nvPr>
        </p:nvSpPr>
        <p:spPr>
          <a:xfrm>
            <a:off x="5627078"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3" name="Text Placeholder 22"/>
          <p:cNvSpPr>
            <a:spLocks noGrp="1"/>
          </p:cNvSpPr>
          <p:nvPr>
            <p:ph type="body" sz="quarter" idx="30"/>
          </p:nvPr>
        </p:nvSpPr>
        <p:spPr>
          <a:xfrm>
            <a:off x="8815754"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1"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1203954152"/>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ppendix Divider">
    <p:spTree>
      <p:nvGrpSpPr>
        <p:cNvPr id="1" name=""/>
        <p:cNvGrpSpPr/>
        <p:nvPr/>
      </p:nvGrpSpPr>
      <p:grpSpPr>
        <a:xfrm>
          <a:off x="0" y="0"/>
          <a:ext cx="0" cy="0"/>
          <a:chOff x="0" y="0"/>
          <a:chExt cx="0" cy="0"/>
        </a:xfrm>
      </p:grpSpPr>
      <p:grpSp>
        <p:nvGrpSpPr>
          <p:cNvPr id="2" name="masterGrid" hidden="1">
            <a:extLst>
              <a:ext uri="{FF2B5EF4-FFF2-40B4-BE49-F238E27FC236}">
                <a16:creationId xmlns:a16="http://schemas.microsoft.com/office/drawing/2014/main" id="{F059EC45-010A-7BE4-0954-1FCC35F7E55B}"/>
              </a:ext>
            </a:extLst>
          </p:cNvPr>
          <p:cNvGrpSpPr>
            <a:grpSpLocks/>
          </p:cNvGrpSpPr>
          <p:nvPr userDrawn="1">
            <p:custDataLst>
              <p:tags r:id="rId1"/>
            </p:custDataLst>
          </p:nvPr>
        </p:nvGrpSpPr>
        <p:grpSpPr bwMode="auto">
          <a:xfrm>
            <a:off x="1" y="0"/>
            <a:ext cx="12192000" cy="6858000"/>
            <a:chOff x="0" y="0"/>
            <a:chExt cx="9906000" cy="6858000"/>
          </a:xfrm>
        </p:grpSpPr>
        <p:grpSp>
          <p:nvGrpSpPr>
            <p:cNvPr id="3" name="Group 75" hidden="1">
              <a:extLst>
                <a:ext uri="{FF2B5EF4-FFF2-40B4-BE49-F238E27FC236}">
                  <a16:creationId xmlns:a16="http://schemas.microsoft.com/office/drawing/2014/main" id="{4029DC06-00D8-60BB-7741-18DFD7AD5817}"/>
                </a:ext>
              </a:extLst>
            </p:cNvPr>
            <p:cNvGrpSpPr>
              <a:grpSpLocks/>
            </p:cNvGrpSpPr>
            <p:nvPr/>
          </p:nvGrpSpPr>
          <p:grpSpPr bwMode="auto">
            <a:xfrm>
              <a:off x="0" y="0"/>
              <a:ext cx="9906000" cy="6858000"/>
              <a:chOff x="0" y="0"/>
              <a:chExt cx="9906000" cy="6858000"/>
            </a:xfrm>
          </p:grpSpPr>
          <p:sp>
            <p:nvSpPr>
              <p:cNvPr id="10" name="S_9" hidden="1">
                <a:extLst>
                  <a:ext uri="{FF2B5EF4-FFF2-40B4-BE49-F238E27FC236}">
                    <a16:creationId xmlns:a16="http://schemas.microsoft.com/office/drawing/2014/main" id="{72ED11F7-A1CD-FB44-08E4-9FB4D9F53645}"/>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1" name="S_1" hidden="1">
                <a:extLst>
                  <a:ext uri="{FF2B5EF4-FFF2-40B4-BE49-F238E27FC236}">
                    <a16:creationId xmlns:a16="http://schemas.microsoft.com/office/drawing/2014/main" id="{E7F7031D-CEA5-1803-280B-312F123B91F4}"/>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2" name="S_2" hidden="1">
                <a:extLst>
                  <a:ext uri="{FF2B5EF4-FFF2-40B4-BE49-F238E27FC236}">
                    <a16:creationId xmlns:a16="http://schemas.microsoft.com/office/drawing/2014/main" id="{A658B9A9-BCAA-FCD6-3E84-4FE5B947F2A9}"/>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3" name="S_3" hidden="1">
                <a:extLst>
                  <a:ext uri="{FF2B5EF4-FFF2-40B4-BE49-F238E27FC236}">
                    <a16:creationId xmlns:a16="http://schemas.microsoft.com/office/drawing/2014/main" id="{02BC9536-057C-952B-4D9F-F59391307BFE}"/>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4" hidden="1">
                <a:extLst>
                  <a:ext uri="{FF2B5EF4-FFF2-40B4-BE49-F238E27FC236}">
                    <a16:creationId xmlns:a16="http://schemas.microsoft.com/office/drawing/2014/main" id="{69F8D5A8-4F15-99DA-D735-00FDDC125B3C}"/>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5" hidden="1">
                <a:extLst>
                  <a:ext uri="{FF2B5EF4-FFF2-40B4-BE49-F238E27FC236}">
                    <a16:creationId xmlns:a16="http://schemas.microsoft.com/office/drawing/2014/main" id="{32CF56F2-F7FF-E9E4-51ED-B6FD1AFD0F49}"/>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6" hidden="1">
                <a:extLst>
                  <a:ext uri="{FF2B5EF4-FFF2-40B4-BE49-F238E27FC236}">
                    <a16:creationId xmlns:a16="http://schemas.microsoft.com/office/drawing/2014/main" id="{A537F198-6586-C841-6CB6-450FBFC9E112}"/>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7" hidden="1">
                <a:extLst>
                  <a:ext uri="{FF2B5EF4-FFF2-40B4-BE49-F238E27FC236}">
                    <a16:creationId xmlns:a16="http://schemas.microsoft.com/office/drawing/2014/main" id="{68C5A028-2241-F0F0-D545-7C645D7E77C5}"/>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8" hidden="1">
                <a:extLst>
                  <a:ext uri="{FF2B5EF4-FFF2-40B4-BE49-F238E27FC236}">
                    <a16:creationId xmlns:a16="http://schemas.microsoft.com/office/drawing/2014/main" id="{0F4DE04D-FF06-B00E-94F6-141FC8DDE6F3}"/>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10" hidden="1">
                <a:extLst>
                  <a:ext uri="{FF2B5EF4-FFF2-40B4-BE49-F238E27FC236}">
                    <a16:creationId xmlns:a16="http://schemas.microsoft.com/office/drawing/2014/main" id="{2C944694-430B-C4D0-5E04-AE76A9B4791E}"/>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11" hidden="1">
                <a:extLst>
                  <a:ext uri="{FF2B5EF4-FFF2-40B4-BE49-F238E27FC236}">
                    <a16:creationId xmlns:a16="http://schemas.microsoft.com/office/drawing/2014/main" id="{CC1D0DBC-8F3D-F120-BCA2-476C3A4656D9}"/>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12" hidden="1">
                <a:extLst>
                  <a:ext uri="{FF2B5EF4-FFF2-40B4-BE49-F238E27FC236}">
                    <a16:creationId xmlns:a16="http://schemas.microsoft.com/office/drawing/2014/main" id="{7B65AE6E-D27A-A62E-CAA8-5D8B58DEAF54}"/>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3" hidden="1">
                <a:extLst>
                  <a:ext uri="{FF2B5EF4-FFF2-40B4-BE49-F238E27FC236}">
                    <a16:creationId xmlns:a16="http://schemas.microsoft.com/office/drawing/2014/main" id="{AED30675-A222-CBEF-6465-C6F692EC54E2}"/>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4" hidden="1">
                <a:extLst>
                  <a:ext uri="{FF2B5EF4-FFF2-40B4-BE49-F238E27FC236}">
                    <a16:creationId xmlns:a16="http://schemas.microsoft.com/office/drawing/2014/main" id="{43EA5398-A7AC-9D38-B608-09282D80060F}"/>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5" hidden="1">
                <a:extLst>
                  <a:ext uri="{FF2B5EF4-FFF2-40B4-BE49-F238E27FC236}">
                    <a16:creationId xmlns:a16="http://schemas.microsoft.com/office/drawing/2014/main" id="{4862D7E3-0504-1664-7F69-C17EE1898500}"/>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6" hidden="1">
                <a:extLst>
                  <a:ext uri="{FF2B5EF4-FFF2-40B4-BE49-F238E27FC236}">
                    <a16:creationId xmlns:a16="http://schemas.microsoft.com/office/drawing/2014/main" id="{CACEAC26-403C-62C1-2D22-EA9ECCDA3555}"/>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7" hidden="1">
                <a:extLst>
                  <a:ext uri="{FF2B5EF4-FFF2-40B4-BE49-F238E27FC236}">
                    <a16:creationId xmlns:a16="http://schemas.microsoft.com/office/drawing/2014/main" id="{9979B519-2E78-4E45-AB0D-FF37A53C0ED9}"/>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8" hidden="1">
                <a:extLst>
                  <a:ext uri="{FF2B5EF4-FFF2-40B4-BE49-F238E27FC236}">
                    <a16:creationId xmlns:a16="http://schemas.microsoft.com/office/drawing/2014/main" id="{B4C2B146-CE3F-A31E-DB28-D09BA45017E6}"/>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9" hidden="1">
                <a:extLst>
                  <a:ext uri="{FF2B5EF4-FFF2-40B4-BE49-F238E27FC236}">
                    <a16:creationId xmlns:a16="http://schemas.microsoft.com/office/drawing/2014/main" id="{01BA1121-1C94-6C37-8FB9-2FCC042D90B2}"/>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20" hidden="1">
                <a:extLst>
                  <a:ext uri="{FF2B5EF4-FFF2-40B4-BE49-F238E27FC236}">
                    <a16:creationId xmlns:a16="http://schemas.microsoft.com/office/drawing/2014/main" id="{93A5A7B3-1C54-9EDD-FA74-45B937DF61F7}"/>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21" hidden="1">
                <a:extLst>
                  <a:ext uri="{FF2B5EF4-FFF2-40B4-BE49-F238E27FC236}">
                    <a16:creationId xmlns:a16="http://schemas.microsoft.com/office/drawing/2014/main" id="{7831A2AE-C513-FB29-8AF7-702330F3634E}"/>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3" hidden="1">
                <a:extLst>
                  <a:ext uri="{FF2B5EF4-FFF2-40B4-BE49-F238E27FC236}">
                    <a16:creationId xmlns:a16="http://schemas.microsoft.com/office/drawing/2014/main" id="{4C149559-B64C-E0C8-F7FF-2412F8C3A286}"/>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12" hidden="1">
                <a:extLst>
                  <a:ext uri="{FF2B5EF4-FFF2-40B4-BE49-F238E27FC236}">
                    <a16:creationId xmlns:a16="http://schemas.microsoft.com/office/drawing/2014/main" id="{CA19A8EA-733E-18CB-ACF2-97C7E5FB6395}"/>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Line 128" hidden="1">
                <a:extLst>
                  <a:ext uri="{FF2B5EF4-FFF2-40B4-BE49-F238E27FC236}">
                    <a16:creationId xmlns:a16="http://schemas.microsoft.com/office/drawing/2014/main" id="{464E0DE9-A7BF-FC51-8AD6-645625C3C324}"/>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4" name="Group 64" hidden="1">
              <a:extLst>
                <a:ext uri="{FF2B5EF4-FFF2-40B4-BE49-F238E27FC236}">
                  <a16:creationId xmlns:a16="http://schemas.microsoft.com/office/drawing/2014/main" id="{CBFD6867-89C8-A1FD-1A28-8F3FDA19FDD0}"/>
                </a:ext>
              </a:extLst>
            </p:cNvPr>
            <p:cNvGrpSpPr>
              <a:grpSpLocks/>
            </p:cNvGrpSpPr>
            <p:nvPr/>
          </p:nvGrpSpPr>
          <p:grpSpPr bwMode="auto">
            <a:xfrm>
              <a:off x="1978659" y="6321425"/>
              <a:ext cx="7479522" cy="144463"/>
              <a:chOff x="1978659" y="6321420"/>
              <a:chExt cx="7479522" cy="144000"/>
            </a:xfrm>
          </p:grpSpPr>
          <p:sp>
            <p:nvSpPr>
              <p:cNvPr id="8" name="Rectangle 56" hidden="1">
                <a:extLst>
                  <a:ext uri="{FF2B5EF4-FFF2-40B4-BE49-F238E27FC236}">
                    <a16:creationId xmlns:a16="http://schemas.microsoft.com/office/drawing/2014/main" id="{F2374A06-15F1-6B7E-68D4-3DEBB38172FA}"/>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9" name="TextBox 13" hidden="1">
                <a:extLst>
                  <a:ext uri="{FF2B5EF4-FFF2-40B4-BE49-F238E27FC236}">
                    <a16:creationId xmlns:a16="http://schemas.microsoft.com/office/drawing/2014/main" id="{15201D91-DD1F-8373-B140-80DDBC390415}"/>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5" name="Group 63" hidden="1">
              <a:extLst>
                <a:ext uri="{FF2B5EF4-FFF2-40B4-BE49-F238E27FC236}">
                  <a16:creationId xmlns:a16="http://schemas.microsoft.com/office/drawing/2014/main" id="{37880092-665D-B98A-0B8D-A1778B57CFEF}"/>
                </a:ext>
              </a:extLst>
            </p:cNvPr>
            <p:cNvGrpSpPr>
              <a:grpSpLocks/>
            </p:cNvGrpSpPr>
            <p:nvPr/>
          </p:nvGrpSpPr>
          <p:grpSpPr bwMode="auto">
            <a:xfrm>
              <a:off x="1978659" y="5976938"/>
              <a:ext cx="7479522" cy="161925"/>
              <a:chOff x="1978659" y="5976934"/>
              <a:chExt cx="7479522" cy="161462"/>
            </a:xfrm>
          </p:grpSpPr>
          <p:sp>
            <p:nvSpPr>
              <p:cNvPr id="6" name="Rectangle 60" hidden="1">
                <a:extLst>
                  <a:ext uri="{FF2B5EF4-FFF2-40B4-BE49-F238E27FC236}">
                    <a16:creationId xmlns:a16="http://schemas.microsoft.com/office/drawing/2014/main" id="{88934DB5-AE07-817D-086C-667F87E8F785}"/>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7" name="TextBox 13" hidden="1">
                <a:extLst>
                  <a:ext uri="{FF2B5EF4-FFF2-40B4-BE49-F238E27FC236}">
                    <a16:creationId xmlns:a16="http://schemas.microsoft.com/office/drawing/2014/main" id="{9C57250A-82D4-7C62-8394-CC2A554293C4}"/>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4" name="docReference">
            <a:extLst>
              <a:ext uri="{FF2B5EF4-FFF2-40B4-BE49-F238E27FC236}">
                <a16:creationId xmlns:a16="http://schemas.microsoft.com/office/drawing/2014/main" id="{4B9796F3-A219-4551-FB9D-D582C5A7955F}"/>
              </a:ext>
            </a:extLst>
          </p:cNvPr>
          <p:cNvSpPr txBox="1"/>
          <p:nvPr userDrawn="1">
            <p:custDataLst>
              <p:tags r:id="rId2"/>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5" name="draftStamp">
            <a:extLst>
              <a:ext uri="{FF2B5EF4-FFF2-40B4-BE49-F238E27FC236}">
                <a16:creationId xmlns:a16="http://schemas.microsoft.com/office/drawing/2014/main" id="{176BF490-476C-B47A-537D-CF29836A18DA}"/>
              </a:ext>
            </a:extLst>
          </p:cNvPr>
          <p:cNvSpPr txBox="1">
            <a:spLocks noChangeArrowheads="1"/>
          </p:cNvSpPr>
          <p:nvPr userDrawn="1">
            <p:custDataLst>
              <p:tags r:id="rId3"/>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71" name="title"/>
          <p:cNvSpPr>
            <a:spLocks noGrp="1"/>
          </p:cNvSpPr>
          <p:nvPr>
            <p:ph type="title"/>
          </p:nvPr>
        </p:nvSpPr>
        <p:spPr>
          <a:xfrm>
            <a:off x="562888" y="5505450"/>
            <a:ext cx="11077951" cy="539750"/>
          </a:xfrm>
          <a:noFill/>
          <a:ln>
            <a:noFill/>
          </a:ln>
        </p:spPr>
        <p:txBody>
          <a:bodyPr bIns="91440" anchor="b"/>
          <a:lstStyle>
            <a:lvl1pPr marL="1828800" indent="-1828800">
              <a:defRPr lang="en-US" dirty="0">
                <a:latin typeface="Georgia" pitchFamily="18" charset="0"/>
                <a:ea typeface="LF_Kai"/>
              </a:defRPr>
            </a:lvl1pPr>
          </a:lstStyle>
          <a:p>
            <a:pPr lvl="0"/>
            <a:r>
              <a:rPr lang="it-IT" dirty="0"/>
              <a:t>Fare clic per modificare lo stile del titolo</a:t>
            </a:r>
            <a:endParaRPr lang="en-US" dirty="0"/>
          </a:p>
        </p:txBody>
      </p:sp>
    </p:spTree>
    <p:extLst>
      <p:ext uri="{BB962C8B-B14F-4D97-AF65-F5344CB8AC3E}">
        <p14:creationId xmlns:p14="http://schemas.microsoft.com/office/powerpoint/2010/main" val="837167356"/>
      </p:ext>
    </p:extLst>
  </p:cSld>
  <p:clrMapOvr>
    <a:masterClrMapping/>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Facing Page Title Only">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BDDB6C35-737A-7B47-95BE-FF0595A8DEE1}"/>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0B35919B-B353-E4EA-BB79-987870A6E750}"/>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A5E2A261-AF9B-DF3C-AB24-BF3BBC90E1D4}"/>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92FE7EF5-CAD0-15E6-AFA3-07FC951D57B3}"/>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1201EF4F-3CFC-B6FF-B724-F3749D4DC175}"/>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630D2206-35DC-10C8-9FB2-0F3E03228296}"/>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42862331-602E-C2B7-B34D-D5906B4145D5}"/>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608F98DE-40FF-5E3D-5DD2-29E9B8816828}"/>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F21C08BF-369C-9CBE-4C00-7A34B40DFFAD}"/>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078B5DFA-87D0-02B6-C517-6931009FA813}"/>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96A62560-4E5E-ED4A-74D8-A3F4C1A53528}"/>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E1B6C6F1-4A97-A703-8D29-9511C4383F84}"/>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0A1A282A-0C62-C69F-D953-9A64AA328B4D}"/>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BEEF6391-73C7-B6AD-F7C5-538FC7C4C8B9}"/>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87DCCD57-47E8-A4E0-982E-D67E9F27664A}"/>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F566DB3A-B44F-4F8B-1F3E-D9A78A6D8F4F}"/>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F150F25E-9F52-AD7E-7E6F-3BE6DA7F8C2E}"/>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44E4B317-96CC-05D0-C6DD-F0C32092E8FA}"/>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D39A6E86-4268-6ACD-DBC4-E5644C4FBFC3}"/>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A9612353-3F32-3376-7535-349EE138176B}"/>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65DAA135-E3E8-CC75-1BAB-45463972EE27}"/>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99245935-0EB6-2786-7C27-1725C9A413CF}"/>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9F14A580-4517-57FE-1030-CC9AFD819CB5}"/>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B6384F13-4130-60E9-A93E-99C854969CD7}"/>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6631E3DF-3909-59C2-3E99-D1B0965373C3}"/>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8E847552-EB4D-C984-F86D-A907A5508E98}"/>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A89895D2-A5DB-6F0B-F0FC-7384F1DE9391}"/>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835EC857-4673-4188-66EB-F245D817E698}"/>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24B43258-2626-575D-5453-24C2EE2CD112}"/>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39111D82-CDAC-6A84-9A16-15BC8B0C3860}"/>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2F97AFD9-9C57-1CE8-81D9-28F7E2A946A2}"/>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92DB87D0-C922-4313-FDD8-EAB90D9FA62D}"/>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87C2AD93-FCCC-0B5F-0FE7-AF5FB7B5A6DB}"/>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51C8BCDD-89AC-44EA-0EE6-3F1B43E90B79}"/>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69A73275-9396-CD17-0C8D-5D830FB52CF3}"/>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Tree>
    <p:extLst>
      <p:ext uri="{BB962C8B-B14F-4D97-AF65-F5344CB8AC3E}">
        <p14:creationId xmlns:p14="http://schemas.microsoft.com/office/powerpoint/2010/main" val="18919715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Facing Page Title and Text">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B9EACAC9-2030-91DB-2E7E-6C5D04465B67}"/>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C7983405-C816-CD13-E554-B554F8AD45BB}"/>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2B25B0D2-9A78-E7B5-138A-F7534F4E190E}"/>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715BE707-8127-A29C-A5D0-30F296BC77B5}"/>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6073E2D2-69DC-10CF-49DC-60CA4A225109}"/>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225409E2-8626-D5C1-F519-52C011282E30}"/>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DDDAEF7B-A815-DC6E-D0DA-CB998123E97A}"/>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01CC2EE9-1112-641F-3AEB-C7E9DA7B069E}"/>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D3DB71EE-83B7-2784-42EB-A2C9FCFF9588}"/>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EA0D69A2-62C5-DD1A-D5C8-A0219D56A4AA}"/>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829951EF-566A-2F01-AFCC-0F71695876C5}"/>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42DC11D8-5940-EF64-2DC7-D65AC1C363BF}"/>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43C9A49F-99BE-77D7-E16C-C6F6C187ECFE}"/>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67CD11B7-87A6-9258-83A2-829F17656915}"/>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B7103BBA-87C6-6D55-7D96-1C6846150F22}"/>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DDF05BA7-979D-7608-AAA4-0735191EDBD8}"/>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76C47BC6-2D1E-8B99-C83D-A8DD09679053}"/>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F53723BA-453D-B1C2-2785-47E1B74FB98B}"/>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77939836-0D60-1BA6-A2B4-3739B659FBAF}"/>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8C6C70BB-6B8C-6BCB-5C80-2E7963DD080D}"/>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159F1396-1ED1-28E6-48C1-6C413092A696}"/>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9AB4175F-E012-2CC5-543B-08E2B13DA92F}"/>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58D522B6-369F-2E50-0A09-DC9494579967}"/>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2BB8239F-AC53-A284-185A-ECB919D818D5}"/>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0765A835-9A3C-4B13-CE48-A01C5A47C833}"/>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69026FE2-5CB1-8A94-8C58-2CE8A478B1B8}"/>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831B5843-3A63-81D8-1B75-31DCA169E689}"/>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5DA38BEB-BBEF-2FE0-111D-2B91BE9C0C1B}"/>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FE63622A-8921-9B62-4957-82DC9DFF806C}"/>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36CF5AAE-3DE5-CB3A-F15C-781A90D0423B}"/>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DF053DE8-C34F-A3CD-04CA-995FE868BA19}"/>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72F1E8FC-4161-845C-0E4F-3251B5F0AC74}"/>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5FAF8260-1A05-04B3-0A4C-EF591E1278F1}"/>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41158B2F-D97A-D35F-4387-0A3520557989}"/>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0A8F9486-71D2-D56A-65FD-13C8E631E914}"/>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4"/>
          <p:cNvSpPr>
            <a:spLocks noGrp="1"/>
          </p:cNvSpPr>
          <p:nvPr>
            <p:ph type="body" sz="quarter" idx="12"/>
          </p:nvPr>
        </p:nvSpPr>
        <p:spPr>
          <a:xfrm>
            <a:off x="2438399" y="1524003"/>
            <a:ext cx="9190893" cy="4467225"/>
          </a:xfrm>
          <a:prstGeom prst="rect">
            <a:avLst/>
          </a:prstGeom>
          <a:noFill/>
          <a:ln>
            <a:noFill/>
          </a:ln>
        </p:spPr>
        <p:txBody>
          <a:bodyPr wrap="square" lIns="0" tIns="0" rIns="0" bIns="0" numCol="1" anchor="t" anchorCtr="0" compatLnSpc="1">
            <a:prstTxWarp prst="textNoShape">
              <a:avLst/>
            </a:prstTxWarp>
          </a:bodyPr>
          <a:lstStyle>
            <a:lvl1pPr>
              <a:defRPr lang="en-US" smtClean="0">
                <a:ea typeface="LF_Kai"/>
                <a:cs typeface="ＭＳ Ｐゴシック" pitchFamily="26" charset="-128"/>
              </a:defRPr>
            </a:lvl1pPr>
            <a:lvl2pPr>
              <a:defRPr lang="en-US" smtClean="0">
                <a:ea typeface="LF_Kai"/>
              </a:defRPr>
            </a:lvl2pPr>
            <a:lvl3pPr>
              <a:defRPr lang="en-US" smtClean="0">
                <a:ea typeface="LF_Kai"/>
              </a:defRPr>
            </a:lvl3pPr>
            <a:lvl4pPr>
              <a:defRPr lang="en-US" smtClean="0">
                <a:ea typeface="LF_Kai"/>
              </a:defRPr>
            </a:lvl4pPr>
            <a:lvl5pPr>
              <a:defRPr lang="en-US" baseline="0">
                <a:ea typeface="LF_Kai"/>
              </a:defRPr>
            </a:lvl5pPr>
            <a:lvl6pPr>
              <a:defRPr>
                <a:ea typeface="LF_Kai"/>
              </a:defRPr>
            </a:lvl6pPr>
            <a:lvl7pPr>
              <a:defRPr>
                <a:ea typeface="LF_Kai"/>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6"/>
            <a:r>
              <a:rPr lang="en-US" dirty="0"/>
              <a:t>Eighth level</a:t>
            </a:r>
          </a:p>
          <a:p>
            <a:pPr lvl="6"/>
            <a:r>
              <a:rPr lang="en-US" dirty="0"/>
              <a:t>Ninth level</a:t>
            </a:r>
          </a:p>
        </p:txBody>
      </p:sp>
    </p:spTree>
    <p:extLst>
      <p:ext uri="{BB962C8B-B14F-4D97-AF65-F5344CB8AC3E}">
        <p14:creationId xmlns:p14="http://schemas.microsoft.com/office/powerpoint/2010/main" val="3963012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465254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B9E24F55-9159-89BF-EB82-F477A6F52ADF}"/>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315E2604-75B7-EEFC-2293-FEFD3D066A0E}"/>
              </a:ext>
            </a:extLst>
          </p:cNvPr>
          <p:cNvGrpSpPr>
            <a:grpSpLocks/>
          </p:cNvGrpSpPr>
          <p:nvPr userDrawn="1">
            <p:custDataLst>
              <p:tags r:id="rId2"/>
            </p:custDataLst>
          </p:nvPr>
        </p:nvGrpSpPr>
        <p:grpSpPr bwMode="auto">
          <a:xfrm>
            <a:off x="1" y="0"/>
            <a:ext cx="12192000" cy="6858000"/>
            <a:chOff x="0" y="0"/>
            <a:chExt cx="9906000" cy="6858000"/>
          </a:xfrm>
        </p:grpSpPr>
        <p:grpSp>
          <p:nvGrpSpPr>
            <p:cNvPr id="5" name="Group 75" hidden="1">
              <a:extLst>
                <a:ext uri="{FF2B5EF4-FFF2-40B4-BE49-F238E27FC236}">
                  <a16:creationId xmlns:a16="http://schemas.microsoft.com/office/drawing/2014/main" id="{AD9C94CA-241F-5FCC-B78E-0114A6856A7A}"/>
                </a:ext>
              </a:extLst>
            </p:cNvPr>
            <p:cNvGrpSpPr>
              <a:grpSpLocks/>
            </p:cNvGrpSpPr>
            <p:nvPr/>
          </p:nvGrpSpPr>
          <p:grpSpPr bwMode="auto">
            <a:xfrm>
              <a:off x="0" y="0"/>
              <a:ext cx="9906000" cy="6858000"/>
              <a:chOff x="0" y="0"/>
              <a:chExt cx="9906000" cy="6858000"/>
            </a:xfrm>
          </p:grpSpPr>
          <p:sp>
            <p:nvSpPr>
              <p:cNvPr id="12" name="S_9" hidden="1">
                <a:extLst>
                  <a:ext uri="{FF2B5EF4-FFF2-40B4-BE49-F238E27FC236}">
                    <a16:creationId xmlns:a16="http://schemas.microsoft.com/office/drawing/2014/main" id="{5BD0033E-6F9A-D5DA-ED76-A2A85AC5351D}"/>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3" name="S_1" hidden="1">
                <a:extLst>
                  <a:ext uri="{FF2B5EF4-FFF2-40B4-BE49-F238E27FC236}">
                    <a16:creationId xmlns:a16="http://schemas.microsoft.com/office/drawing/2014/main" id="{0011AC50-7F01-D454-CEDF-2C29AC678E68}"/>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2" hidden="1">
                <a:extLst>
                  <a:ext uri="{FF2B5EF4-FFF2-40B4-BE49-F238E27FC236}">
                    <a16:creationId xmlns:a16="http://schemas.microsoft.com/office/drawing/2014/main" id="{77082CC2-91DA-8226-ED4C-76CB30E289C7}"/>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3" hidden="1">
                <a:extLst>
                  <a:ext uri="{FF2B5EF4-FFF2-40B4-BE49-F238E27FC236}">
                    <a16:creationId xmlns:a16="http://schemas.microsoft.com/office/drawing/2014/main" id="{9A319610-08A6-FBAD-A99B-63CCA7BFC348}"/>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4" hidden="1">
                <a:extLst>
                  <a:ext uri="{FF2B5EF4-FFF2-40B4-BE49-F238E27FC236}">
                    <a16:creationId xmlns:a16="http://schemas.microsoft.com/office/drawing/2014/main" id="{8A1A1DF2-75D9-43D6-5297-EAF7CC6F8C22}"/>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5" hidden="1">
                <a:extLst>
                  <a:ext uri="{FF2B5EF4-FFF2-40B4-BE49-F238E27FC236}">
                    <a16:creationId xmlns:a16="http://schemas.microsoft.com/office/drawing/2014/main" id="{6C881909-A891-2A1D-E292-4AC2C1A6A03D}"/>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6" hidden="1">
                <a:extLst>
                  <a:ext uri="{FF2B5EF4-FFF2-40B4-BE49-F238E27FC236}">
                    <a16:creationId xmlns:a16="http://schemas.microsoft.com/office/drawing/2014/main" id="{EC31221A-3D18-703C-A865-8646202C86BF}"/>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7" hidden="1">
                <a:extLst>
                  <a:ext uri="{FF2B5EF4-FFF2-40B4-BE49-F238E27FC236}">
                    <a16:creationId xmlns:a16="http://schemas.microsoft.com/office/drawing/2014/main" id="{509D6F2C-1B7B-1787-B859-9223A33FFAF2}"/>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8" hidden="1">
                <a:extLst>
                  <a:ext uri="{FF2B5EF4-FFF2-40B4-BE49-F238E27FC236}">
                    <a16:creationId xmlns:a16="http://schemas.microsoft.com/office/drawing/2014/main" id="{03F90FF1-646B-248B-6D68-36A45C74DC0A}"/>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10" hidden="1">
                <a:extLst>
                  <a:ext uri="{FF2B5EF4-FFF2-40B4-BE49-F238E27FC236}">
                    <a16:creationId xmlns:a16="http://schemas.microsoft.com/office/drawing/2014/main" id="{40DDF72A-EA28-7FE2-6AB9-8AD28FFDA476}"/>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1" hidden="1">
                <a:extLst>
                  <a:ext uri="{FF2B5EF4-FFF2-40B4-BE49-F238E27FC236}">
                    <a16:creationId xmlns:a16="http://schemas.microsoft.com/office/drawing/2014/main" id="{A08CF6EB-C0D5-7C5B-FEEA-55386F5B1C19}"/>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2" hidden="1">
                <a:extLst>
                  <a:ext uri="{FF2B5EF4-FFF2-40B4-BE49-F238E27FC236}">
                    <a16:creationId xmlns:a16="http://schemas.microsoft.com/office/drawing/2014/main" id="{FCE2F5D2-C74C-F500-34E5-0326577F0B54}"/>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3" hidden="1">
                <a:extLst>
                  <a:ext uri="{FF2B5EF4-FFF2-40B4-BE49-F238E27FC236}">
                    <a16:creationId xmlns:a16="http://schemas.microsoft.com/office/drawing/2014/main" id="{EDD65273-9BD8-EBE4-E222-0F5A23BEACC6}"/>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4" hidden="1">
                <a:extLst>
                  <a:ext uri="{FF2B5EF4-FFF2-40B4-BE49-F238E27FC236}">
                    <a16:creationId xmlns:a16="http://schemas.microsoft.com/office/drawing/2014/main" id="{0864AE63-63F6-437C-7816-B95FCD273D17}"/>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5" hidden="1">
                <a:extLst>
                  <a:ext uri="{FF2B5EF4-FFF2-40B4-BE49-F238E27FC236}">
                    <a16:creationId xmlns:a16="http://schemas.microsoft.com/office/drawing/2014/main" id="{B1C3535E-D217-EFCE-1CF3-AF1D2786093C}"/>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6" hidden="1">
                <a:extLst>
                  <a:ext uri="{FF2B5EF4-FFF2-40B4-BE49-F238E27FC236}">
                    <a16:creationId xmlns:a16="http://schemas.microsoft.com/office/drawing/2014/main" id="{6BBE9BF1-FA86-E88E-DD61-06B06F295D3B}"/>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7" hidden="1">
                <a:extLst>
                  <a:ext uri="{FF2B5EF4-FFF2-40B4-BE49-F238E27FC236}">
                    <a16:creationId xmlns:a16="http://schemas.microsoft.com/office/drawing/2014/main" id="{05020C3E-8797-1E5E-B868-2D50B3E48641}"/>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8" hidden="1">
                <a:extLst>
                  <a:ext uri="{FF2B5EF4-FFF2-40B4-BE49-F238E27FC236}">
                    <a16:creationId xmlns:a16="http://schemas.microsoft.com/office/drawing/2014/main" id="{1B4C3B82-940D-6566-238F-85C1315138F6}"/>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9" hidden="1">
                <a:extLst>
                  <a:ext uri="{FF2B5EF4-FFF2-40B4-BE49-F238E27FC236}">
                    <a16:creationId xmlns:a16="http://schemas.microsoft.com/office/drawing/2014/main" id="{68F12E4B-1561-9A8F-0C84-8DBCAF0E15E9}"/>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20" hidden="1">
                <a:extLst>
                  <a:ext uri="{FF2B5EF4-FFF2-40B4-BE49-F238E27FC236}">
                    <a16:creationId xmlns:a16="http://schemas.microsoft.com/office/drawing/2014/main" id="{121BCB99-EFC9-CD13-8A13-A2543223FE84}"/>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1" hidden="1">
                <a:extLst>
                  <a:ext uri="{FF2B5EF4-FFF2-40B4-BE49-F238E27FC236}">
                    <a16:creationId xmlns:a16="http://schemas.microsoft.com/office/drawing/2014/main" id="{5BAD854D-E839-A995-007D-6AE4DC8CD1C9}"/>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13" hidden="1">
                <a:extLst>
                  <a:ext uri="{FF2B5EF4-FFF2-40B4-BE49-F238E27FC236}">
                    <a16:creationId xmlns:a16="http://schemas.microsoft.com/office/drawing/2014/main" id="{7E6B1F59-8A95-79A6-5B07-739126794E09}"/>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2" hidden="1">
                <a:extLst>
                  <a:ext uri="{FF2B5EF4-FFF2-40B4-BE49-F238E27FC236}">
                    <a16:creationId xmlns:a16="http://schemas.microsoft.com/office/drawing/2014/main" id="{F0B7BF14-90FB-B664-5D3D-23100BC481CC}"/>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Line 128" hidden="1">
                <a:extLst>
                  <a:ext uri="{FF2B5EF4-FFF2-40B4-BE49-F238E27FC236}">
                    <a16:creationId xmlns:a16="http://schemas.microsoft.com/office/drawing/2014/main" id="{D5CC0B5E-0BF0-F812-BBFB-5429F90E218B}"/>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6" name="Group 64" hidden="1">
              <a:extLst>
                <a:ext uri="{FF2B5EF4-FFF2-40B4-BE49-F238E27FC236}">
                  <a16:creationId xmlns:a16="http://schemas.microsoft.com/office/drawing/2014/main" id="{D65E6324-813A-AD4E-0943-820C8562801B}"/>
                </a:ext>
              </a:extLst>
            </p:cNvPr>
            <p:cNvGrpSpPr>
              <a:grpSpLocks/>
            </p:cNvGrpSpPr>
            <p:nvPr/>
          </p:nvGrpSpPr>
          <p:grpSpPr bwMode="auto">
            <a:xfrm>
              <a:off x="1978659" y="6321425"/>
              <a:ext cx="7479522" cy="144463"/>
              <a:chOff x="1978659" y="6321420"/>
              <a:chExt cx="7479522" cy="144000"/>
            </a:xfrm>
          </p:grpSpPr>
          <p:sp>
            <p:nvSpPr>
              <p:cNvPr id="10" name="Rectangle 56" hidden="1">
                <a:extLst>
                  <a:ext uri="{FF2B5EF4-FFF2-40B4-BE49-F238E27FC236}">
                    <a16:creationId xmlns:a16="http://schemas.microsoft.com/office/drawing/2014/main" id="{260CB15D-65D9-61AA-6B0B-24B1AD5BEAFE}"/>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1" name="TextBox 13" hidden="1">
                <a:extLst>
                  <a:ext uri="{FF2B5EF4-FFF2-40B4-BE49-F238E27FC236}">
                    <a16:creationId xmlns:a16="http://schemas.microsoft.com/office/drawing/2014/main" id="{0BEFEDA7-B0C0-D04D-DEA3-696378D20B59}"/>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7" name="Group 63" hidden="1">
              <a:extLst>
                <a:ext uri="{FF2B5EF4-FFF2-40B4-BE49-F238E27FC236}">
                  <a16:creationId xmlns:a16="http://schemas.microsoft.com/office/drawing/2014/main" id="{7A50F1E7-D310-E12A-6C2B-0A6985260173}"/>
                </a:ext>
              </a:extLst>
            </p:cNvPr>
            <p:cNvGrpSpPr>
              <a:grpSpLocks/>
            </p:cNvGrpSpPr>
            <p:nvPr/>
          </p:nvGrpSpPr>
          <p:grpSpPr bwMode="auto">
            <a:xfrm>
              <a:off x="1978659" y="5976938"/>
              <a:ext cx="7479522" cy="161925"/>
              <a:chOff x="1978659" y="5976934"/>
              <a:chExt cx="7479522" cy="161462"/>
            </a:xfrm>
          </p:grpSpPr>
          <p:sp>
            <p:nvSpPr>
              <p:cNvPr id="8" name="Rectangle 60" hidden="1">
                <a:extLst>
                  <a:ext uri="{FF2B5EF4-FFF2-40B4-BE49-F238E27FC236}">
                    <a16:creationId xmlns:a16="http://schemas.microsoft.com/office/drawing/2014/main" id="{44034842-CD28-9E14-71D7-50F70B80599E}"/>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9" name="TextBox 13" hidden="1">
                <a:extLst>
                  <a:ext uri="{FF2B5EF4-FFF2-40B4-BE49-F238E27FC236}">
                    <a16:creationId xmlns:a16="http://schemas.microsoft.com/office/drawing/2014/main" id="{1BA29748-EF68-600C-B69F-382923A03E6E}"/>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6" name="docReference">
            <a:extLst>
              <a:ext uri="{FF2B5EF4-FFF2-40B4-BE49-F238E27FC236}">
                <a16:creationId xmlns:a16="http://schemas.microsoft.com/office/drawing/2014/main" id="{E74BFB10-09CA-A7ED-4652-E1480030513D}"/>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7" name="draftStamp">
            <a:extLst>
              <a:ext uri="{FF2B5EF4-FFF2-40B4-BE49-F238E27FC236}">
                <a16:creationId xmlns:a16="http://schemas.microsoft.com/office/drawing/2014/main" id="{336E77EE-B5D6-BC95-3151-BB1FE7B5FCDC}"/>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Tree>
    <p:extLst>
      <p:ext uri="{BB962C8B-B14F-4D97-AF65-F5344CB8AC3E}">
        <p14:creationId xmlns:p14="http://schemas.microsoft.com/office/powerpoint/2010/main" val="35399023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Facing Page One Box">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AB16365E-311B-1CBC-2437-A5BBA369D3EB}"/>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F7ADBA73-3256-1189-221A-1C19361A78C8}"/>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53FDF36D-2062-8198-B6EB-18329333B9E9}"/>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AA52DAD7-EC92-A5D4-8D62-58CFB32ECF7F}"/>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5B6B0511-6CA7-E96A-548C-AA3B03B69AF7}"/>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462E294C-828F-32D8-B580-CA85DC0FCFE2}"/>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756A492C-94F9-D858-6F3C-1513AAC87591}"/>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15224F14-256F-E990-6D50-40D40DAF8202}"/>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20D1E688-9989-AAC8-8ADA-28F8C7C8582D}"/>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B95EA1C4-7877-3A5D-6DED-C0F92CF2A862}"/>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0D7C4F12-1F96-8C43-37D9-99E30E4D1C0C}"/>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C113078B-5D8D-08D6-8375-6CD6A7DD3F48}"/>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8190BCA5-BAD0-8A29-4A1C-B657033D2A8D}"/>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C123BA2C-7E7A-BDAF-B460-32AA123F7261}"/>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6FAF23CA-8F31-4DE6-7F55-C502D15E49C1}"/>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A30F2A74-26E8-7107-785D-E7E295E884BB}"/>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C4417209-F7A5-E937-4C24-4E91B8ED2501}"/>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70ED0E32-B262-604F-CC6B-BC7B689B6307}"/>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EC124D80-438E-3D0A-8FC8-7C235008BBB0}"/>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9A4093CF-09B2-3DB7-9A52-F73B79920110}"/>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AD1C0B14-D705-EB59-885F-4BC6BCE8EA78}"/>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F8CB5AB2-0C12-847E-3628-32385491ABB6}"/>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6C2884D1-CFE6-1CC6-51B3-D39C31C72B47}"/>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0B72B90A-F123-BF50-B764-1271FF65EBAC}"/>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340D7922-54DB-CD4F-EE32-8A8DF441857C}"/>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4336F613-DD2C-033D-5CA0-693B0BCACF7F}"/>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B03B6592-7CA9-365B-3B60-5501B88059A9}"/>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944A4DEE-6624-C554-0695-463D58583BA2}"/>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15B7E715-65DA-7A3D-0FE5-CFDA2CC3C291}"/>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F087EC5F-E045-54F3-0740-91E9B263F4FB}"/>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871A0E7F-E359-FFEE-E333-36D85683EFB1}"/>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7BB1B9CB-EF1D-DCFF-7A15-1AE78A3FB0FD}"/>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77C9D155-13D5-0DE8-2CCB-C2F7327C3244}"/>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3B18D6D5-6D66-60F8-440E-2645741DC218}"/>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899314B7-7AD7-8AB4-7056-CCA9D0E6C97A}"/>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3"/>
          </p:nvPr>
        </p:nvSpPr>
        <p:spPr>
          <a:xfrm>
            <a:off x="2438402" y="1524000"/>
            <a:ext cx="9190893"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6"/>
          <p:cNvSpPr>
            <a:spLocks noGrp="1"/>
          </p:cNvSpPr>
          <p:nvPr>
            <p:ph type="body" sz="quarter" idx="15"/>
          </p:nvPr>
        </p:nvSpPr>
        <p:spPr>
          <a:xfrm>
            <a:off x="2438399" y="1765140"/>
            <a:ext cx="9190893"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baseline="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33932935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Facing Page Two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6DEAE0AE-EEA5-F487-5B4C-0052805C150F}"/>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89BEC2A3-5422-210C-B5BA-62D024B7A9A4}"/>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6A4F9EEA-39A0-32CC-659E-3512798CB276}"/>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07C6D9FC-D0C6-0699-4DFB-2FF28C7D993A}"/>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1BB1F790-3572-5D1F-6460-01F4A3685344}"/>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3C3CA3AC-11CE-C5E8-0B66-9C516CA0B61A}"/>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22743D47-37FB-1624-F265-D2C52C820A5B}"/>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9FE4E5FF-5A81-AFE9-46CB-ABBD1E11BF6E}"/>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96EA945C-0F02-446E-DA0C-648CD2996E3A}"/>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6C136827-9D2A-7CCC-783F-AB5EA727C01C}"/>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8408E84C-4F87-B902-71BC-0EA54F44FCFE}"/>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3566347F-09D9-48CB-082B-A0414DBC37B6}"/>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A008B5E5-4C0F-D409-F5C2-0526A2A6347B}"/>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CD8D7A6C-17EB-EFF5-86CF-BE54AE726CA4}"/>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515BEA8A-AAC0-C6CF-CAF3-BFE94D48733E}"/>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78E284A8-9984-5060-B974-05A5C65B0100}"/>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CCB0D79D-E676-BED2-A774-E9AB0D2B1E20}"/>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EFDF020A-0704-E3AF-D284-201401A09217}"/>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664CBA7B-7A53-F423-D23C-C360DA3F6C01}"/>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FA4A1D54-6D24-4E8B-5B65-76D8A7583BA5}"/>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76823898-FEFD-2D08-DC62-0B0BA728B193}"/>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BD63883B-B67A-2361-480E-01BCAAEEF1FC}"/>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16438E95-45AB-84EC-DA5A-EBCA94D7AB15}"/>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99474DCB-AB0E-CCE0-DAE4-397B7459453E}"/>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7B5FA5BD-AAC7-592C-63E9-1E7726FDB5AA}"/>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1642E376-92D6-CE40-6B1B-D5C26B8B5A56}"/>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2FDE6327-42AD-861B-61D2-7D7EF98267E8}"/>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9D3DC760-4F44-5BB1-72B3-9BCAB84BFF41}"/>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42FA8FEA-1106-EC05-3AF8-CEF1CFABB5C7}"/>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9318928D-1C1B-2AF9-E0DD-723687FA5CD7}"/>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8FBBCC0F-7238-B9D4-DE8E-EE98F1ED0717}"/>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BFE81018-792F-90EE-C549-C3EC1227FDF0}"/>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606323FF-F79B-CB2B-220F-2A73E1AEC3DC}"/>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BF4D4E80-1DB7-E063-272F-558B2ED249D1}"/>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6F7C080E-4720-98B1-E7B7-8B6350745E50}"/>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3"/>
          </p:nvPr>
        </p:nvSpPr>
        <p:spPr>
          <a:xfrm>
            <a:off x="2438400" y="1524000"/>
            <a:ext cx="4407877"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14"/>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6"/>
          <p:cNvSpPr>
            <a:spLocks noGrp="1"/>
          </p:cNvSpPr>
          <p:nvPr>
            <p:ph type="body" sz="quarter" idx="15"/>
          </p:nvPr>
        </p:nvSpPr>
        <p:spPr>
          <a:xfrm>
            <a:off x="2438397"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4" name="Text Placeholder 8"/>
          <p:cNvSpPr>
            <a:spLocks noGrp="1"/>
          </p:cNvSpPr>
          <p:nvPr>
            <p:ph type="body" sz="quarter" idx="16"/>
          </p:nvPr>
        </p:nvSpPr>
        <p:spPr>
          <a:xfrm>
            <a:off x="7221415"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40356133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Facing Page Three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49A9D576-83B6-3BB6-FE4E-4ECECDF706B5}"/>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73DF8FA0-4400-300A-8392-C65C30C23305}"/>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8EF03AFD-52B7-BADF-CC1F-28DADFDC6724}"/>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69DD1EB6-084E-CD16-4B86-0720A50BC73F}"/>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9F241FE9-BBDC-C112-1C76-E5073BA718C2}"/>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A3EA1A52-B0B4-0CEA-24BF-0F7EA4603088}"/>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BD1A06E0-D21F-BBBA-AC56-959E78DB7697}"/>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3B330709-30AC-3DC9-E587-B7C8A4D93D3C}"/>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3D6111C9-81BF-B72E-0534-9A50835C4E91}"/>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C649F471-3255-4A3F-4A51-E8A8AAFB879A}"/>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A73CF3B3-F6C6-8BF2-2FD9-DBF99CB2A39D}"/>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3ECC76E2-C6C9-EAA8-4B3D-5294D88FE86F}"/>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5E85ADC2-F98B-0C12-875B-9F8518966BBF}"/>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06C07C86-391A-31FA-FBAF-D48D4E7873BB}"/>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8898611C-ACDD-DA5E-00F6-CD32E02458B8}"/>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9FC315EB-6311-303A-346D-FBA7DEE7B7E8}"/>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547B722C-57EE-89C8-EC29-5269C25CA30C}"/>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BC26DBA5-6CD5-14A6-6FE2-782D0F6B8D40}"/>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42C5358B-9C55-14A8-C7A6-BC054BD31A7D}"/>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B76CB3C7-3452-A833-17D3-391FCAAD0C32}"/>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74B1995D-8779-6CB3-8A57-B6A8032D2B8A}"/>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5460FCE5-FCF6-D951-D929-8B2852375432}"/>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C0166E8D-FF26-086B-1039-C9C5C2D2C0B3}"/>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81F55E50-160D-F3E5-8A24-8B73FF839822}"/>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122F04E7-A2C6-DBAD-E379-D0AE02890C4A}"/>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0C5BADA6-246D-EC8C-AF3F-8337BE541CAB}"/>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B158F518-C7E0-197F-4E42-1511CBDFE43C}"/>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D001888C-C81A-5BFE-9DB5-2BA5EAD82455}"/>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ADD7CE4D-CC22-9ED5-5B59-4196DAE6639C}"/>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9F67B9E2-833E-56B3-B5EB-02FAAFBDBCD8}"/>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DC7CF34B-7F36-392A-D662-3EE8615865D9}"/>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CCBD51E1-885A-BAE1-5D6D-653D21AF019C}"/>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96F5CF00-F165-C5B7-138C-413B4B0BB7DD}"/>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81456C7E-1453-CCD6-DD34-20F8503FC4B9}"/>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0C2D3846-EBC1-11C3-7590-1B65E5BDC48C}"/>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3"/>
          </p:nvPr>
        </p:nvSpPr>
        <p:spPr>
          <a:xfrm>
            <a:off x="2438402"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17"/>
          </p:nvPr>
        </p:nvSpPr>
        <p:spPr>
          <a:xfrm>
            <a:off x="5627078"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9"/>
          <p:cNvSpPr>
            <a:spLocks noGrp="1"/>
          </p:cNvSpPr>
          <p:nvPr>
            <p:ph type="body" sz="quarter" idx="18"/>
          </p:nvPr>
        </p:nvSpPr>
        <p:spPr>
          <a:xfrm>
            <a:off x="8815754"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44" name="Text Placeholder 5"/>
          <p:cNvSpPr>
            <a:spLocks noGrp="1"/>
          </p:cNvSpPr>
          <p:nvPr>
            <p:ph type="body" sz="quarter" idx="19"/>
          </p:nvPr>
        </p:nvSpPr>
        <p:spPr>
          <a:xfrm>
            <a:off x="2438399"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5" name="Text Placeholder 7"/>
          <p:cNvSpPr>
            <a:spLocks noGrp="1"/>
          </p:cNvSpPr>
          <p:nvPr>
            <p:ph type="body" sz="quarter" idx="20"/>
          </p:nvPr>
        </p:nvSpPr>
        <p:spPr>
          <a:xfrm>
            <a:off x="5627078"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6" name="Text Placeholder 9"/>
          <p:cNvSpPr>
            <a:spLocks noGrp="1"/>
          </p:cNvSpPr>
          <p:nvPr>
            <p:ph type="body" sz="quarter" idx="21"/>
          </p:nvPr>
        </p:nvSpPr>
        <p:spPr>
          <a:xfrm>
            <a:off x="8815754"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5395628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Facing Page Four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A531831D-ED49-8B0E-04BA-F936E4954A01}"/>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546C199D-541B-40E9-84DE-AEDB55275432}"/>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130BD66C-257D-AA80-A606-16D1828A1C11}"/>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F7AC5C47-72F0-EB61-FF77-4F88B514F881}"/>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88C66E10-446D-89C0-E7DB-B63CE0BEA0BA}"/>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943A5F39-E008-19F6-A720-6A016F3BFBF6}"/>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5B10E13E-C14D-B8E0-5571-9E612C7FF517}"/>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A22BFEBD-3D75-9EA6-3479-BC0D8511C31B}"/>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5B1DBE9C-7EF2-A45F-FFEC-FAF6AC192FED}"/>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BF48CA4D-640F-97CD-0DA6-490A70623140}"/>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D7605F96-5B9F-6DFE-C463-8C0C03B8D65A}"/>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6D70BF8A-9AC3-5AA7-CB70-EA0C7A9AFCCB}"/>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360C166F-D661-179C-EBC4-B49FC8DEB81E}"/>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E4AC22EE-44BD-4CB0-3C3D-0664313C9E6B}"/>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49BB6C50-0D2C-236C-92FC-6DD72F015B50}"/>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9B682F29-4991-6156-BDAA-2F22925B36DD}"/>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9F62739D-6F26-A85B-DD6A-EBE39AC332AA}"/>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5AEF0D01-28B6-956C-5650-71106B44E28D}"/>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96E93EB5-17C4-5A7C-BA73-7853A959222D}"/>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A691063A-6698-242B-F80C-2F244982D71C}"/>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C05B2268-E45B-56F9-E853-B6A94B3DF23B}"/>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0719E850-BB80-156F-AF19-244B0A8A0483}"/>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B6517A05-BE85-5F8E-D9D2-7BDF90C5F1FB}"/>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FB8A0FCD-F10D-B427-F15B-C9E634EC8F4B}"/>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499EB4DA-F7AE-54A9-CA2B-96F197DEDCCB}"/>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114E1615-C533-5CE9-4975-2622E6CB9C82}"/>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8056CF37-53A3-DD9B-D324-4F677612A19A}"/>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AEE05E40-CA26-1C97-1E10-DBC9587F0E51}"/>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A83EB030-1DB0-52E7-5DDA-22321E0F3244}"/>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8E5AC7D8-7009-A12A-F8FF-9F5800BD7867}"/>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D1563FA0-B761-4BAA-332B-D1799171AF17}"/>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600DCB5D-FA34-B522-0529-8AD730F8597F}"/>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BAADF951-9515-DFD1-2DF0-8A3A3A3E23FD}"/>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36C0D82D-D289-A039-DE7D-C478DE77AE6E}"/>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61F634C0-EB0F-7D7F-4047-21068F91B5A9}"/>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5"/>
          </p:nvPr>
        </p:nvSpPr>
        <p:spPr>
          <a:xfrm>
            <a:off x="2438400"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16"/>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9"/>
          <p:cNvSpPr>
            <a:spLocks noGrp="1"/>
          </p:cNvSpPr>
          <p:nvPr>
            <p:ph type="body" sz="quarter" idx="17"/>
          </p:nvPr>
        </p:nvSpPr>
        <p:spPr>
          <a:xfrm>
            <a:off x="2438400"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4" name="Text Placeholder 9"/>
          <p:cNvSpPr>
            <a:spLocks noGrp="1"/>
          </p:cNvSpPr>
          <p:nvPr>
            <p:ph type="body" sz="quarter" idx="18"/>
          </p:nvPr>
        </p:nvSpPr>
        <p:spPr>
          <a:xfrm>
            <a:off x="7221416"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5" name="Text Placeholder 6"/>
          <p:cNvSpPr>
            <a:spLocks noGrp="1"/>
          </p:cNvSpPr>
          <p:nvPr>
            <p:ph type="body" sz="quarter" idx="19"/>
          </p:nvPr>
        </p:nvSpPr>
        <p:spPr>
          <a:xfrm>
            <a:off x="2438397"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6" name="Text Placeholder 10"/>
          <p:cNvSpPr>
            <a:spLocks noGrp="1"/>
          </p:cNvSpPr>
          <p:nvPr>
            <p:ph type="body" sz="quarter" idx="20"/>
          </p:nvPr>
        </p:nvSpPr>
        <p:spPr>
          <a:xfrm>
            <a:off x="7221412"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7" name="Text Placeholder 16"/>
          <p:cNvSpPr>
            <a:spLocks noGrp="1"/>
          </p:cNvSpPr>
          <p:nvPr>
            <p:ph type="body" sz="quarter" idx="21"/>
          </p:nvPr>
        </p:nvSpPr>
        <p:spPr>
          <a:xfrm>
            <a:off x="2438400"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8" name="Text Placeholder 18"/>
          <p:cNvSpPr>
            <a:spLocks noGrp="1"/>
          </p:cNvSpPr>
          <p:nvPr>
            <p:ph type="body" sz="quarter" idx="22"/>
          </p:nvPr>
        </p:nvSpPr>
        <p:spPr>
          <a:xfrm>
            <a:off x="7221415"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3717047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Facing Page Six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740484F8-8866-99E2-A421-B0B53475E3F7}"/>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7EE2EFF4-EA9F-5663-C61F-E4FF3F57A885}"/>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B00B0094-B62E-ADCD-52A4-2D2AFF0852B6}"/>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91260C38-DC3B-CC84-3FA6-CD96A599FC86}"/>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80B68C8F-90AF-F6E9-A3AD-0C3591B40BA6}"/>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23200F04-C8E6-D5B8-CCC4-F843F6AF8984}"/>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C1A6FC1E-447D-A616-5AD3-C00236E3C1DD}"/>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0AB88B4A-67AB-B2C7-255D-10EEC8098B5E}"/>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4B1252F1-87DC-1CF7-825A-8365CD5E2035}"/>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83CD80FC-07DF-60BE-5D81-8788ACAABF2B}"/>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07ECC388-0DD5-F4FF-1B54-7F81C9010D7F}"/>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B7A4C139-F253-B640-8C20-23E683403451}"/>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5F4AF03D-4956-3CB7-B05E-267E27A1BCDA}"/>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4DAB867A-AD40-7653-503D-02F1B5BC421E}"/>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402F46B8-23F3-BE02-BD61-EE8A974F7ECA}"/>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20DD2DE6-85D1-0E48-DED1-82E2413FD019}"/>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993C660E-3966-244F-008D-FF25BADA7B38}"/>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97CA6BE3-3A2D-CBAA-A067-9C31BB84753B}"/>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34BA4794-9251-CB3A-F7E2-DDCBDF6B7D7C}"/>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6CBE9EFE-79F4-4BC9-378A-63C6BDAEA74F}"/>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967E62BB-AF47-849A-A224-4EF72F3F74DE}"/>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081C1FB7-5F68-6BBB-9CEE-8D96A19264A4}"/>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9624EF68-CA42-AE56-3C01-96377F47A2F2}"/>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2AD6FCF7-4BC9-BE7A-F410-BD27B0226DCE}"/>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91FBCF90-6CD2-25DD-927A-85055080419A}"/>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4482E05E-74B8-642C-0412-271ECCCCB106}"/>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8AC9EA44-8DF7-E940-0971-692CBD5621E9}"/>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3AAD0117-1117-D9A0-E074-D96360ECFDF8}"/>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5CE0F042-8A28-9A47-885C-10774E71561B}"/>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2956C34A-61C2-1C8E-15B7-B9D9E77C2D8D}"/>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DA1C97FB-1721-5131-A782-FAEF115B3142}"/>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448E8770-BEB2-3D69-27EE-5FE0A6209C43}"/>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B498C044-A0F2-99DA-9EA8-B127A2E5483E}"/>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991A9EA1-60C5-D140-537F-D135298B4804}"/>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EF85B7C2-B5A6-E0A2-94D1-50167D5552C4}"/>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9"/>
          </p:nvPr>
        </p:nvSpPr>
        <p:spPr>
          <a:xfrm>
            <a:off x="2438399"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20"/>
          </p:nvPr>
        </p:nvSpPr>
        <p:spPr>
          <a:xfrm>
            <a:off x="5627078"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9"/>
          <p:cNvSpPr>
            <a:spLocks noGrp="1"/>
          </p:cNvSpPr>
          <p:nvPr>
            <p:ph type="body" sz="quarter" idx="21"/>
          </p:nvPr>
        </p:nvSpPr>
        <p:spPr>
          <a:xfrm>
            <a:off x="8815754"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4" name="Text Placeholder 9"/>
          <p:cNvSpPr>
            <a:spLocks noGrp="1"/>
          </p:cNvSpPr>
          <p:nvPr>
            <p:ph type="body" sz="quarter" idx="22"/>
          </p:nvPr>
        </p:nvSpPr>
        <p:spPr>
          <a:xfrm>
            <a:off x="2438399"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5" name="Text Placeholder 9"/>
          <p:cNvSpPr>
            <a:spLocks noGrp="1"/>
          </p:cNvSpPr>
          <p:nvPr>
            <p:ph type="body" sz="quarter" idx="23"/>
          </p:nvPr>
        </p:nvSpPr>
        <p:spPr>
          <a:xfrm>
            <a:off x="5627078"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6" name="Text Placeholder 9"/>
          <p:cNvSpPr>
            <a:spLocks noGrp="1"/>
          </p:cNvSpPr>
          <p:nvPr>
            <p:ph type="body" sz="quarter" idx="24"/>
          </p:nvPr>
        </p:nvSpPr>
        <p:spPr>
          <a:xfrm>
            <a:off x="8815754" y="3822854"/>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7" name="Text Placeholder 5"/>
          <p:cNvSpPr>
            <a:spLocks noGrp="1"/>
          </p:cNvSpPr>
          <p:nvPr>
            <p:ph type="body" sz="quarter" idx="25"/>
          </p:nvPr>
        </p:nvSpPr>
        <p:spPr>
          <a:xfrm>
            <a:off x="2438402"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8" name="Text Placeholder 7"/>
          <p:cNvSpPr>
            <a:spLocks noGrp="1"/>
          </p:cNvSpPr>
          <p:nvPr>
            <p:ph type="body" sz="quarter" idx="26"/>
          </p:nvPr>
        </p:nvSpPr>
        <p:spPr>
          <a:xfrm>
            <a:off x="5627078"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9" name="Text Placeholder 9"/>
          <p:cNvSpPr>
            <a:spLocks noGrp="1"/>
          </p:cNvSpPr>
          <p:nvPr>
            <p:ph type="body" sz="quarter" idx="27"/>
          </p:nvPr>
        </p:nvSpPr>
        <p:spPr>
          <a:xfrm>
            <a:off x="8815754"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0" name="Text Placeholder 15"/>
          <p:cNvSpPr>
            <a:spLocks noGrp="1"/>
          </p:cNvSpPr>
          <p:nvPr>
            <p:ph type="body" sz="quarter" idx="28"/>
          </p:nvPr>
        </p:nvSpPr>
        <p:spPr>
          <a:xfrm>
            <a:off x="2438402"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1" name="Text Placeholder 19"/>
          <p:cNvSpPr>
            <a:spLocks noGrp="1"/>
          </p:cNvSpPr>
          <p:nvPr>
            <p:ph type="body" sz="quarter" idx="29"/>
          </p:nvPr>
        </p:nvSpPr>
        <p:spPr>
          <a:xfrm>
            <a:off x="5627078"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2" name="Text Placeholder 22"/>
          <p:cNvSpPr>
            <a:spLocks noGrp="1"/>
          </p:cNvSpPr>
          <p:nvPr>
            <p:ph type="body" sz="quarter" idx="30"/>
          </p:nvPr>
        </p:nvSpPr>
        <p:spPr>
          <a:xfrm>
            <a:off x="8815754"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41792260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2932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66ADAC5D-EE53-C5D2-C2F6-D0C23A683B67}"/>
              </a:ext>
            </a:extLst>
          </p:cNvPr>
          <p:cNvSpPr>
            <a:spLocks noGrp="1"/>
          </p:cNvSpPr>
          <p:nvPr>
            <p:ph type="dt" sz="half" idx="10"/>
          </p:nvPr>
        </p:nvSpPr>
        <p:spPr>
          <a:xfrm>
            <a:off x="9905267" y="6172201"/>
            <a:ext cx="1598759" cy="365125"/>
          </a:xfrm>
          <a:prstGeom prst="rect">
            <a:avLst/>
          </a:prstGeom>
        </p:spPr>
        <p:txBody>
          <a:bodyPr/>
          <a:lstStyle>
            <a:lvl1pPr>
              <a:defRPr>
                <a:latin typeface="Arial" pitchFamily="18" charset="0"/>
                <a:cs typeface="Arial" charset="0"/>
              </a:defRPr>
            </a:lvl1pPr>
          </a:lstStyle>
          <a:p>
            <a:pPr>
              <a:defRPr/>
            </a:pPr>
            <a:fld id="{2533F29A-58C1-4AEF-970C-BB6CF0849DE7}" type="datetimeFigureOut">
              <a:rPr lang="en-US"/>
              <a:pPr>
                <a:defRPr/>
              </a:pPr>
              <a:t>7/26/2023</a:t>
            </a:fld>
            <a:endParaRPr lang="en-US"/>
          </a:p>
        </p:txBody>
      </p:sp>
      <p:sp>
        <p:nvSpPr>
          <p:cNvPr id="5" name="Footer Placeholder 4">
            <a:extLst>
              <a:ext uri="{FF2B5EF4-FFF2-40B4-BE49-F238E27FC236}">
                <a16:creationId xmlns:a16="http://schemas.microsoft.com/office/drawing/2014/main" id="{B3220A06-A2F2-43BC-26E9-FE5AB9B7885A}"/>
              </a:ext>
            </a:extLst>
          </p:cNvPr>
          <p:cNvSpPr>
            <a:spLocks noGrp="1"/>
          </p:cNvSpPr>
          <p:nvPr>
            <p:ph type="ftr" sz="quarter" idx="11"/>
          </p:nvPr>
        </p:nvSpPr>
        <p:spPr>
          <a:xfrm>
            <a:off x="684065" y="6172201"/>
            <a:ext cx="7544264" cy="365125"/>
          </a:xfrm>
          <a:prstGeom prst="rect">
            <a:avLst/>
          </a:prstGeom>
        </p:spPr>
        <p:txBody>
          <a:bodyPr/>
          <a:lstStyle>
            <a:lvl1pPr>
              <a:defRPr>
                <a:latin typeface="Arial" pitchFamily="18"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082168C9-73AA-2A0C-6070-D7F22C2BB030}"/>
              </a:ext>
            </a:extLst>
          </p:cNvPr>
          <p:cNvSpPr>
            <a:spLocks noGrp="1"/>
          </p:cNvSpPr>
          <p:nvPr>
            <p:ph type="sldNum" sz="quarter" idx="12"/>
          </p:nvPr>
        </p:nvSpPr>
        <p:spPr>
          <a:xfrm>
            <a:off x="10362614" y="5578476"/>
            <a:ext cx="1143367" cy="669925"/>
          </a:xfrm>
          <a:prstGeom prst="rect">
            <a:avLst/>
          </a:prstGeom>
        </p:spPr>
        <p:txBody>
          <a:bodyPr vert="horz" wrap="square" lIns="91440" tIns="45720" rIns="91440" bIns="45720" numCol="1" anchor="t" anchorCtr="0" compatLnSpc="1">
            <a:prstTxWarp prst="textNoShape">
              <a:avLst/>
            </a:prstTxWarp>
          </a:bodyPr>
          <a:lstStyle>
            <a:lvl1pPr>
              <a:defRPr/>
            </a:lvl1pPr>
          </a:lstStyle>
          <a:p>
            <a:fld id="{2A1DB7AF-E189-4539-9693-E02E9AD6A94C}" type="slidenum">
              <a:rPr lang="en-US" altLang="it-IT"/>
              <a:pPr/>
              <a:t>‹N›</a:t>
            </a:fld>
            <a:endParaRPr lang="en-US" altLang="it-IT"/>
          </a:p>
        </p:txBody>
      </p:sp>
    </p:spTree>
    <p:extLst>
      <p:ext uri="{BB962C8B-B14F-4D97-AF65-F5344CB8AC3E}">
        <p14:creationId xmlns:p14="http://schemas.microsoft.com/office/powerpoint/2010/main" val="22096027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862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p:spPr>
        <p:txBody>
          <a:bodyPr/>
          <a:lstStyle/>
          <a:p>
            <a:r>
              <a:rPr lang="it-IT"/>
              <a:t>Click to edit Master title style</a:t>
            </a:r>
            <a:endParaRPr/>
          </a:p>
        </p:txBody>
      </p:sp>
      <p:sp>
        <p:nvSpPr>
          <p:cNvPr id="3" name="Subtitle 2"/>
          <p:cNvSpPr>
            <a:spLocks noGrp="1"/>
          </p:cNvSpPr>
          <p:nvPr>
            <p:ph type="subTitle" idx="1"/>
          </p:nvPr>
        </p:nvSpPr>
        <p:spPr>
          <a:xfrm>
            <a:off x="1219199" y="3034555"/>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dirty="0"/>
          </a:p>
        </p:txBody>
      </p:sp>
      <p:sp>
        <p:nvSpPr>
          <p:cNvPr id="4" name="Date Placeholder 3">
            <a:extLst>
              <a:ext uri="{FF2B5EF4-FFF2-40B4-BE49-F238E27FC236}">
                <a16:creationId xmlns:a16="http://schemas.microsoft.com/office/drawing/2014/main" id="{4E277DC2-723C-318C-4654-0DD66BC09EE8}"/>
              </a:ext>
            </a:extLst>
          </p:cNvPr>
          <p:cNvSpPr>
            <a:spLocks noGrp="1"/>
          </p:cNvSpPr>
          <p:nvPr>
            <p:ph type="dt" sz="half" idx="10"/>
          </p:nvPr>
        </p:nvSpPr>
        <p:spPr>
          <a:xfrm>
            <a:off x="8773628" y="188914"/>
            <a:ext cx="2843757" cy="365125"/>
          </a:xfrm>
          <a:prstGeom prst="rect">
            <a:avLst/>
          </a:prstGeom>
        </p:spPr>
        <p:txBody>
          <a:bodyPr/>
          <a:lstStyle>
            <a:lvl1pPr>
              <a:defRPr/>
            </a:lvl1pPr>
          </a:lstStyle>
          <a:p>
            <a:pPr>
              <a:defRPr/>
            </a:pPr>
            <a:fld id="{47D9AEF5-25A2-4C2E-96BE-73F1EC77101C}" type="datetimeFigureOut">
              <a:rPr lang="en-US"/>
              <a:pPr>
                <a:defRPr/>
              </a:pPr>
              <a:t>7/26/2023</a:t>
            </a:fld>
            <a:endParaRPr lang="en-US"/>
          </a:p>
        </p:txBody>
      </p:sp>
      <p:sp>
        <p:nvSpPr>
          <p:cNvPr id="5" name="Footer Placeholder 4">
            <a:extLst>
              <a:ext uri="{FF2B5EF4-FFF2-40B4-BE49-F238E27FC236}">
                <a16:creationId xmlns:a16="http://schemas.microsoft.com/office/drawing/2014/main" id="{A5E73FB5-4F2C-7B5C-4098-2BD789F7A625}"/>
              </a:ext>
            </a:extLst>
          </p:cNvPr>
          <p:cNvSpPr>
            <a:spLocks noGrp="1"/>
          </p:cNvSpPr>
          <p:nvPr>
            <p:ph type="ftr" sz="quarter" idx="11"/>
          </p:nvPr>
        </p:nvSpPr>
        <p:spPr>
          <a:xfrm>
            <a:off x="1493217" y="188914"/>
            <a:ext cx="3862038"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A106635-9296-19E5-3877-ADB1BDBA5EF0}"/>
              </a:ext>
            </a:extLst>
          </p:cNvPr>
          <p:cNvSpPr>
            <a:spLocks noGrp="1"/>
          </p:cNvSpPr>
          <p:nvPr>
            <p:ph type="sldNum" sz="quarter" idx="12"/>
          </p:nvPr>
        </p:nvSpPr>
        <p:spPr>
          <a:xfrm>
            <a:off x="11719018" y="6569076"/>
            <a:ext cx="609795"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EFF33B-1D53-479A-8D48-DB405DDD8FD5}" type="slidenum">
              <a:rPr lang="en-US" altLang="it-IT"/>
              <a:pPr/>
              <a:t>‹N›</a:t>
            </a:fld>
            <a:endParaRPr lang="en-US" altLang="it-IT"/>
          </a:p>
        </p:txBody>
      </p:sp>
    </p:spTree>
    <p:extLst>
      <p:ext uri="{BB962C8B-B14F-4D97-AF65-F5344CB8AC3E}">
        <p14:creationId xmlns:p14="http://schemas.microsoft.com/office/powerpoint/2010/main" val="3154210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891475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219200" y="162877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807200" y="162877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FA6D25E1-5075-3598-5573-45695B7EE014}"/>
              </a:ext>
            </a:extLst>
          </p:cNvPr>
          <p:cNvSpPr>
            <a:spLocks noGrp="1" noChangeArrowheads="1"/>
          </p:cNvSpPr>
          <p:nvPr>
            <p:ph type="dt" sz="half" idx="10"/>
          </p:nvPr>
        </p:nvSpPr>
        <p:spPr>
          <a:xfrm>
            <a:off x="609796" y="6245225"/>
            <a:ext cx="2843758" cy="476250"/>
          </a:xfrm>
          <a:prstGeom prst="rect">
            <a:avLst/>
          </a:prstGeom>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337A1798-816C-3436-4E63-71DEA9194F6F}"/>
              </a:ext>
            </a:extLst>
          </p:cNvPr>
          <p:cNvSpPr>
            <a:spLocks noGrp="1" noChangeArrowheads="1"/>
          </p:cNvSpPr>
          <p:nvPr>
            <p:ph type="ftr" sz="quarter" idx="11"/>
          </p:nvPr>
        </p:nvSpPr>
        <p:spPr>
          <a:xfrm>
            <a:off x="4164982" y="6245225"/>
            <a:ext cx="3862038" cy="476250"/>
          </a:xfrm>
          <a:prstGeom prst="rect">
            <a:avLst/>
          </a:prstGeom>
        </p:spPr>
        <p:txBody>
          <a:bodyPr/>
          <a:lstStyle>
            <a:lvl1pPr>
              <a:defRPr/>
            </a:lvl1pPr>
          </a:lstStyle>
          <a:p>
            <a:pPr>
              <a:defRPr/>
            </a:pPr>
            <a:r>
              <a:rPr lang="it-IT"/>
              <a:t>Università degli Studi del Molise - Dipartimento di Scienze per la Salute Facoltà di Medicina e Chirurgia - Cattedra di Alimentazione e Nutrizione Umana</a:t>
            </a:r>
          </a:p>
        </p:txBody>
      </p:sp>
      <p:sp>
        <p:nvSpPr>
          <p:cNvPr id="7" name="Rectangle 6">
            <a:extLst>
              <a:ext uri="{FF2B5EF4-FFF2-40B4-BE49-F238E27FC236}">
                <a16:creationId xmlns:a16="http://schemas.microsoft.com/office/drawing/2014/main" id="{8CF2983A-30FF-9304-352D-BD1214F85257}"/>
              </a:ext>
            </a:extLst>
          </p:cNvPr>
          <p:cNvSpPr>
            <a:spLocks noGrp="1" noChangeArrowheads="1"/>
          </p:cNvSpPr>
          <p:nvPr>
            <p:ph type="sldNum" sz="quarter" idx="12"/>
          </p:nvPr>
        </p:nvSpPr>
        <p:spPr>
          <a:xfrm>
            <a:off x="8738448" y="6245225"/>
            <a:ext cx="2843757"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660EED65-FF80-4688-A814-A1E77166FEE2}" type="slidenum">
              <a:rPr lang="it-IT" altLang="it-IT"/>
              <a:pPr/>
              <a:t>‹N›</a:t>
            </a:fld>
            <a:endParaRPr lang="it-IT" altLang="it-IT"/>
          </a:p>
        </p:txBody>
      </p:sp>
    </p:spTree>
    <p:extLst>
      <p:ext uri="{BB962C8B-B14F-4D97-AF65-F5344CB8AC3E}">
        <p14:creationId xmlns:p14="http://schemas.microsoft.com/office/powerpoint/2010/main" val="35628886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bwMode="gray">
          <a:xfrm>
            <a:off x="431215" y="1220755"/>
            <a:ext cx="11328986" cy="384340"/>
          </a:xfrm>
        </p:spPr>
        <p:txBody>
          <a:bodyPr/>
          <a:lstStyle>
            <a:lvl1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1pPr>
            <a:lvl2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2pPr>
            <a:lvl3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3pPr>
            <a:lvl4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4pPr>
            <a:lvl5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5pPr>
            <a:lvl6pPr marL="0" indent="0">
              <a:lnSpc>
                <a:spcPct val="100000"/>
              </a:lnSpc>
              <a:spcBef>
                <a:spcPts val="704"/>
              </a:spcBef>
              <a:buNone/>
              <a:defRPr lang="en-GB" sz="2100" kern="1200" noProof="0" smtClean="0">
                <a:solidFill>
                  <a:schemeClr val="tx2"/>
                </a:solidFill>
                <a:latin typeface="Arial" pitchFamily="34" charset="0"/>
                <a:ea typeface="+mn-ea"/>
                <a:cs typeface="Arial" pitchFamily="34" charset="0"/>
              </a:defRPr>
            </a:lvl6pPr>
            <a:lvl7pPr marL="0" indent="0">
              <a:lnSpc>
                <a:spcPct val="100000"/>
              </a:lnSpc>
              <a:spcBef>
                <a:spcPts val="704"/>
              </a:spcBef>
              <a:buNone/>
              <a:defRPr lang="en-GB" sz="2100" kern="1200" noProof="0" smtClean="0">
                <a:solidFill>
                  <a:schemeClr val="tx2"/>
                </a:solidFill>
                <a:latin typeface="Arial" pitchFamily="34" charset="0"/>
                <a:ea typeface="+mn-ea"/>
                <a:cs typeface="Arial" pitchFamily="34" charset="0"/>
              </a:defRPr>
            </a:lvl7pPr>
            <a:lvl8pPr marL="0" indent="0">
              <a:lnSpc>
                <a:spcPct val="100000"/>
              </a:lnSpc>
              <a:spcBef>
                <a:spcPts val="704"/>
              </a:spcBef>
              <a:buNone/>
              <a:defRPr lang="en-GB" sz="2100" kern="1200" noProof="0" smtClean="0">
                <a:solidFill>
                  <a:schemeClr val="tx2"/>
                </a:solidFill>
                <a:latin typeface="Arial" pitchFamily="34" charset="0"/>
                <a:ea typeface="+mn-ea"/>
                <a:cs typeface="Arial" pitchFamily="34" charset="0"/>
              </a:defRPr>
            </a:lvl8pPr>
            <a:lvl9pPr marL="0" indent="0">
              <a:lnSpc>
                <a:spcPct val="100000"/>
              </a:lnSpc>
              <a:spcBef>
                <a:spcPts val="704"/>
              </a:spcBef>
              <a:buNone/>
              <a:defRPr lang="de-DE" sz="2100" kern="1200" noProof="0" smtClean="0">
                <a:solidFill>
                  <a:schemeClr val="tx2"/>
                </a:solidFill>
                <a:latin typeface="Arial" pitchFamily="34" charset="0"/>
                <a:ea typeface="+mn-ea"/>
                <a:cs typeface="Arial" pitchFamily="34" charset="0"/>
              </a:defRPr>
            </a:lvl9pPr>
          </a:lstStyle>
          <a:p>
            <a:pPr lvl="0"/>
            <a:r>
              <a:rPr lang="it-IT"/>
              <a:t>Fare clic per modificare stili del testo dello schema</a:t>
            </a:r>
          </a:p>
        </p:txBody>
      </p:sp>
      <p:sp>
        <p:nvSpPr>
          <p:cNvPr id="4" name="Textplatzhalter 3"/>
          <p:cNvSpPr>
            <a:spLocks noGrp="1"/>
          </p:cNvSpPr>
          <p:nvPr>
            <p:ph type="body" sz="quarter" idx="11"/>
          </p:nvPr>
        </p:nvSpPr>
        <p:spPr bwMode="gray">
          <a:xfrm>
            <a:off x="431371" y="6404736"/>
            <a:ext cx="11328400" cy="192616"/>
          </a:xfrm>
        </p:spPr>
        <p:txBody>
          <a:bodyPr tIns="0" bIns="42232" anchor="b" anchorCtr="0"/>
          <a:lstStyle>
            <a:lvl1pPr marL="0" marR="0" indent="0" algn="l" defTabSz="1072683" rtl="0" eaLnBrk="1" fontAlgn="auto" latinLnBrk="0" hangingPunct="1">
              <a:lnSpc>
                <a:spcPct val="100000"/>
              </a:lnSpc>
              <a:spcBef>
                <a:spcPts val="0"/>
              </a:spcBef>
              <a:spcAft>
                <a:spcPts val="0"/>
              </a:spcAft>
              <a:buClrTx/>
              <a:buSzTx/>
              <a:buFont typeface="Arial" pitchFamily="34" charset="0"/>
              <a:buNone/>
              <a:tabLst/>
              <a:defRPr lang="de-DE" sz="900" kern="1200" baseline="0" noProof="0" smtClean="0">
                <a:solidFill>
                  <a:schemeClr val="bg2"/>
                </a:solidFill>
                <a:latin typeface="Arial" pitchFamily="34" charset="0"/>
                <a:ea typeface="+mn-ea"/>
                <a:cs typeface="Arial" pitchFamily="34" charset="0"/>
              </a:defRPr>
            </a:lvl1pPr>
            <a:lvl2pPr marL="0" indent="0">
              <a:lnSpc>
                <a:spcPct val="100000"/>
              </a:lnSpc>
              <a:spcBef>
                <a:spcPts val="0"/>
              </a:spcBef>
              <a:buFont typeface="Arial" panose="020B0604020202020204" pitchFamily="34" charset="0"/>
              <a:buNone/>
              <a:defRPr lang="de-DE" sz="900" kern="1200" baseline="0" noProof="0" smtClean="0">
                <a:solidFill>
                  <a:schemeClr val="bg2"/>
                </a:solidFill>
                <a:latin typeface="Arial" pitchFamily="34" charset="0"/>
                <a:ea typeface="+mn-ea"/>
                <a:cs typeface="Arial" pitchFamily="34" charset="0"/>
              </a:defRPr>
            </a:lvl2pPr>
            <a:lvl3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3pPr>
            <a:lvl4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4pPr>
            <a:lvl5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5pPr>
            <a:lvl6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6pPr>
            <a:lvl7pPr marL="0" indent="0">
              <a:lnSpc>
                <a:spcPct val="100000"/>
              </a:lnSpc>
              <a:spcBef>
                <a:spcPts val="0"/>
              </a:spcBef>
              <a:buNone/>
              <a:defRPr lang="de-DE" sz="900" kern="1200" baseline="0" noProof="0" dirty="0" smtClean="0">
                <a:solidFill>
                  <a:schemeClr val="bg2"/>
                </a:solidFill>
                <a:latin typeface="Arial" pitchFamily="34" charset="0"/>
                <a:ea typeface="+mn-ea"/>
                <a:cs typeface="Arial" pitchFamily="34" charset="0"/>
              </a:defRPr>
            </a:lvl7pPr>
            <a:lvl8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8pPr>
            <a:lvl9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9pPr>
          </a:lstStyle>
          <a:p>
            <a:pPr lvl="0"/>
            <a:r>
              <a:rPr lang="it-IT"/>
              <a:t>Fare clic per modificare stili del testo dello schema</a:t>
            </a:r>
          </a:p>
        </p:txBody>
      </p:sp>
      <p:sp>
        <p:nvSpPr>
          <p:cNvPr id="5" name="Title 4"/>
          <p:cNvSpPr>
            <a:spLocks noGrp="1"/>
          </p:cNvSpPr>
          <p:nvPr>
            <p:ph type="title"/>
          </p:nvPr>
        </p:nvSpPr>
        <p:spPr bwMode="gray"/>
        <p:txBody>
          <a:bodyPr/>
          <a:lstStyle/>
          <a:p>
            <a:r>
              <a:rPr lang="it-IT"/>
              <a:t>Fare clic per modificare lo stile del titolo</a:t>
            </a:r>
            <a:endParaRPr lang="en-US" dirty="0"/>
          </a:p>
        </p:txBody>
      </p:sp>
    </p:spTree>
    <p:extLst>
      <p:ext uri="{BB962C8B-B14F-4D97-AF65-F5344CB8AC3E}">
        <p14:creationId xmlns:p14="http://schemas.microsoft.com/office/powerpoint/2010/main" val="41446061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48DBB4-F4AB-8C51-BC7B-4B84090191E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DACD424-D30E-E90C-0935-054126020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90C2149-5AC4-750A-EB69-ADEA680817F7}"/>
              </a:ext>
            </a:extLst>
          </p:cNvPr>
          <p:cNvSpPr>
            <a:spLocks noGrp="1"/>
          </p:cNvSpPr>
          <p:nvPr>
            <p:ph type="dt" sz="half" idx="10"/>
          </p:nvPr>
        </p:nvSpPr>
        <p:spPr/>
        <p:txBody>
          <a:bodyPr/>
          <a:lstStyle>
            <a:lvl1pPr>
              <a:defRPr/>
            </a:lvl1pPr>
          </a:lstStyle>
          <a:p>
            <a:endParaRPr lang="en-GB" altLang="it-IT"/>
          </a:p>
        </p:txBody>
      </p:sp>
      <p:sp>
        <p:nvSpPr>
          <p:cNvPr id="5" name="Segnaposto piè di pagina 4">
            <a:extLst>
              <a:ext uri="{FF2B5EF4-FFF2-40B4-BE49-F238E27FC236}">
                <a16:creationId xmlns:a16="http://schemas.microsoft.com/office/drawing/2014/main" id="{3D47AF52-5A67-A344-D0F8-1B6E3DDBA7F8}"/>
              </a:ext>
            </a:extLst>
          </p:cNvPr>
          <p:cNvSpPr>
            <a:spLocks noGrp="1"/>
          </p:cNvSpPr>
          <p:nvPr>
            <p:ph type="ftr" sz="quarter" idx="11"/>
          </p:nvPr>
        </p:nvSpPr>
        <p:spPr/>
        <p:txBody>
          <a:bodyPr/>
          <a:lstStyle>
            <a:lvl1pPr>
              <a:defRPr/>
            </a:lvl1pPr>
          </a:lstStyle>
          <a:p>
            <a:endParaRPr lang="en-GB" altLang="it-IT"/>
          </a:p>
        </p:txBody>
      </p:sp>
      <p:sp>
        <p:nvSpPr>
          <p:cNvPr id="6" name="Segnaposto numero diapositiva 5">
            <a:extLst>
              <a:ext uri="{FF2B5EF4-FFF2-40B4-BE49-F238E27FC236}">
                <a16:creationId xmlns:a16="http://schemas.microsoft.com/office/drawing/2014/main" id="{299A4A82-B2A6-6194-439C-F123ED0B7B52}"/>
              </a:ext>
            </a:extLst>
          </p:cNvPr>
          <p:cNvSpPr>
            <a:spLocks noGrp="1"/>
          </p:cNvSpPr>
          <p:nvPr>
            <p:ph type="sldNum" sz="quarter" idx="12"/>
          </p:nvPr>
        </p:nvSpPr>
        <p:spPr/>
        <p:txBody>
          <a:bodyPr/>
          <a:lstStyle>
            <a:lvl1pPr>
              <a:defRPr/>
            </a:lvl1pPr>
          </a:lstStyle>
          <a:p>
            <a:fld id="{B66A18E9-4AEB-4A6E-B708-F4C36DAE2CB9}" type="slidenum">
              <a:rPr lang="en-GB" altLang="it-IT"/>
              <a:pPr/>
              <a:t>‹N›</a:t>
            </a:fld>
            <a:endParaRPr lang="en-GB" altLang="it-IT"/>
          </a:p>
        </p:txBody>
      </p:sp>
    </p:spTree>
    <p:extLst>
      <p:ext uri="{BB962C8B-B14F-4D97-AF65-F5344CB8AC3E}">
        <p14:creationId xmlns:p14="http://schemas.microsoft.com/office/powerpoint/2010/main" val="4589106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CF48DF-B9A9-627C-0ED5-8BDF19C58D9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42FD31-5D1F-88A5-616E-AAF4503EC87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980F51D-0D59-4CBF-C93F-12CF2FCD9AC8}"/>
              </a:ext>
            </a:extLst>
          </p:cNvPr>
          <p:cNvSpPr>
            <a:spLocks noGrp="1"/>
          </p:cNvSpPr>
          <p:nvPr>
            <p:ph type="dt" sz="half" idx="10"/>
          </p:nvPr>
        </p:nvSpPr>
        <p:spPr/>
        <p:txBody>
          <a:bodyPr/>
          <a:lstStyle>
            <a:lvl1pPr>
              <a:defRPr/>
            </a:lvl1pPr>
          </a:lstStyle>
          <a:p>
            <a:endParaRPr lang="en-GB" altLang="it-IT"/>
          </a:p>
        </p:txBody>
      </p:sp>
      <p:sp>
        <p:nvSpPr>
          <p:cNvPr id="5" name="Segnaposto piè di pagina 4">
            <a:extLst>
              <a:ext uri="{FF2B5EF4-FFF2-40B4-BE49-F238E27FC236}">
                <a16:creationId xmlns:a16="http://schemas.microsoft.com/office/drawing/2014/main" id="{0B027982-0EDB-D480-3E9F-1BE4E5DC6ACE}"/>
              </a:ext>
            </a:extLst>
          </p:cNvPr>
          <p:cNvSpPr>
            <a:spLocks noGrp="1"/>
          </p:cNvSpPr>
          <p:nvPr>
            <p:ph type="ftr" sz="quarter" idx="11"/>
          </p:nvPr>
        </p:nvSpPr>
        <p:spPr/>
        <p:txBody>
          <a:bodyPr/>
          <a:lstStyle>
            <a:lvl1pPr>
              <a:defRPr/>
            </a:lvl1pPr>
          </a:lstStyle>
          <a:p>
            <a:endParaRPr lang="en-GB" altLang="it-IT"/>
          </a:p>
        </p:txBody>
      </p:sp>
      <p:sp>
        <p:nvSpPr>
          <p:cNvPr id="6" name="Segnaposto numero diapositiva 5">
            <a:extLst>
              <a:ext uri="{FF2B5EF4-FFF2-40B4-BE49-F238E27FC236}">
                <a16:creationId xmlns:a16="http://schemas.microsoft.com/office/drawing/2014/main" id="{CEC441ED-00AB-8A8E-2283-7FB820322316}"/>
              </a:ext>
            </a:extLst>
          </p:cNvPr>
          <p:cNvSpPr>
            <a:spLocks noGrp="1"/>
          </p:cNvSpPr>
          <p:nvPr>
            <p:ph type="sldNum" sz="quarter" idx="12"/>
          </p:nvPr>
        </p:nvSpPr>
        <p:spPr/>
        <p:txBody>
          <a:bodyPr/>
          <a:lstStyle>
            <a:lvl1pPr>
              <a:defRPr/>
            </a:lvl1pPr>
          </a:lstStyle>
          <a:p>
            <a:fld id="{B2DD5DF6-5E42-4CA2-A58C-DAD6FFE42998}" type="slidenum">
              <a:rPr lang="en-GB" altLang="it-IT"/>
              <a:pPr/>
              <a:t>‹N›</a:t>
            </a:fld>
            <a:endParaRPr lang="en-GB" altLang="it-IT"/>
          </a:p>
        </p:txBody>
      </p:sp>
    </p:spTree>
    <p:extLst>
      <p:ext uri="{BB962C8B-B14F-4D97-AF65-F5344CB8AC3E}">
        <p14:creationId xmlns:p14="http://schemas.microsoft.com/office/powerpoint/2010/main" val="7884252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78AE9B-C19C-6824-F967-A212250B464A}"/>
              </a:ext>
            </a:extLst>
          </p:cNvPr>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D6EA455-9DE7-E62B-0F9E-A7F7C8B34E69}"/>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1232237-F22A-FF0D-58E4-13AEFF99BFD3}"/>
              </a:ext>
            </a:extLst>
          </p:cNvPr>
          <p:cNvSpPr>
            <a:spLocks noGrp="1"/>
          </p:cNvSpPr>
          <p:nvPr>
            <p:ph type="dt" sz="half" idx="10"/>
          </p:nvPr>
        </p:nvSpPr>
        <p:spPr/>
        <p:txBody>
          <a:bodyPr/>
          <a:lstStyle>
            <a:lvl1pPr>
              <a:defRPr/>
            </a:lvl1pPr>
          </a:lstStyle>
          <a:p>
            <a:endParaRPr lang="en-GB" altLang="it-IT"/>
          </a:p>
        </p:txBody>
      </p:sp>
      <p:sp>
        <p:nvSpPr>
          <p:cNvPr id="5" name="Segnaposto piè di pagina 4">
            <a:extLst>
              <a:ext uri="{FF2B5EF4-FFF2-40B4-BE49-F238E27FC236}">
                <a16:creationId xmlns:a16="http://schemas.microsoft.com/office/drawing/2014/main" id="{05FAF3C0-E1E0-F42B-199C-CB02768BB7AD}"/>
              </a:ext>
            </a:extLst>
          </p:cNvPr>
          <p:cNvSpPr>
            <a:spLocks noGrp="1"/>
          </p:cNvSpPr>
          <p:nvPr>
            <p:ph type="ftr" sz="quarter" idx="11"/>
          </p:nvPr>
        </p:nvSpPr>
        <p:spPr/>
        <p:txBody>
          <a:bodyPr/>
          <a:lstStyle>
            <a:lvl1pPr>
              <a:defRPr/>
            </a:lvl1pPr>
          </a:lstStyle>
          <a:p>
            <a:endParaRPr lang="en-GB" altLang="it-IT"/>
          </a:p>
        </p:txBody>
      </p:sp>
      <p:sp>
        <p:nvSpPr>
          <p:cNvPr id="6" name="Segnaposto numero diapositiva 5">
            <a:extLst>
              <a:ext uri="{FF2B5EF4-FFF2-40B4-BE49-F238E27FC236}">
                <a16:creationId xmlns:a16="http://schemas.microsoft.com/office/drawing/2014/main" id="{7E749465-6F47-59AC-66AB-AEAAA72C8450}"/>
              </a:ext>
            </a:extLst>
          </p:cNvPr>
          <p:cNvSpPr>
            <a:spLocks noGrp="1"/>
          </p:cNvSpPr>
          <p:nvPr>
            <p:ph type="sldNum" sz="quarter" idx="12"/>
          </p:nvPr>
        </p:nvSpPr>
        <p:spPr/>
        <p:txBody>
          <a:bodyPr/>
          <a:lstStyle>
            <a:lvl1pPr>
              <a:defRPr/>
            </a:lvl1pPr>
          </a:lstStyle>
          <a:p>
            <a:fld id="{D32DA197-2004-4DF3-BD2A-969CFEB2F915}" type="slidenum">
              <a:rPr lang="en-GB" altLang="it-IT"/>
              <a:pPr/>
              <a:t>‹N›</a:t>
            </a:fld>
            <a:endParaRPr lang="en-GB" altLang="it-IT"/>
          </a:p>
        </p:txBody>
      </p:sp>
    </p:spTree>
    <p:extLst>
      <p:ext uri="{BB962C8B-B14F-4D97-AF65-F5344CB8AC3E}">
        <p14:creationId xmlns:p14="http://schemas.microsoft.com/office/powerpoint/2010/main" val="33155240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111A7-5FE3-018F-196D-2D62014A90D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1A025EA-458D-E2EF-2524-EE1484AD2246}"/>
              </a:ext>
            </a:extLst>
          </p:cNvPr>
          <p:cNvSpPr>
            <a:spLocks noGrp="1"/>
          </p:cNvSpPr>
          <p:nvPr>
            <p:ph sz="half" idx="1"/>
          </p:nvPr>
        </p:nvSpPr>
        <p:spPr>
          <a:xfrm>
            <a:off x="914400" y="1981200"/>
            <a:ext cx="508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221E603-93FE-7109-D8AC-004725A5A083}"/>
              </a:ext>
            </a:extLst>
          </p:cNvPr>
          <p:cNvSpPr>
            <a:spLocks noGrp="1"/>
          </p:cNvSpPr>
          <p:nvPr>
            <p:ph sz="half" idx="2"/>
          </p:nvPr>
        </p:nvSpPr>
        <p:spPr>
          <a:xfrm>
            <a:off x="6197600" y="1981200"/>
            <a:ext cx="508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927F46B-E58F-BE9B-6223-42CB75F78BE3}"/>
              </a:ext>
            </a:extLst>
          </p:cNvPr>
          <p:cNvSpPr>
            <a:spLocks noGrp="1"/>
          </p:cNvSpPr>
          <p:nvPr>
            <p:ph type="dt" sz="half" idx="10"/>
          </p:nvPr>
        </p:nvSpPr>
        <p:spPr/>
        <p:txBody>
          <a:bodyPr/>
          <a:lstStyle>
            <a:lvl1pPr>
              <a:defRPr/>
            </a:lvl1pPr>
          </a:lstStyle>
          <a:p>
            <a:endParaRPr lang="en-GB" altLang="it-IT"/>
          </a:p>
        </p:txBody>
      </p:sp>
      <p:sp>
        <p:nvSpPr>
          <p:cNvPr id="6" name="Segnaposto piè di pagina 5">
            <a:extLst>
              <a:ext uri="{FF2B5EF4-FFF2-40B4-BE49-F238E27FC236}">
                <a16:creationId xmlns:a16="http://schemas.microsoft.com/office/drawing/2014/main" id="{B70EDF9C-426C-2A43-61E9-9F4308BB0533}"/>
              </a:ext>
            </a:extLst>
          </p:cNvPr>
          <p:cNvSpPr>
            <a:spLocks noGrp="1"/>
          </p:cNvSpPr>
          <p:nvPr>
            <p:ph type="ftr" sz="quarter" idx="11"/>
          </p:nvPr>
        </p:nvSpPr>
        <p:spPr/>
        <p:txBody>
          <a:bodyPr/>
          <a:lstStyle>
            <a:lvl1pPr>
              <a:defRPr/>
            </a:lvl1pPr>
          </a:lstStyle>
          <a:p>
            <a:endParaRPr lang="en-GB" altLang="it-IT"/>
          </a:p>
        </p:txBody>
      </p:sp>
      <p:sp>
        <p:nvSpPr>
          <p:cNvPr id="7" name="Segnaposto numero diapositiva 6">
            <a:extLst>
              <a:ext uri="{FF2B5EF4-FFF2-40B4-BE49-F238E27FC236}">
                <a16:creationId xmlns:a16="http://schemas.microsoft.com/office/drawing/2014/main" id="{0D643A13-3877-0DE1-92FC-1FB29D6073A4}"/>
              </a:ext>
            </a:extLst>
          </p:cNvPr>
          <p:cNvSpPr>
            <a:spLocks noGrp="1"/>
          </p:cNvSpPr>
          <p:nvPr>
            <p:ph type="sldNum" sz="quarter" idx="12"/>
          </p:nvPr>
        </p:nvSpPr>
        <p:spPr/>
        <p:txBody>
          <a:bodyPr/>
          <a:lstStyle>
            <a:lvl1pPr>
              <a:defRPr/>
            </a:lvl1pPr>
          </a:lstStyle>
          <a:p>
            <a:fld id="{6CA567E7-0F5C-4783-B00F-4F31E08CFB23}" type="slidenum">
              <a:rPr lang="en-GB" altLang="it-IT"/>
              <a:pPr/>
              <a:t>‹N›</a:t>
            </a:fld>
            <a:endParaRPr lang="en-GB" altLang="it-IT"/>
          </a:p>
        </p:txBody>
      </p:sp>
    </p:spTree>
    <p:extLst>
      <p:ext uri="{BB962C8B-B14F-4D97-AF65-F5344CB8AC3E}">
        <p14:creationId xmlns:p14="http://schemas.microsoft.com/office/powerpoint/2010/main" val="1327797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867E40-4B99-0A3C-5204-2143E79F40FC}"/>
              </a:ext>
            </a:extLst>
          </p:cNvPr>
          <p:cNvSpPr>
            <a:spLocks noGrp="1"/>
          </p:cNvSpPr>
          <p:nvPr>
            <p:ph type="title"/>
          </p:nvPr>
        </p:nvSpPr>
        <p:spPr>
          <a:xfrm>
            <a:off x="840317" y="365126"/>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A2F575E-E28C-513C-469A-8F897023AA5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C611628-02B0-FF4A-6FC9-387EF33128D6}"/>
              </a:ext>
            </a:extLst>
          </p:cNvPr>
          <p:cNvSpPr>
            <a:spLocks noGrp="1"/>
          </p:cNvSpPr>
          <p:nvPr>
            <p:ph sz="half" idx="2"/>
          </p:nvPr>
        </p:nvSpPr>
        <p:spPr>
          <a:xfrm>
            <a:off x="840318" y="2505075"/>
            <a:ext cx="5158316"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7FFFCD4-7E17-F27F-9B94-C6E034D7013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FA86674-0111-95CC-C50D-5578A9EDF2E2}"/>
              </a:ext>
            </a:extLst>
          </p:cNvPr>
          <p:cNvSpPr>
            <a:spLocks noGrp="1"/>
          </p:cNvSpPr>
          <p:nvPr>
            <p:ph sz="quarter" idx="4"/>
          </p:nvPr>
        </p:nvSpPr>
        <p:spPr>
          <a:xfrm>
            <a:off x="6172200" y="2505075"/>
            <a:ext cx="518371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38B9F98-C443-AF84-AA27-087AECA8D72D}"/>
              </a:ext>
            </a:extLst>
          </p:cNvPr>
          <p:cNvSpPr>
            <a:spLocks noGrp="1"/>
          </p:cNvSpPr>
          <p:nvPr>
            <p:ph type="dt" sz="half" idx="10"/>
          </p:nvPr>
        </p:nvSpPr>
        <p:spPr/>
        <p:txBody>
          <a:bodyPr/>
          <a:lstStyle>
            <a:lvl1pPr>
              <a:defRPr/>
            </a:lvl1pPr>
          </a:lstStyle>
          <a:p>
            <a:endParaRPr lang="en-GB" altLang="it-IT"/>
          </a:p>
        </p:txBody>
      </p:sp>
      <p:sp>
        <p:nvSpPr>
          <p:cNvPr id="8" name="Segnaposto piè di pagina 7">
            <a:extLst>
              <a:ext uri="{FF2B5EF4-FFF2-40B4-BE49-F238E27FC236}">
                <a16:creationId xmlns:a16="http://schemas.microsoft.com/office/drawing/2014/main" id="{BA7084BE-C5A2-D703-6C8B-36258AAB089D}"/>
              </a:ext>
            </a:extLst>
          </p:cNvPr>
          <p:cNvSpPr>
            <a:spLocks noGrp="1"/>
          </p:cNvSpPr>
          <p:nvPr>
            <p:ph type="ftr" sz="quarter" idx="11"/>
          </p:nvPr>
        </p:nvSpPr>
        <p:spPr/>
        <p:txBody>
          <a:bodyPr/>
          <a:lstStyle>
            <a:lvl1pPr>
              <a:defRPr/>
            </a:lvl1pPr>
          </a:lstStyle>
          <a:p>
            <a:endParaRPr lang="en-GB" altLang="it-IT"/>
          </a:p>
        </p:txBody>
      </p:sp>
      <p:sp>
        <p:nvSpPr>
          <p:cNvPr id="9" name="Segnaposto numero diapositiva 8">
            <a:extLst>
              <a:ext uri="{FF2B5EF4-FFF2-40B4-BE49-F238E27FC236}">
                <a16:creationId xmlns:a16="http://schemas.microsoft.com/office/drawing/2014/main" id="{817929A4-E211-8159-B5BD-B89858E22C5A}"/>
              </a:ext>
            </a:extLst>
          </p:cNvPr>
          <p:cNvSpPr>
            <a:spLocks noGrp="1"/>
          </p:cNvSpPr>
          <p:nvPr>
            <p:ph type="sldNum" sz="quarter" idx="12"/>
          </p:nvPr>
        </p:nvSpPr>
        <p:spPr/>
        <p:txBody>
          <a:bodyPr/>
          <a:lstStyle>
            <a:lvl1pPr>
              <a:defRPr/>
            </a:lvl1pPr>
          </a:lstStyle>
          <a:p>
            <a:fld id="{B0332DFA-BCB1-4904-AAA0-A9EA58F36EBA}" type="slidenum">
              <a:rPr lang="en-GB" altLang="it-IT"/>
              <a:pPr/>
              <a:t>‹N›</a:t>
            </a:fld>
            <a:endParaRPr lang="en-GB" altLang="it-IT"/>
          </a:p>
        </p:txBody>
      </p:sp>
    </p:spTree>
    <p:extLst>
      <p:ext uri="{BB962C8B-B14F-4D97-AF65-F5344CB8AC3E}">
        <p14:creationId xmlns:p14="http://schemas.microsoft.com/office/powerpoint/2010/main" val="207942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BE96C4-CA82-2F0C-D069-2AA9E14BED4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2E9BB85-D6AD-2CEC-528C-45583C4B045D}"/>
              </a:ext>
            </a:extLst>
          </p:cNvPr>
          <p:cNvSpPr>
            <a:spLocks noGrp="1"/>
          </p:cNvSpPr>
          <p:nvPr>
            <p:ph type="dt" sz="half" idx="10"/>
          </p:nvPr>
        </p:nvSpPr>
        <p:spPr/>
        <p:txBody>
          <a:bodyPr/>
          <a:lstStyle>
            <a:lvl1pPr>
              <a:defRPr/>
            </a:lvl1pPr>
          </a:lstStyle>
          <a:p>
            <a:endParaRPr lang="en-GB" altLang="it-IT"/>
          </a:p>
        </p:txBody>
      </p:sp>
      <p:sp>
        <p:nvSpPr>
          <p:cNvPr id="4" name="Segnaposto piè di pagina 3">
            <a:extLst>
              <a:ext uri="{FF2B5EF4-FFF2-40B4-BE49-F238E27FC236}">
                <a16:creationId xmlns:a16="http://schemas.microsoft.com/office/drawing/2014/main" id="{61C2E9D6-B804-66B4-687C-17417A56AEB4}"/>
              </a:ext>
            </a:extLst>
          </p:cNvPr>
          <p:cNvSpPr>
            <a:spLocks noGrp="1"/>
          </p:cNvSpPr>
          <p:nvPr>
            <p:ph type="ftr" sz="quarter" idx="11"/>
          </p:nvPr>
        </p:nvSpPr>
        <p:spPr/>
        <p:txBody>
          <a:bodyPr/>
          <a:lstStyle>
            <a:lvl1pPr>
              <a:defRPr/>
            </a:lvl1pPr>
          </a:lstStyle>
          <a:p>
            <a:endParaRPr lang="en-GB" altLang="it-IT"/>
          </a:p>
        </p:txBody>
      </p:sp>
      <p:sp>
        <p:nvSpPr>
          <p:cNvPr id="5" name="Segnaposto numero diapositiva 4">
            <a:extLst>
              <a:ext uri="{FF2B5EF4-FFF2-40B4-BE49-F238E27FC236}">
                <a16:creationId xmlns:a16="http://schemas.microsoft.com/office/drawing/2014/main" id="{DF1661AB-B603-38AA-AB53-ABD774EDC09C}"/>
              </a:ext>
            </a:extLst>
          </p:cNvPr>
          <p:cNvSpPr>
            <a:spLocks noGrp="1"/>
          </p:cNvSpPr>
          <p:nvPr>
            <p:ph type="sldNum" sz="quarter" idx="12"/>
          </p:nvPr>
        </p:nvSpPr>
        <p:spPr/>
        <p:txBody>
          <a:bodyPr/>
          <a:lstStyle>
            <a:lvl1pPr>
              <a:defRPr/>
            </a:lvl1pPr>
          </a:lstStyle>
          <a:p>
            <a:fld id="{8C89C168-0B6E-438B-BACF-86EC18B539EC}" type="slidenum">
              <a:rPr lang="en-GB" altLang="it-IT"/>
              <a:pPr/>
              <a:t>‹N›</a:t>
            </a:fld>
            <a:endParaRPr lang="en-GB" altLang="it-IT"/>
          </a:p>
        </p:txBody>
      </p:sp>
    </p:spTree>
    <p:extLst>
      <p:ext uri="{BB962C8B-B14F-4D97-AF65-F5344CB8AC3E}">
        <p14:creationId xmlns:p14="http://schemas.microsoft.com/office/powerpoint/2010/main" val="30944321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5EDB9BC-7E7A-AD23-7C7D-939B18111C15}"/>
              </a:ext>
            </a:extLst>
          </p:cNvPr>
          <p:cNvSpPr>
            <a:spLocks noGrp="1"/>
          </p:cNvSpPr>
          <p:nvPr>
            <p:ph type="dt" sz="half" idx="10"/>
          </p:nvPr>
        </p:nvSpPr>
        <p:spPr/>
        <p:txBody>
          <a:bodyPr/>
          <a:lstStyle>
            <a:lvl1pPr>
              <a:defRPr/>
            </a:lvl1pPr>
          </a:lstStyle>
          <a:p>
            <a:endParaRPr lang="en-GB" altLang="it-IT"/>
          </a:p>
        </p:txBody>
      </p:sp>
      <p:sp>
        <p:nvSpPr>
          <p:cNvPr id="3" name="Segnaposto piè di pagina 2">
            <a:extLst>
              <a:ext uri="{FF2B5EF4-FFF2-40B4-BE49-F238E27FC236}">
                <a16:creationId xmlns:a16="http://schemas.microsoft.com/office/drawing/2014/main" id="{C5E73F31-1CA3-85F3-11E0-218F673A0D80}"/>
              </a:ext>
            </a:extLst>
          </p:cNvPr>
          <p:cNvSpPr>
            <a:spLocks noGrp="1"/>
          </p:cNvSpPr>
          <p:nvPr>
            <p:ph type="ftr" sz="quarter" idx="11"/>
          </p:nvPr>
        </p:nvSpPr>
        <p:spPr/>
        <p:txBody>
          <a:bodyPr/>
          <a:lstStyle>
            <a:lvl1pPr>
              <a:defRPr/>
            </a:lvl1pPr>
          </a:lstStyle>
          <a:p>
            <a:endParaRPr lang="en-GB" altLang="it-IT"/>
          </a:p>
        </p:txBody>
      </p:sp>
      <p:sp>
        <p:nvSpPr>
          <p:cNvPr id="4" name="Segnaposto numero diapositiva 3">
            <a:extLst>
              <a:ext uri="{FF2B5EF4-FFF2-40B4-BE49-F238E27FC236}">
                <a16:creationId xmlns:a16="http://schemas.microsoft.com/office/drawing/2014/main" id="{C70DA7D9-7CC7-23BE-746A-A993BDFF7F46}"/>
              </a:ext>
            </a:extLst>
          </p:cNvPr>
          <p:cNvSpPr>
            <a:spLocks noGrp="1"/>
          </p:cNvSpPr>
          <p:nvPr>
            <p:ph type="sldNum" sz="quarter" idx="12"/>
          </p:nvPr>
        </p:nvSpPr>
        <p:spPr/>
        <p:txBody>
          <a:bodyPr/>
          <a:lstStyle>
            <a:lvl1pPr>
              <a:defRPr/>
            </a:lvl1pPr>
          </a:lstStyle>
          <a:p>
            <a:fld id="{B3B3FD31-B4E9-4637-A860-DB5D37603673}" type="slidenum">
              <a:rPr lang="en-GB" altLang="it-IT"/>
              <a:pPr/>
              <a:t>‹N›</a:t>
            </a:fld>
            <a:endParaRPr lang="en-GB" altLang="it-IT"/>
          </a:p>
        </p:txBody>
      </p:sp>
    </p:spTree>
    <p:extLst>
      <p:ext uri="{BB962C8B-B14F-4D97-AF65-F5344CB8AC3E}">
        <p14:creationId xmlns:p14="http://schemas.microsoft.com/office/powerpoint/2010/main" val="13302093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45DCF2-033E-94CD-9992-0BCC3E2E2E79}"/>
              </a:ext>
            </a:extLst>
          </p:cNvPr>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D489284-ADB7-11CA-879E-F4D7E510B85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6357032-F334-FCD9-DB18-9551AA08E99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76E4499-133C-F863-0553-B0C07BABC8DD}"/>
              </a:ext>
            </a:extLst>
          </p:cNvPr>
          <p:cNvSpPr>
            <a:spLocks noGrp="1"/>
          </p:cNvSpPr>
          <p:nvPr>
            <p:ph type="dt" sz="half" idx="10"/>
          </p:nvPr>
        </p:nvSpPr>
        <p:spPr/>
        <p:txBody>
          <a:bodyPr/>
          <a:lstStyle>
            <a:lvl1pPr>
              <a:defRPr/>
            </a:lvl1pPr>
          </a:lstStyle>
          <a:p>
            <a:endParaRPr lang="en-GB" altLang="it-IT"/>
          </a:p>
        </p:txBody>
      </p:sp>
      <p:sp>
        <p:nvSpPr>
          <p:cNvPr id="6" name="Segnaposto piè di pagina 5">
            <a:extLst>
              <a:ext uri="{FF2B5EF4-FFF2-40B4-BE49-F238E27FC236}">
                <a16:creationId xmlns:a16="http://schemas.microsoft.com/office/drawing/2014/main" id="{31CD4990-374E-0D5D-DD0C-085E8C288842}"/>
              </a:ext>
            </a:extLst>
          </p:cNvPr>
          <p:cNvSpPr>
            <a:spLocks noGrp="1"/>
          </p:cNvSpPr>
          <p:nvPr>
            <p:ph type="ftr" sz="quarter" idx="11"/>
          </p:nvPr>
        </p:nvSpPr>
        <p:spPr/>
        <p:txBody>
          <a:bodyPr/>
          <a:lstStyle>
            <a:lvl1pPr>
              <a:defRPr/>
            </a:lvl1pPr>
          </a:lstStyle>
          <a:p>
            <a:endParaRPr lang="en-GB" altLang="it-IT"/>
          </a:p>
        </p:txBody>
      </p:sp>
      <p:sp>
        <p:nvSpPr>
          <p:cNvPr id="7" name="Segnaposto numero diapositiva 6">
            <a:extLst>
              <a:ext uri="{FF2B5EF4-FFF2-40B4-BE49-F238E27FC236}">
                <a16:creationId xmlns:a16="http://schemas.microsoft.com/office/drawing/2014/main" id="{4EFE5F6E-F683-43A4-6194-DA58C254258E}"/>
              </a:ext>
            </a:extLst>
          </p:cNvPr>
          <p:cNvSpPr>
            <a:spLocks noGrp="1"/>
          </p:cNvSpPr>
          <p:nvPr>
            <p:ph type="sldNum" sz="quarter" idx="12"/>
          </p:nvPr>
        </p:nvSpPr>
        <p:spPr/>
        <p:txBody>
          <a:bodyPr/>
          <a:lstStyle>
            <a:lvl1pPr>
              <a:defRPr/>
            </a:lvl1pPr>
          </a:lstStyle>
          <a:p>
            <a:fld id="{39477183-A3F5-40A6-87A7-94BF2C3014F2}" type="slidenum">
              <a:rPr lang="en-GB" altLang="it-IT"/>
              <a:pPr/>
              <a:t>‹N›</a:t>
            </a:fld>
            <a:endParaRPr lang="en-GB" altLang="it-IT"/>
          </a:p>
        </p:txBody>
      </p:sp>
    </p:spTree>
    <p:extLst>
      <p:ext uri="{BB962C8B-B14F-4D97-AF65-F5344CB8AC3E}">
        <p14:creationId xmlns:p14="http://schemas.microsoft.com/office/powerpoint/2010/main" val="2903638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512355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55DB0A-CBE8-D831-584A-E9815DFEDD49}"/>
              </a:ext>
            </a:extLst>
          </p:cNvPr>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627BE3F-47BA-D300-C441-C07BAFA4A25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1224BB5-168A-BCE0-A0A1-FE45E40C076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B5E7CA3-A17B-8A97-82DE-32BCAC2915EA}"/>
              </a:ext>
            </a:extLst>
          </p:cNvPr>
          <p:cNvSpPr>
            <a:spLocks noGrp="1"/>
          </p:cNvSpPr>
          <p:nvPr>
            <p:ph type="dt" sz="half" idx="10"/>
          </p:nvPr>
        </p:nvSpPr>
        <p:spPr/>
        <p:txBody>
          <a:bodyPr/>
          <a:lstStyle>
            <a:lvl1pPr>
              <a:defRPr/>
            </a:lvl1pPr>
          </a:lstStyle>
          <a:p>
            <a:endParaRPr lang="en-GB" altLang="it-IT"/>
          </a:p>
        </p:txBody>
      </p:sp>
      <p:sp>
        <p:nvSpPr>
          <p:cNvPr id="6" name="Segnaposto piè di pagina 5">
            <a:extLst>
              <a:ext uri="{FF2B5EF4-FFF2-40B4-BE49-F238E27FC236}">
                <a16:creationId xmlns:a16="http://schemas.microsoft.com/office/drawing/2014/main" id="{4496AE9F-5134-12B9-BA8D-AC7505AEE4FA}"/>
              </a:ext>
            </a:extLst>
          </p:cNvPr>
          <p:cNvSpPr>
            <a:spLocks noGrp="1"/>
          </p:cNvSpPr>
          <p:nvPr>
            <p:ph type="ftr" sz="quarter" idx="11"/>
          </p:nvPr>
        </p:nvSpPr>
        <p:spPr/>
        <p:txBody>
          <a:bodyPr/>
          <a:lstStyle>
            <a:lvl1pPr>
              <a:defRPr/>
            </a:lvl1pPr>
          </a:lstStyle>
          <a:p>
            <a:endParaRPr lang="en-GB" altLang="it-IT"/>
          </a:p>
        </p:txBody>
      </p:sp>
      <p:sp>
        <p:nvSpPr>
          <p:cNvPr id="7" name="Segnaposto numero diapositiva 6">
            <a:extLst>
              <a:ext uri="{FF2B5EF4-FFF2-40B4-BE49-F238E27FC236}">
                <a16:creationId xmlns:a16="http://schemas.microsoft.com/office/drawing/2014/main" id="{A616AEEC-E6B5-D73D-8FEF-BB47C75C4B3C}"/>
              </a:ext>
            </a:extLst>
          </p:cNvPr>
          <p:cNvSpPr>
            <a:spLocks noGrp="1"/>
          </p:cNvSpPr>
          <p:nvPr>
            <p:ph type="sldNum" sz="quarter" idx="12"/>
          </p:nvPr>
        </p:nvSpPr>
        <p:spPr/>
        <p:txBody>
          <a:bodyPr/>
          <a:lstStyle>
            <a:lvl1pPr>
              <a:defRPr/>
            </a:lvl1pPr>
          </a:lstStyle>
          <a:p>
            <a:fld id="{B22518C7-A0E8-465E-8962-3FB2CC0CC58F}" type="slidenum">
              <a:rPr lang="en-GB" altLang="it-IT"/>
              <a:pPr/>
              <a:t>‹N›</a:t>
            </a:fld>
            <a:endParaRPr lang="en-GB" altLang="it-IT"/>
          </a:p>
        </p:txBody>
      </p:sp>
    </p:spTree>
    <p:extLst>
      <p:ext uri="{BB962C8B-B14F-4D97-AF65-F5344CB8AC3E}">
        <p14:creationId xmlns:p14="http://schemas.microsoft.com/office/powerpoint/2010/main" val="10130595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5CB84D-E813-C804-D55A-92D8A78F53E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0D4E1FE-290F-49FE-C8AD-F055804D192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C51BA4-C6A8-8AD6-BD39-6B3E55792627}"/>
              </a:ext>
            </a:extLst>
          </p:cNvPr>
          <p:cNvSpPr>
            <a:spLocks noGrp="1"/>
          </p:cNvSpPr>
          <p:nvPr>
            <p:ph type="dt" sz="half" idx="10"/>
          </p:nvPr>
        </p:nvSpPr>
        <p:spPr/>
        <p:txBody>
          <a:bodyPr/>
          <a:lstStyle>
            <a:lvl1pPr>
              <a:defRPr/>
            </a:lvl1pPr>
          </a:lstStyle>
          <a:p>
            <a:endParaRPr lang="en-GB" altLang="it-IT"/>
          </a:p>
        </p:txBody>
      </p:sp>
      <p:sp>
        <p:nvSpPr>
          <p:cNvPr id="5" name="Segnaposto piè di pagina 4">
            <a:extLst>
              <a:ext uri="{FF2B5EF4-FFF2-40B4-BE49-F238E27FC236}">
                <a16:creationId xmlns:a16="http://schemas.microsoft.com/office/drawing/2014/main" id="{1ED2EE08-DBB0-50A9-A4B2-525B5E18A645}"/>
              </a:ext>
            </a:extLst>
          </p:cNvPr>
          <p:cNvSpPr>
            <a:spLocks noGrp="1"/>
          </p:cNvSpPr>
          <p:nvPr>
            <p:ph type="ftr" sz="quarter" idx="11"/>
          </p:nvPr>
        </p:nvSpPr>
        <p:spPr/>
        <p:txBody>
          <a:bodyPr/>
          <a:lstStyle>
            <a:lvl1pPr>
              <a:defRPr/>
            </a:lvl1pPr>
          </a:lstStyle>
          <a:p>
            <a:endParaRPr lang="en-GB" altLang="it-IT"/>
          </a:p>
        </p:txBody>
      </p:sp>
      <p:sp>
        <p:nvSpPr>
          <p:cNvPr id="6" name="Segnaposto numero diapositiva 5">
            <a:extLst>
              <a:ext uri="{FF2B5EF4-FFF2-40B4-BE49-F238E27FC236}">
                <a16:creationId xmlns:a16="http://schemas.microsoft.com/office/drawing/2014/main" id="{71CBF275-471C-3B2D-6E41-1D4EAD4A8104}"/>
              </a:ext>
            </a:extLst>
          </p:cNvPr>
          <p:cNvSpPr>
            <a:spLocks noGrp="1"/>
          </p:cNvSpPr>
          <p:nvPr>
            <p:ph type="sldNum" sz="quarter" idx="12"/>
          </p:nvPr>
        </p:nvSpPr>
        <p:spPr/>
        <p:txBody>
          <a:bodyPr/>
          <a:lstStyle>
            <a:lvl1pPr>
              <a:defRPr/>
            </a:lvl1pPr>
          </a:lstStyle>
          <a:p>
            <a:fld id="{2087A39C-DE71-4C23-A0BC-666A2439F9B3}" type="slidenum">
              <a:rPr lang="en-GB" altLang="it-IT"/>
              <a:pPr/>
              <a:t>‹N›</a:t>
            </a:fld>
            <a:endParaRPr lang="en-GB" altLang="it-IT"/>
          </a:p>
        </p:txBody>
      </p:sp>
    </p:spTree>
    <p:extLst>
      <p:ext uri="{BB962C8B-B14F-4D97-AF65-F5344CB8AC3E}">
        <p14:creationId xmlns:p14="http://schemas.microsoft.com/office/powerpoint/2010/main" val="38486401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C1DCD58-D28B-DC06-39B7-987950EB81E3}"/>
              </a:ext>
            </a:extLst>
          </p:cNvPr>
          <p:cNvSpPr>
            <a:spLocks noGrp="1"/>
          </p:cNvSpPr>
          <p:nvPr>
            <p:ph type="title" orient="vert"/>
          </p:nvPr>
        </p:nvSpPr>
        <p:spPr>
          <a:xfrm>
            <a:off x="8686800" y="609600"/>
            <a:ext cx="2590800" cy="548640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8B7DFAB-5EB9-AB57-2BBC-341190EBA168}"/>
              </a:ext>
            </a:extLst>
          </p:cNvPr>
          <p:cNvSpPr>
            <a:spLocks noGrp="1"/>
          </p:cNvSpPr>
          <p:nvPr>
            <p:ph type="body" orient="vert" idx="1"/>
          </p:nvPr>
        </p:nvSpPr>
        <p:spPr>
          <a:xfrm>
            <a:off x="914400" y="609600"/>
            <a:ext cx="75692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999C1D-C4FB-604D-470C-0492283DA496}"/>
              </a:ext>
            </a:extLst>
          </p:cNvPr>
          <p:cNvSpPr>
            <a:spLocks noGrp="1"/>
          </p:cNvSpPr>
          <p:nvPr>
            <p:ph type="dt" sz="half" idx="10"/>
          </p:nvPr>
        </p:nvSpPr>
        <p:spPr/>
        <p:txBody>
          <a:bodyPr/>
          <a:lstStyle>
            <a:lvl1pPr>
              <a:defRPr/>
            </a:lvl1pPr>
          </a:lstStyle>
          <a:p>
            <a:endParaRPr lang="en-GB" altLang="it-IT"/>
          </a:p>
        </p:txBody>
      </p:sp>
      <p:sp>
        <p:nvSpPr>
          <p:cNvPr id="5" name="Segnaposto piè di pagina 4">
            <a:extLst>
              <a:ext uri="{FF2B5EF4-FFF2-40B4-BE49-F238E27FC236}">
                <a16:creationId xmlns:a16="http://schemas.microsoft.com/office/drawing/2014/main" id="{9FE7D5A2-506B-148E-B9EC-D6015B11589F}"/>
              </a:ext>
            </a:extLst>
          </p:cNvPr>
          <p:cNvSpPr>
            <a:spLocks noGrp="1"/>
          </p:cNvSpPr>
          <p:nvPr>
            <p:ph type="ftr" sz="quarter" idx="11"/>
          </p:nvPr>
        </p:nvSpPr>
        <p:spPr/>
        <p:txBody>
          <a:bodyPr/>
          <a:lstStyle>
            <a:lvl1pPr>
              <a:defRPr/>
            </a:lvl1pPr>
          </a:lstStyle>
          <a:p>
            <a:endParaRPr lang="en-GB" altLang="it-IT"/>
          </a:p>
        </p:txBody>
      </p:sp>
      <p:sp>
        <p:nvSpPr>
          <p:cNvPr id="6" name="Segnaposto numero diapositiva 5">
            <a:extLst>
              <a:ext uri="{FF2B5EF4-FFF2-40B4-BE49-F238E27FC236}">
                <a16:creationId xmlns:a16="http://schemas.microsoft.com/office/drawing/2014/main" id="{5956C128-E536-4A29-70EB-484F7A22A304}"/>
              </a:ext>
            </a:extLst>
          </p:cNvPr>
          <p:cNvSpPr>
            <a:spLocks noGrp="1"/>
          </p:cNvSpPr>
          <p:nvPr>
            <p:ph type="sldNum" sz="quarter" idx="12"/>
          </p:nvPr>
        </p:nvSpPr>
        <p:spPr/>
        <p:txBody>
          <a:bodyPr/>
          <a:lstStyle>
            <a:lvl1pPr>
              <a:defRPr/>
            </a:lvl1pPr>
          </a:lstStyle>
          <a:p>
            <a:fld id="{72D02D08-1411-4A0A-8D05-1AA76EFD77D9}" type="slidenum">
              <a:rPr lang="en-GB" altLang="it-IT"/>
              <a:pPr/>
              <a:t>‹N›</a:t>
            </a:fld>
            <a:endParaRPr lang="en-GB" altLang="it-IT"/>
          </a:p>
        </p:txBody>
      </p:sp>
    </p:spTree>
    <p:extLst>
      <p:ext uri="{BB962C8B-B14F-4D97-AF65-F5344CB8AC3E}">
        <p14:creationId xmlns:p14="http://schemas.microsoft.com/office/powerpoint/2010/main" val="1948260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372045-B94C-AADA-0CF0-C038F9DBFFA1}"/>
              </a:ext>
            </a:extLst>
          </p:cNvPr>
          <p:cNvSpPr>
            <a:spLocks noGrp="1"/>
          </p:cNvSpPr>
          <p:nvPr>
            <p:ph type="title"/>
          </p:nvPr>
        </p:nvSpPr>
        <p:spPr>
          <a:xfrm>
            <a:off x="914400" y="609600"/>
            <a:ext cx="10363200" cy="1143000"/>
          </a:xfrm>
        </p:spPr>
        <p:txBody>
          <a:bodyPr/>
          <a:lstStyle/>
          <a:p>
            <a:r>
              <a:rPr lang="it-IT"/>
              <a:t>Fare clic per modificare lo stile del titolo dello schema</a:t>
            </a:r>
          </a:p>
        </p:txBody>
      </p:sp>
      <p:sp>
        <p:nvSpPr>
          <p:cNvPr id="3" name="Segnaposto grafico 2">
            <a:extLst>
              <a:ext uri="{FF2B5EF4-FFF2-40B4-BE49-F238E27FC236}">
                <a16:creationId xmlns:a16="http://schemas.microsoft.com/office/drawing/2014/main" id="{F7CF10D1-3E91-D681-650D-8F78EDCDD392}"/>
              </a:ext>
            </a:extLst>
          </p:cNvPr>
          <p:cNvSpPr>
            <a:spLocks noGrp="1"/>
          </p:cNvSpPr>
          <p:nvPr>
            <p:ph type="chart" idx="1"/>
          </p:nvPr>
        </p:nvSpPr>
        <p:spPr>
          <a:xfrm>
            <a:off x="914400" y="1981200"/>
            <a:ext cx="10363200" cy="4114800"/>
          </a:xfrm>
        </p:spPr>
        <p:txBody>
          <a:bodyPr/>
          <a:lstStyle/>
          <a:p>
            <a:endParaRPr lang="it-IT"/>
          </a:p>
        </p:txBody>
      </p:sp>
      <p:sp>
        <p:nvSpPr>
          <p:cNvPr id="4" name="Segnaposto data 3">
            <a:extLst>
              <a:ext uri="{FF2B5EF4-FFF2-40B4-BE49-F238E27FC236}">
                <a16:creationId xmlns:a16="http://schemas.microsoft.com/office/drawing/2014/main" id="{B115A79A-086C-918B-699A-96552AB8BE5F}"/>
              </a:ext>
            </a:extLst>
          </p:cNvPr>
          <p:cNvSpPr>
            <a:spLocks noGrp="1"/>
          </p:cNvSpPr>
          <p:nvPr>
            <p:ph type="dt" sz="half" idx="10"/>
          </p:nvPr>
        </p:nvSpPr>
        <p:spPr>
          <a:xfrm>
            <a:off x="914400" y="6248400"/>
            <a:ext cx="2540000" cy="457200"/>
          </a:xfrm>
        </p:spPr>
        <p:txBody>
          <a:bodyPr/>
          <a:lstStyle>
            <a:lvl1pPr>
              <a:defRPr/>
            </a:lvl1pPr>
          </a:lstStyle>
          <a:p>
            <a:endParaRPr lang="en-GB" altLang="it-IT"/>
          </a:p>
        </p:txBody>
      </p:sp>
      <p:sp>
        <p:nvSpPr>
          <p:cNvPr id="5" name="Segnaposto piè di pagina 4">
            <a:extLst>
              <a:ext uri="{FF2B5EF4-FFF2-40B4-BE49-F238E27FC236}">
                <a16:creationId xmlns:a16="http://schemas.microsoft.com/office/drawing/2014/main" id="{EF99F0E4-3950-A621-DFBF-C188559DFC85}"/>
              </a:ext>
            </a:extLst>
          </p:cNvPr>
          <p:cNvSpPr>
            <a:spLocks noGrp="1"/>
          </p:cNvSpPr>
          <p:nvPr>
            <p:ph type="ftr" sz="quarter" idx="11"/>
          </p:nvPr>
        </p:nvSpPr>
        <p:spPr>
          <a:xfrm>
            <a:off x="4165600" y="6248400"/>
            <a:ext cx="3860800" cy="457200"/>
          </a:xfrm>
        </p:spPr>
        <p:txBody>
          <a:bodyPr/>
          <a:lstStyle>
            <a:lvl1pPr>
              <a:defRPr/>
            </a:lvl1pPr>
          </a:lstStyle>
          <a:p>
            <a:endParaRPr lang="en-GB" altLang="it-IT"/>
          </a:p>
        </p:txBody>
      </p:sp>
      <p:sp>
        <p:nvSpPr>
          <p:cNvPr id="6" name="Segnaposto numero diapositiva 5">
            <a:extLst>
              <a:ext uri="{FF2B5EF4-FFF2-40B4-BE49-F238E27FC236}">
                <a16:creationId xmlns:a16="http://schemas.microsoft.com/office/drawing/2014/main" id="{C28CA889-54E8-FE87-FC65-734CBE059AF1}"/>
              </a:ext>
            </a:extLst>
          </p:cNvPr>
          <p:cNvSpPr>
            <a:spLocks noGrp="1"/>
          </p:cNvSpPr>
          <p:nvPr>
            <p:ph type="sldNum" sz="quarter" idx="12"/>
          </p:nvPr>
        </p:nvSpPr>
        <p:spPr>
          <a:xfrm>
            <a:off x="8737600" y="6248400"/>
            <a:ext cx="2540000" cy="457200"/>
          </a:xfrm>
        </p:spPr>
        <p:txBody>
          <a:bodyPr/>
          <a:lstStyle>
            <a:lvl1pPr>
              <a:defRPr/>
            </a:lvl1pPr>
          </a:lstStyle>
          <a:p>
            <a:fld id="{2DD2A814-202D-4A7B-849F-C49E119611CB}" type="slidenum">
              <a:rPr lang="en-GB" altLang="it-IT"/>
              <a:pPr/>
              <a:t>‹N›</a:t>
            </a:fld>
            <a:endParaRPr lang="en-GB" altLang="it-IT"/>
          </a:p>
        </p:txBody>
      </p:sp>
    </p:spTree>
    <p:extLst>
      <p:ext uri="{BB962C8B-B14F-4D97-AF65-F5344CB8AC3E}">
        <p14:creationId xmlns:p14="http://schemas.microsoft.com/office/powerpoint/2010/main" val="20109798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9B93A3-C6A6-1FE4-40B3-C1BCE5262443}"/>
              </a:ext>
            </a:extLst>
          </p:cNvPr>
          <p:cNvSpPr>
            <a:spLocks noGrp="1"/>
          </p:cNvSpPr>
          <p:nvPr>
            <p:ph type="title"/>
          </p:nvPr>
        </p:nvSpPr>
        <p:spPr>
          <a:xfrm>
            <a:off x="914400" y="609600"/>
            <a:ext cx="10363200" cy="1143000"/>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FE7C60BA-D372-1E62-8A00-12C426A7751C}"/>
              </a:ext>
            </a:extLst>
          </p:cNvPr>
          <p:cNvSpPr>
            <a:spLocks noGrp="1"/>
          </p:cNvSpPr>
          <p:nvPr>
            <p:ph type="tbl" idx="1"/>
          </p:nvPr>
        </p:nvSpPr>
        <p:spPr>
          <a:xfrm>
            <a:off x="914400" y="1981200"/>
            <a:ext cx="10363200" cy="4114800"/>
          </a:xfrm>
        </p:spPr>
        <p:txBody>
          <a:bodyPr/>
          <a:lstStyle/>
          <a:p>
            <a:endParaRPr lang="it-IT"/>
          </a:p>
        </p:txBody>
      </p:sp>
      <p:sp>
        <p:nvSpPr>
          <p:cNvPr id="4" name="Segnaposto data 3">
            <a:extLst>
              <a:ext uri="{FF2B5EF4-FFF2-40B4-BE49-F238E27FC236}">
                <a16:creationId xmlns:a16="http://schemas.microsoft.com/office/drawing/2014/main" id="{AB3BDA83-6DC3-66A6-382C-20BA53A608FE}"/>
              </a:ext>
            </a:extLst>
          </p:cNvPr>
          <p:cNvSpPr>
            <a:spLocks noGrp="1"/>
          </p:cNvSpPr>
          <p:nvPr>
            <p:ph type="dt" sz="half" idx="10"/>
          </p:nvPr>
        </p:nvSpPr>
        <p:spPr>
          <a:xfrm>
            <a:off x="914400" y="6248400"/>
            <a:ext cx="2540000" cy="457200"/>
          </a:xfrm>
        </p:spPr>
        <p:txBody>
          <a:bodyPr/>
          <a:lstStyle>
            <a:lvl1pPr>
              <a:defRPr/>
            </a:lvl1pPr>
          </a:lstStyle>
          <a:p>
            <a:endParaRPr lang="en-GB" altLang="it-IT"/>
          </a:p>
        </p:txBody>
      </p:sp>
      <p:sp>
        <p:nvSpPr>
          <p:cNvPr id="5" name="Segnaposto piè di pagina 4">
            <a:extLst>
              <a:ext uri="{FF2B5EF4-FFF2-40B4-BE49-F238E27FC236}">
                <a16:creationId xmlns:a16="http://schemas.microsoft.com/office/drawing/2014/main" id="{C7EC0B09-2FE9-ADD7-4703-B2059FEAECBD}"/>
              </a:ext>
            </a:extLst>
          </p:cNvPr>
          <p:cNvSpPr>
            <a:spLocks noGrp="1"/>
          </p:cNvSpPr>
          <p:nvPr>
            <p:ph type="ftr" sz="quarter" idx="11"/>
          </p:nvPr>
        </p:nvSpPr>
        <p:spPr>
          <a:xfrm>
            <a:off x="4165600" y="6248400"/>
            <a:ext cx="3860800" cy="457200"/>
          </a:xfrm>
        </p:spPr>
        <p:txBody>
          <a:bodyPr/>
          <a:lstStyle>
            <a:lvl1pPr>
              <a:defRPr/>
            </a:lvl1pPr>
          </a:lstStyle>
          <a:p>
            <a:endParaRPr lang="en-GB" altLang="it-IT"/>
          </a:p>
        </p:txBody>
      </p:sp>
      <p:sp>
        <p:nvSpPr>
          <p:cNvPr id="6" name="Segnaposto numero diapositiva 5">
            <a:extLst>
              <a:ext uri="{FF2B5EF4-FFF2-40B4-BE49-F238E27FC236}">
                <a16:creationId xmlns:a16="http://schemas.microsoft.com/office/drawing/2014/main" id="{F0C149FC-CCAC-6B34-E0D5-58D16F9A80A5}"/>
              </a:ext>
            </a:extLst>
          </p:cNvPr>
          <p:cNvSpPr>
            <a:spLocks noGrp="1"/>
          </p:cNvSpPr>
          <p:nvPr>
            <p:ph type="sldNum" sz="quarter" idx="12"/>
          </p:nvPr>
        </p:nvSpPr>
        <p:spPr>
          <a:xfrm>
            <a:off x="8737600" y="6248400"/>
            <a:ext cx="2540000" cy="457200"/>
          </a:xfrm>
        </p:spPr>
        <p:txBody>
          <a:bodyPr/>
          <a:lstStyle>
            <a:lvl1pPr>
              <a:defRPr/>
            </a:lvl1pPr>
          </a:lstStyle>
          <a:p>
            <a:fld id="{5B067ED5-77F5-48E1-BA42-990C3315A3D1}" type="slidenum">
              <a:rPr lang="en-GB" altLang="it-IT"/>
              <a:pPr/>
              <a:t>‹N›</a:t>
            </a:fld>
            <a:endParaRPr lang="en-GB" altLang="it-IT"/>
          </a:p>
        </p:txBody>
      </p:sp>
    </p:spTree>
    <p:extLst>
      <p:ext uri="{BB962C8B-B14F-4D97-AF65-F5344CB8AC3E}">
        <p14:creationId xmlns:p14="http://schemas.microsoft.com/office/powerpoint/2010/main" val="26757906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E77DBC-3C73-54DF-A089-CD5FAFC84BB8}"/>
              </a:ext>
            </a:extLst>
          </p:cNvPr>
          <p:cNvSpPr>
            <a:spLocks noGrp="1"/>
          </p:cNvSpPr>
          <p:nvPr>
            <p:ph type="title"/>
          </p:nvPr>
        </p:nvSpPr>
        <p:spPr>
          <a:xfrm>
            <a:off x="914400" y="609600"/>
            <a:ext cx="10363200" cy="1143000"/>
          </a:xfr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8234D3B-66F2-CFD3-9CD2-9CE894A7C350}"/>
              </a:ext>
            </a:extLst>
          </p:cNvPr>
          <p:cNvSpPr>
            <a:spLocks noGrp="1"/>
          </p:cNvSpPr>
          <p:nvPr>
            <p:ph sz="half" idx="1"/>
          </p:nvPr>
        </p:nvSpPr>
        <p:spPr>
          <a:xfrm>
            <a:off x="914400" y="1981200"/>
            <a:ext cx="508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EC3D28E-7704-FE61-2835-F4B0D4930C4D}"/>
              </a:ext>
            </a:extLst>
          </p:cNvPr>
          <p:cNvSpPr>
            <a:spLocks noGrp="1"/>
          </p:cNvSpPr>
          <p:nvPr>
            <p:ph sz="quarter" idx="2"/>
          </p:nvPr>
        </p:nvSpPr>
        <p:spPr>
          <a:xfrm>
            <a:off x="6197600" y="1981200"/>
            <a:ext cx="50800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89CB4D3D-0F13-7691-F5B4-5D29AC72D314}"/>
              </a:ext>
            </a:extLst>
          </p:cNvPr>
          <p:cNvSpPr>
            <a:spLocks noGrp="1"/>
          </p:cNvSpPr>
          <p:nvPr>
            <p:ph sz="quarter" idx="3"/>
          </p:nvPr>
        </p:nvSpPr>
        <p:spPr>
          <a:xfrm>
            <a:off x="6197600" y="4114800"/>
            <a:ext cx="50800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5E2512CA-E1F0-C378-221E-4C796B62E1BE}"/>
              </a:ext>
            </a:extLst>
          </p:cNvPr>
          <p:cNvSpPr>
            <a:spLocks noGrp="1"/>
          </p:cNvSpPr>
          <p:nvPr>
            <p:ph type="dt" sz="half" idx="10"/>
          </p:nvPr>
        </p:nvSpPr>
        <p:spPr>
          <a:xfrm>
            <a:off x="914400" y="6248400"/>
            <a:ext cx="2540000" cy="457200"/>
          </a:xfrm>
        </p:spPr>
        <p:txBody>
          <a:bodyPr/>
          <a:lstStyle>
            <a:lvl1pPr>
              <a:defRPr/>
            </a:lvl1pPr>
          </a:lstStyle>
          <a:p>
            <a:endParaRPr lang="en-GB" altLang="it-IT"/>
          </a:p>
        </p:txBody>
      </p:sp>
      <p:sp>
        <p:nvSpPr>
          <p:cNvPr id="7" name="Segnaposto piè di pagina 6">
            <a:extLst>
              <a:ext uri="{FF2B5EF4-FFF2-40B4-BE49-F238E27FC236}">
                <a16:creationId xmlns:a16="http://schemas.microsoft.com/office/drawing/2014/main" id="{7ACD0FB4-5762-FA24-5C6D-AE4649D01469}"/>
              </a:ext>
            </a:extLst>
          </p:cNvPr>
          <p:cNvSpPr>
            <a:spLocks noGrp="1"/>
          </p:cNvSpPr>
          <p:nvPr>
            <p:ph type="ftr" sz="quarter" idx="11"/>
          </p:nvPr>
        </p:nvSpPr>
        <p:spPr>
          <a:xfrm>
            <a:off x="4165600" y="6248400"/>
            <a:ext cx="3860800" cy="457200"/>
          </a:xfrm>
        </p:spPr>
        <p:txBody>
          <a:bodyPr/>
          <a:lstStyle>
            <a:lvl1pPr>
              <a:defRPr/>
            </a:lvl1pPr>
          </a:lstStyle>
          <a:p>
            <a:endParaRPr lang="en-GB" altLang="it-IT"/>
          </a:p>
        </p:txBody>
      </p:sp>
      <p:sp>
        <p:nvSpPr>
          <p:cNvPr id="8" name="Segnaposto numero diapositiva 7">
            <a:extLst>
              <a:ext uri="{FF2B5EF4-FFF2-40B4-BE49-F238E27FC236}">
                <a16:creationId xmlns:a16="http://schemas.microsoft.com/office/drawing/2014/main" id="{443CEA0D-7184-8EFC-15A4-B3A112F42001}"/>
              </a:ext>
            </a:extLst>
          </p:cNvPr>
          <p:cNvSpPr>
            <a:spLocks noGrp="1"/>
          </p:cNvSpPr>
          <p:nvPr>
            <p:ph type="sldNum" sz="quarter" idx="12"/>
          </p:nvPr>
        </p:nvSpPr>
        <p:spPr>
          <a:xfrm>
            <a:off x="8737600" y="6248400"/>
            <a:ext cx="2540000" cy="457200"/>
          </a:xfrm>
        </p:spPr>
        <p:txBody>
          <a:bodyPr/>
          <a:lstStyle>
            <a:lvl1pPr>
              <a:defRPr/>
            </a:lvl1pPr>
          </a:lstStyle>
          <a:p>
            <a:fld id="{C430DE0F-025B-42DB-BF53-3BB12355F52B}" type="slidenum">
              <a:rPr lang="en-GB" altLang="it-IT"/>
              <a:pPr/>
              <a:t>‹N›</a:t>
            </a:fld>
            <a:endParaRPr lang="en-GB" altLang="it-IT"/>
          </a:p>
        </p:txBody>
      </p:sp>
    </p:spTree>
    <p:extLst>
      <p:ext uri="{BB962C8B-B14F-4D97-AF65-F5344CB8AC3E}">
        <p14:creationId xmlns:p14="http://schemas.microsoft.com/office/powerpoint/2010/main" val="35908208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DE7570-79B5-75A6-F432-69D7A504C83E}"/>
              </a:ext>
            </a:extLst>
          </p:cNvPr>
          <p:cNvSpPr>
            <a:spLocks noGrp="1"/>
          </p:cNvSpPr>
          <p:nvPr>
            <p:ph type="title"/>
          </p:nvPr>
        </p:nvSpPr>
        <p:spPr>
          <a:xfrm>
            <a:off x="914400" y="609600"/>
            <a:ext cx="10363200" cy="1143000"/>
          </a:xfrm>
        </p:spPr>
        <p:txBody>
          <a:bodyPr/>
          <a:lstStyle/>
          <a:p>
            <a:r>
              <a:rPr lang="it-IT"/>
              <a:t>Fare clic per modificare lo stile del titolo dello schema</a:t>
            </a:r>
          </a:p>
        </p:txBody>
      </p:sp>
      <p:sp>
        <p:nvSpPr>
          <p:cNvPr id="3" name="Segnaposto immagine online 2">
            <a:extLst>
              <a:ext uri="{FF2B5EF4-FFF2-40B4-BE49-F238E27FC236}">
                <a16:creationId xmlns:a16="http://schemas.microsoft.com/office/drawing/2014/main" id="{00017310-3464-0E0F-DC95-F2016A72FDCA}"/>
              </a:ext>
            </a:extLst>
          </p:cNvPr>
          <p:cNvSpPr>
            <a:spLocks noGrp="1"/>
          </p:cNvSpPr>
          <p:nvPr>
            <p:ph type="clipArt" sz="half" idx="1"/>
          </p:nvPr>
        </p:nvSpPr>
        <p:spPr>
          <a:xfrm>
            <a:off x="914400" y="1981200"/>
            <a:ext cx="5080000" cy="4114800"/>
          </a:xfrm>
        </p:spPr>
        <p:txBody>
          <a:bodyPr/>
          <a:lstStyle/>
          <a:p>
            <a:endParaRPr lang="it-IT"/>
          </a:p>
        </p:txBody>
      </p:sp>
      <p:sp>
        <p:nvSpPr>
          <p:cNvPr id="4" name="Segnaposto testo 3">
            <a:extLst>
              <a:ext uri="{FF2B5EF4-FFF2-40B4-BE49-F238E27FC236}">
                <a16:creationId xmlns:a16="http://schemas.microsoft.com/office/drawing/2014/main" id="{B87746DA-32EB-74F2-AA81-A7F7995FD202}"/>
              </a:ext>
            </a:extLst>
          </p:cNvPr>
          <p:cNvSpPr>
            <a:spLocks noGrp="1"/>
          </p:cNvSpPr>
          <p:nvPr>
            <p:ph type="body" sz="half" idx="2"/>
          </p:nvPr>
        </p:nvSpPr>
        <p:spPr>
          <a:xfrm>
            <a:off x="6197600" y="1981200"/>
            <a:ext cx="508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255ACE3-E550-D7B2-DD12-88C89257025E}"/>
              </a:ext>
            </a:extLst>
          </p:cNvPr>
          <p:cNvSpPr>
            <a:spLocks noGrp="1"/>
          </p:cNvSpPr>
          <p:nvPr>
            <p:ph type="dt" sz="half" idx="10"/>
          </p:nvPr>
        </p:nvSpPr>
        <p:spPr>
          <a:xfrm>
            <a:off x="914400" y="6248400"/>
            <a:ext cx="2540000" cy="457200"/>
          </a:xfrm>
        </p:spPr>
        <p:txBody>
          <a:bodyPr/>
          <a:lstStyle>
            <a:lvl1pPr>
              <a:defRPr/>
            </a:lvl1pPr>
          </a:lstStyle>
          <a:p>
            <a:endParaRPr lang="en-GB" altLang="it-IT"/>
          </a:p>
        </p:txBody>
      </p:sp>
      <p:sp>
        <p:nvSpPr>
          <p:cNvPr id="6" name="Segnaposto piè di pagina 5">
            <a:extLst>
              <a:ext uri="{FF2B5EF4-FFF2-40B4-BE49-F238E27FC236}">
                <a16:creationId xmlns:a16="http://schemas.microsoft.com/office/drawing/2014/main" id="{4CD0DDC4-BA89-2325-BE1D-B689C15F2677}"/>
              </a:ext>
            </a:extLst>
          </p:cNvPr>
          <p:cNvSpPr>
            <a:spLocks noGrp="1"/>
          </p:cNvSpPr>
          <p:nvPr>
            <p:ph type="ftr" sz="quarter" idx="11"/>
          </p:nvPr>
        </p:nvSpPr>
        <p:spPr>
          <a:xfrm>
            <a:off x="4165600" y="6248400"/>
            <a:ext cx="3860800" cy="457200"/>
          </a:xfrm>
        </p:spPr>
        <p:txBody>
          <a:bodyPr/>
          <a:lstStyle>
            <a:lvl1pPr>
              <a:defRPr/>
            </a:lvl1pPr>
          </a:lstStyle>
          <a:p>
            <a:endParaRPr lang="en-GB" altLang="it-IT"/>
          </a:p>
        </p:txBody>
      </p:sp>
      <p:sp>
        <p:nvSpPr>
          <p:cNvPr id="7" name="Segnaposto numero diapositiva 6">
            <a:extLst>
              <a:ext uri="{FF2B5EF4-FFF2-40B4-BE49-F238E27FC236}">
                <a16:creationId xmlns:a16="http://schemas.microsoft.com/office/drawing/2014/main" id="{0518121C-6801-5616-8B9F-93A2F5A3C503}"/>
              </a:ext>
            </a:extLst>
          </p:cNvPr>
          <p:cNvSpPr>
            <a:spLocks noGrp="1"/>
          </p:cNvSpPr>
          <p:nvPr>
            <p:ph type="sldNum" sz="quarter" idx="12"/>
          </p:nvPr>
        </p:nvSpPr>
        <p:spPr>
          <a:xfrm>
            <a:off x="8737600" y="6248400"/>
            <a:ext cx="2540000" cy="457200"/>
          </a:xfrm>
        </p:spPr>
        <p:txBody>
          <a:bodyPr/>
          <a:lstStyle>
            <a:lvl1pPr>
              <a:defRPr/>
            </a:lvl1pPr>
          </a:lstStyle>
          <a:p>
            <a:fld id="{C727B435-D6CC-42ED-A9D1-D892492FBB5E}" type="slidenum">
              <a:rPr lang="en-GB" altLang="it-IT"/>
              <a:pPr/>
              <a:t>‹N›</a:t>
            </a:fld>
            <a:endParaRPr lang="en-GB" altLang="it-IT"/>
          </a:p>
        </p:txBody>
      </p:sp>
    </p:spTree>
    <p:extLst>
      <p:ext uri="{BB962C8B-B14F-4D97-AF65-F5344CB8AC3E}">
        <p14:creationId xmlns:p14="http://schemas.microsoft.com/office/powerpoint/2010/main" val="39793736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Rettangolo 9">
            <a:extLst>
              <a:ext uri="{FF2B5EF4-FFF2-40B4-BE49-F238E27FC236}">
                <a16:creationId xmlns:a16="http://schemas.microsoft.com/office/drawing/2014/main" id="{042EACC6-68B3-331F-0167-590744385690}"/>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 name="Rettangolo 11">
            <a:extLst>
              <a:ext uri="{FF2B5EF4-FFF2-40B4-BE49-F238E27FC236}">
                <a16:creationId xmlns:a16="http://schemas.microsoft.com/office/drawing/2014/main" id="{5FDA0656-7E6D-41DB-666C-93C870DE9280}"/>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ttangolo 13">
            <a:extLst>
              <a:ext uri="{FF2B5EF4-FFF2-40B4-BE49-F238E27FC236}">
                <a16:creationId xmlns:a16="http://schemas.microsoft.com/office/drawing/2014/main" id="{17CE533F-B0A1-8D06-9EDB-598177F4ADEB}"/>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ttangolo 18">
            <a:extLst>
              <a:ext uri="{FF2B5EF4-FFF2-40B4-BE49-F238E27FC236}">
                <a16:creationId xmlns:a16="http://schemas.microsoft.com/office/drawing/2014/main" id="{4504AB0E-A7B0-5D66-126C-41649C46AB86}"/>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Connettore 1 10">
            <a:extLst>
              <a:ext uri="{FF2B5EF4-FFF2-40B4-BE49-F238E27FC236}">
                <a16:creationId xmlns:a16="http://schemas.microsoft.com/office/drawing/2014/main" id="{EBC8AAB8-D03E-CDB8-1778-86A17E064E91}"/>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7" name="Connettore 1 17">
            <a:extLst>
              <a:ext uri="{FF2B5EF4-FFF2-40B4-BE49-F238E27FC236}">
                <a16:creationId xmlns:a16="http://schemas.microsoft.com/office/drawing/2014/main" id="{C435CA84-FA34-785D-DEE5-60B9451E5254}"/>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Connettore 1 19">
            <a:extLst>
              <a:ext uri="{FF2B5EF4-FFF2-40B4-BE49-F238E27FC236}">
                <a16:creationId xmlns:a16="http://schemas.microsoft.com/office/drawing/2014/main" id="{AC62DBF3-9E05-921F-9417-0DB2543C5706}"/>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Connettore 1 15">
            <a:extLst>
              <a:ext uri="{FF2B5EF4-FFF2-40B4-BE49-F238E27FC236}">
                <a16:creationId xmlns:a16="http://schemas.microsoft.com/office/drawing/2014/main" id="{374D7EAA-400C-9787-B2D7-40964720F84D}"/>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2" name="Connettore 1 14">
            <a:extLst>
              <a:ext uri="{FF2B5EF4-FFF2-40B4-BE49-F238E27FC236}">
                <a16:creationId xmlns:a16="http://schemas.microsoft.com/office/drawing/2014/main" id="{D80D8F2C-489A-2EAE-8E5F-5642A8AD5C2D}"/>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Connettore 1 21">
            <a:extLst>
              <a:ext uri="{FF2B5EF4-FFF2-40B4-BE49-F238E27FC236}">
                <a16:creationId xmlns:a16="http://schemas.microsoft.com/office/drawing/2014/main" id="{EDA51EFC-EFEA-8E34-627A-310B0A49118F}"/>
              </a:ext>
            </a:extLst>
          </p:cNvPr>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4" name="Rettangolo 13">
            <a:extLst>
              <a:ext uri="{FF2B5EF4-FFF2-40B4-BE49-F238E27FC236}">
                <a16:creationId xmlns:a16="http://schemas.microsoft.com/office/drawing/2014/main" id="{6A27A746-74A5-989A-33E5-BA91DDACB0A0}"/>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Ovale 20">
            <a:extLst>
              <a:ext uri="{FF2B5EF4-FFF2-40B4-BE49-F238E27FC236}">
                <a16:creationId xmlns:a16="http://schemas.microsoft.com/office/drawing/2014/main" id="{E446E881-2CAB-39F1-D0FF-97D4543EB48C}"/>
              </a:ext>
            </a:extLst>
          </p:cNvPr>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Ovale 22">
            <a:extLst>
              <a:ext uri="{FF2B5EF4-FFF2-40B4-BE49-F238E27FC236}">
                <a16:creationId xmlns:a16="http://schemas.microsoft.com/office/drawing/2014/main" id="{B9C1A7C7-CE6C-4448-C996-916FAABC5CB5}"/>
              </a:ext>
            </a:extLst>
          </p:cNvPr>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Ovale 23">
            <a:extLst>
              <a:ext uri="{FF2B5EF4-FFF2-40B4-BE49-F238E27FC236}">
                <a16:creationId xmlns:a16="http://schemas.microsoft.com/office/drawing/2014/main" id="{754F65D5-EBD8-BD32-9970-CFBACE9C3F05}"/>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8" name="Ovale 25">
            <a:extLst>
              <a:ext uri="{FF2B5EF4-FFF2-40B4-BE49-F238E27FC236}">
                <a16:creationId xmlns:a16="http://schemas.microsoft.com/office/drawing/2014/main" id="{1930A51C-D955-FA53-BEFF-CC835DD0E92B}"/>
              </a:ext>
            </a:extLst>
          </p:cNvPr>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9" name="Ovale 24">
            <a:extLst>
              <a:ext uri="{FF2B5EF4-FFF2-40B4-BE49-F238E27FC236}">
                <a16:creationId xmlns:a16="http://schemas.microsoft.com/office/drawing/2014/main" id="{A7DAD2DA-C7D7-2B4C-7994-9BFFC1BAAB37}"/>
              </a:ext>
            </a:extLst>
          </p:cNvPr>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Titolo 7"/>
          <p:cNvSpPr>
            <a:spLocks noGrp="1"/>
          </p:cNvSpPr>
          <p:nvPr>
            <p:ph type="ctrTitle"/>
          </p:nvPr>
        </p:nvSpPr>
        <p:spPr>
          <a:xfrm>
            <a:off x="3048000" y="3124200"/>
            <a:ext cx="8229600" cy="1894362"/>
          </a:xfrm>
        </p:spPr>
        <p:txBody>
          <a:bodyPr/>
          <a:lstStyle>
            <a:lvl1pPr>
              <a:defRPr b="1"/>
            </a:lvl1pPr>
          </a:lstStyle>
          <a:p>
            <a:r>
              <a:rPr lang="it-IT"/>
              <a:t>Fare clic per modificare lo stile del titolo</a:t>
            </a:r>
            <a:endParaRPr lang="en-US"/>
          </a:p>
        </p:txBody>
      </p:sp>
      <p:sp>
        <p:nvSpPr>
          <p:cNvPr id="9" name="Sottotito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a:p>
        </p:txBody>
      </p:sp>
      <p:sp>
        <p:nvSpPr>
          <p:cNvPr id="20" name="Segnaposto data 27">
            <a:extLst>
              <a:ext uri="{FF2B5EF4-FFF2-40B4-BE49-F238E27FC236}">
                <a16:creationId xmlns:a16="http://schemas.microsoft.com/office/drawing/2014/main" id="{22169BED-88AE-D947-F1F7-3171EB45E49E}"/>
              </a:ext>
            </a:extLst>
          </p:cNvPr>
          <p:cNvSpPr>
            <a:spLocks noGrp="1"/>
          </p:cNvSpPr>
          <p:nvPr>
            <p:ph type="dt" sz="half" idx="10"/>
          </p:nvPr>
        </p:nvSpPr>
        <p:spPr bwMode="auto">
          <a:xfrm rot="5400000">
            <a:off x="10733617" y="1111250"/>
            <a:ext cx="2286000" cy="508000"/>
          </a:xfrm>
        </p:spPr>
        <p:txBody>
          <a:bodyPr/>
          <a:lstStyle>
            <a:lvl1pPr>
              <a:defRPr/>
            </a:lvl1pPr>
          </a:lstStyle>
          <a:p>
            <a:pPr>
              <a:defRPr/>
            </a:pPr>
            <a:fld id="{CF7E2184-0080-45D8-8A5B-9BB21119C089}" type="datetimeFigureOut">
              <a:rPr lang="it-IT"/>
              <a:pPr>
                <a:defRPr/>
              </a:pPr>
              <a:t>26/07/2023</a:t>
            </a:fld>
            <a:endParaRPr lang="it-IT"/>
          </a:p>
        </p:txBody>
      </p:sp>
      <p:sp>
        <p:nvSpPr>
          <p:cNvPr id="21" name="Segnaposto piè di pagina 16">
            <a:extLst>
              <a:ext uri="{FF2B5EF4-FFF2-40B4-BE49-F238E27FC236}">
                <a16:creationId xmlns:a16="http://schemas.microsoft.com/office/drawing/2014/main" id="{8D9692E1-15B8-76F6-51B6-5F1B2C689FE8}"/>
              </a:ext>
            </a:extLst>
          </p:cNvPr>
          <p:cNvSpPr>
            <a:spLocks noGrp="1"/>
          </p:cNvSpPr>
          <p:nvPr>
            <p:ph type="ftr" sz="quarter" idx="11"/>
          </p:nvPr>
        </p:nvSpPr>
        <p:spPr bwMode="auto">
          <a:xfrm rot="5400000">
            <a:off x="10045701" y="4117447"/>
            <a:ext cx="3657600" cy="512233"/>
          </a:xfrm>
        </p:spPr>
        <p:txBody>
          <a:bodyPr/>
          <a:lstStyle>
            <a:lvl1pPr>
              <a:defRPr/>
            </a:lvl1pPr>
          </a:lstStyle>
          <a:p>
            <a:pPr>
              <a:defRPr/>
            </a:pPr>
            <a:endParaRPr lang="it-IT"/>
          </a:p>
        </p:txBody>
      </p:sp>
      <p:sp>
        <p:nvSpPr>
          <p:cNvPr id="22" name="Segnaposto numero diapositiva 28">
            <a:extLst>
              <a:ext uri="{FF2B5EF4-FFF2-40B4-BE49-F238E27FC236}">
                <a16:creationId xmlns:a16="http://schemas.microsoft.com/office/drawing/2014/main" id="{92865838-9432-153B-02A2-477713328D69}"/>
              </a:ext>
            </a:extLst>
          </p:cNvPr>
          <p:cNvSpPr>
            <a:spLocks noGrp="1"/>
          </p:cNvSpPr>
          <p:nvPr>
            <p:ph type="sldNum" sz="quarter" idx="12"/>
          </p:nvPr>
        </p:nvSpPr>
        <p:spPr bwMode="auto">
          <a:xfrm>
            <a:off x="1767417" y="4929189"/>
            <a:ext cx="812800" cy="517525"/>
          </a:xfrm>
        </p:spPr>
        <p:txBody>
          <a:bodyPr/>
          <a:lstStyle>
            <a:lvl1pPr>
              <a:defRPr/>
            </a:lvl1pPr>
          </a:lstStyle>
          <a:p>
            <a:fld id="{3790C4BC-4319-4D94-AA79-88DE7E12225C}" type="slidenum">
              <a:rPr lang="it-IT" altLang="it-IT"/>
              <a:pPr/>
              <a:t>‹N›</a:t>
            </a:fld>
            <a:endParaRPr lang="it-IT" altLang="it-IT"/>
          </a:p>
        </p:txBody>
      </p:sp>
    </p:spTree>
    <p:extLst>
      <p:ext uri="{BB962C8B-B14F-4D97-AF65-F5344CB8AC3E}">
        <p14:creationId xmlns:p14="http://schemas.microsoft.com/office/powerpoint/2010/main" val="4271282492"/>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8" name="Segnaposto contenuto 7"/>
          <p:cNvSpPr>
            <a:spLocks noGrp="1"/>
          </p:cNvSpPr>
          <p:nvPr>
            <p:ph sz="quarter" idx="1"/>
          </p:nvPr>
        </p:nvSpPr>
        <p:spPr>
          <a:xfrm>
            <a:off x="609600" y="1600200"/>
            <a:ext cx="9956800" cy="487375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Segnaposto data 6">
            <a:extLst>
              <a:ext uri="{FF2B5EF4-FFF2-40B4-BE49-F238E27FC236}">
                <a16:creationId xmlns:a16="http://schemas.microsoft.com/office/drawing/2014/main" id="{2AF52D86-ED18-DA4A-BF2F-7FAF52A163B0}"/>
              </a:ext>
            </a:extLst>
          </p:cNvPr>
          <p:cNvSpPr>
            <a:spLocks noGrp="1"/>
          </p:cNvSpPr>
          <p:nvPr>
            <p:ph type="dt" sz="half" idx="10"/>
          </p:nvPr>
        </p:nvSpPr>
        <p:spPr/>
        <p:txBody>
          <a:bodyPr rtlCol="0"/>
          <a:lstStyle>
            <a:lvl1pPr>
              <a:defRPr/>
            </a:lvl1pPr>
          </a:lstStyle>
          <a:p>
            <a:pPr>
              <a:defRPr/>
            </a:pPr>
            <a:fld id="{C7370890-AA86-42F7-9A3A-46B529B4998C}" type="datetimeFigureOut">
              <a:rPr lang="it-IT"/>
              <a:pPr>
                <a:defRPr/>
              </a:pPr>
              <a:t>26/07/2023</a:t>
            </a:fld>
            <a:endParaRPr lang="it-IT"/>
          </a:p>
        </p:txBody>
      </p:sp>
      <p:sp>
        <p:nvSpPr>
          <p:cNvPr id="4" name="Segnaposto numero diapositiva 8">
            <a:extLst>
              <a:ext uri="{FF2B5EF4-FFF2-40B4-BE49-F238E27FC236}">
                <a16:creationId xmlns:a16="http://schemas.microsoft.com/office/drawing/2014/main" id="{C49148A9-95C2-C1CD-39CC-D0FE8E654868}"/>
              </a:ext>
            </a:extLst>
          </p:cNvPr>
          <p:cNvSpPr>
            <a:spLocks noGrp="1"/>
          </p:cNvSpPr>
          <p:nvPr>
            <p:ph type="sldNum" sz="quarter" idx="11"/>
          </p:nvPr>
        </p:nvSpPr>
        <p:spPr/>
        <p:txBody>
          <a:bodyPr/>
          <a:lstStyle>
            <a:lvl1pPr>
              <a:defRPr/>
            </a:lvl1pPr>
          </a:lstStyle>
          <a:p>
            <a:fld id="{A77ABD85-1C7F-4BB8-9C55-EE341F379C52}" type="slidenum">
              <a:rPr lang="it-IT" altLang="it-IT"/>
              <a:pPr/>
              <a:t>‹N›</a:t>
            </a:fld>
            <a:endParaRPr lang="it-IT" altLang="it-IT"/>
          </a:p>
        </p:txBody>
      </p:sp>
      <p:sp>
        <p:nvSpPr>
          <p:cNvPr id="5" name="Segnaposto piè di pagina 9">
            <a:extLst>
              <a:ext uri="{FF2B5EF4-FFF2-40B4-BE49-F238E27FC236}">
                <a16:creationId xmlns:a16="http://schemas.microsoft.com/office/drawing/2014/main" id="{D6FDCCBD-E67F-2939-961B-41AF8112FD5B}"/>
              </a:ext>
            </a:extLst>
          </p:cNvPr>
          <p:cNvSpPr>
            <a:spLocks noGrp="1"/>
          </p:cNvSpPr>
          <p:nvPr>
            <p:ph type="ftr" sz="quarter" idx="12"/>
          </p:nvPr>
        </p:nvSpPr>
        <p:spPr/>
        <p:txBody>
          <a:bodyPr rtlCol="0"/>
          <a:lstStyle>
            <a:lvl1pPr>
              <a:defRPr/>
            </a:lvl1pPr>
          </a:lstStyle>
          <a:p>
            <a:pPr>
              <a:defRPr/>
            </a:pPr>
            <a:endParaRPr lang="it-IT"/>
          </a:p>
        </p:txBody>
      </p:sp>
    </p:spTree>
    <p:extLst>
      <p:ext uri="{BB962C8B-B14F-4D97-AF65-F5344CB8AC3E}">
        <p14:creationId xmlns:p14="http://schemas.microsoft.com/office/powerpoint/2010/main" val="7422373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2"/>
        </a:solidFill>
        <a:effectLst/>
      </p:bgPr>
    </p:bg>
    <p:spTree>
      <p:nvGrpSpPr>
        <p:cNvPr id="1" name=""/>
        <p:cNvGrpSpPr/>
        <p:nvPr/>
      </p:nvGrpSpPr>
      <p:grpSpPr>
        <a:xfrm>
          <a:off x="0" y="0"/>
          <a:ext cx="0" cy="0"/>
          <a:chOff x="0" y="0"/>
          <a:chExt cx="0" cy="0"/>
        </a:xfrm>
      </p:grpSpPr>
      <p:sp>
        <p:nvSpPr>
          <p:cNvPr id="4" name="Rettangolo 8">
            <a:extLst>
              <a:ext uri="{FF2B5EF4-FFF2-40B4-BE49-F238E27FC236}">
                <a16:creationId xmlns:a16="http://schemas.microsoft.com/office/drawing/2014/main" id="{FDC95C50-E42C-1E72-D018-3F2027354B69}"/>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ttangolo 9">
            <a:extLst>
              <a:ext uri="{FF2B5EF4-FFF2-40B4-BE49-F238E27FC236}">
                <a16:creationId xmlns:a16="http://schemas.microsoft.com/office/drawing/2014/main" id="{94313A2E-1729-7C54-FBB1-912E01CCDFFB}"/>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ttangolo 10">
            <a:extLst>
              <a:ext uri="{FF2B5EF4-FFF2-40B4-BE49-F238E27FC236}">
                <a16:creationId xmlns:a16="http://schemas.microsoft.com/office/drawing/2014/main" id="{FDFB1D26-C126-C356-18E6-A6733C4B55BC}"/>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ttangolo 11">
            <a:extLst>
              <a:ext uri="{FF2B5EF4-FFF2-40B4-BE49-F238E27FC236}">
                <a16:creationId xmlns:a16="http://schemas.microsoft.com/office/drawing/2014/main" id="{234C70F5-7A55-580F-9063-0028478BFE46}"/>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Connettore 1 12">
            <a:extLst>
              <a:ext uri="{FF2B5EF4-FFF2-40B4-BE49-F238E27FC236}">
                <a16:creationId xmlns:a16="http://schemas.microsoft.com/office/drawing/2014/main" id="{1406F112-F6E5-0227-B1DA-A5FA104D2BC3}"/>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9" name="Connettore 1 13">
            <a:extLst>
              <a:ext uri="{FF2B5EF4-FFF2-40B4-BE49-F238E27FC236}">
                <a16:creationId xmlns:a16="http://schemas.microsoft.com/office/drawing/2014/main" id="{6D6164EC-D9DE-D9ED-0EC0-D62DD48478F3}"/>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Connettore 1 14">
            <a:extLst>
              <a:ext uri="{FF2B5EF4-FFF2-40B4-BE49-F238E27FC236}">
                <a16:creationId xmlns:a16="http://schemas.microsoft.com/office/drawing/2014/main" id="{4695DE98-6873-A94D-DE00-894239AF1E9B}"/>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Connettore 1 15">
            <a:extLst>
              <a:ext uri="{FF2B5EF4-FFF2-40B4-BE49-F238E27FC236}">
                <a16:creationId xmlns:a16="http://schemas.microsoft.com/office/drawing/2014/main" id="{2A6A3317-EBD6-1A87-B63A-80AADA0E4217}"/>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2" name="Connettore 1 16">
            <a:extLst>
              <a:ext uri="{FF2B5EF4-FFF2-40B4-BE49-F238E27FC236}">
                <a16:creationId xmlns:a16="http://schemas.microsoft.com/office/drawing/2014/main" id="{9A0883C9-095A-65C2-6E30-50CF331ABAED}"/>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Rettangolo 17">
            <a:extLst>
              <a:ext uri="{FF2B5EF4-FFF2-40B4-BE49-F238E27FC236}">
                <a16:creationId xmlns:a16="http://schemas.microsoft.com/office/drawing/2014/main" id="{0869A350-ABA2-F0CA-9C8F-DF910BC0EB03}"/>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4" name="Ovale 18">
            <a:extLst>
              <a:ext uri="{FF2B5EF4-FFF2-40B4-BE49-F238E27FC236}">
                <a16:creationId xmlns:a16="http://schemas.microsoft.com/office/drawing/2014/main" id="{F413731F-1DFA-0192-4D15-6A20CEAB3D09}"/>
              </a:ext>
            </a:extLst>
          </p:cNvPr>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Ovale 19">
            <a:extLst>
              <a:ext uri="{FF2B5EF4-FFF2-40B4-BE49-F238E27FC236}">
                <a16:creationId xmlns:a16="http://schemas.microsoft.com/office/drawing/2014/main" id="{B4DDF06A-A141-2A60-496A-728D6D913C97}"/>
              </a:ext>
            </a:extLst>
          </p:cNvPr>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Ovale 20">
            <a:extLst>
              <a:ext uri="{FF2B5EF4-FFF2-40B4-BE49-F238E27FC236}">
                <a16:creationId xmlns:a16="http://schemas.microsoft.com/office/drawing/2014/main" id="{FFB502A6-CE53-3FFE-C7DF-F326E6EF67FA}"/>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Ovale 21">
            <a:extLst>
              <a:ext uri="{FF2B5EF4-FFF2-40B4-BE49-F238E27FC236}">
                <a16:creationId xmlns:a16="http://schemas.microsoft.com/office/drawing/2014/main" id="{66FFD544-8636-44D3-E453-A8C1F4367953}"/>
              </a:ext>
            </a:extLst>
          </p:cNvPr>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8" name="Ovale 22">
            <a:extLst>
              <a:ext uri="{FF2B5EF4-FFF2-40B4-BE49-F238E27FC236}">
                <a16:creationId xmlns:a16="http://schemas.microsoft.com/office/drawing/2014/main" id="{1BEC747E-F92E-66AC-DC0B-2383A4DEA5BA}"/>
              </a:ext>
            </a:extLst>
          </p:cNvPr>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9" name="Connettore 1 25">
            <a:extLst>
              <a:ext uri="{FF2B5EF4-FFF2-40B4-BE49-F238E27FC236}">
                <a16:creationId xmlns:a16="http://schemas.microsoft.com/office/drawing/2014/main" id="{28095C34-13E4-B479-A889-7223EC0B7708}"/>
              </a:ext>
            </a:extLst>
          </p:cNvPr>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2" name="Titolo 1"/>
          <p:cNvSpPr>
            <a:spLocks noGrp="1"/>
          </p:cNvSpPr>
          <p:nvPr>
            <p:ph type="title"/>
          </p:nvPr>
        </p:nvSpPr>
        <p:spPr>
          <a:xfrm>
            <a:off x="3048000" y="2895600"/>
            <a:ext cx="8229600" cy="2053590"/>
          </a:xfrm>
        </p:spPr>
        <p:txBody>
          <a:bodyPr/>
          <a:lstStyle>
            <a:lvl1pPr algn="l">
              <a:buNone/>
              <a:defRPr sz="3000" b="1" cap="small" baseline="0"/>
            </a:lvl1pPr>
          </a:lstStyle>
          <a:p>
            <a:r>
              <a:rPr lang="it-IT"/>
              <a:t>Fare clic per modificare lo stile del titolo</a:t>
            </a:r>
            <a:endParaRPr lang="en-US"/>
          </a:p>
        </p:txBody>
      </p:sp>
      <p:sp>
        <p:nvSpPr>
          <p:cNvPr id="3" name="Segnaposto testo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stili del testo dello schema</a:t>
            </a:r>
          </a:p>
        </p:txBody>
      </p:sp>
      <p:sp>
        <p:nvSpPr>
          <p:cNvPr id="20" name="Segnaposto data 3">
            <a:extLst>
              <a:ext uri="{FF2B5EF4-FFF2-40B4-BE49-F238E27FC236}">
                <a16:creationId xmlns:a16="http://schemas.microsoft.com/office/drawing/2014/main" id="{AA62CD2B-7A57-5D2A-EC96-6D09B77A84AD}"/>
              </a:ext>
            </a:extLst>
          </p:cNvPr>
          <p:cNvSpPr>
            <a:spLocks noGrp="1"/>
          </p:cNvSpPr>
          <p:nvPr>
            <p:ph type="dt" sz="half" idx="10"/>
          </p:nvPr>
        </p:nvSpPr>
        <p:spPr bwMode="auto">
          <a:xfrm rot="5400000">
            <a:off x="10731500" y="1106488"/>
            <a:ext cx="2286000" cy="508000"/>
          </a:xfrm>
        </p:spPr>
        <p:txBody>
          <a:bodyPr/>
          <a:lstStyle>
            <a:lvl1pPr>
              <a:defRPr/>
            </a:lvl1pPr>
          </a:lstStyle>
          <a:p>
            <a:pPr>
              <a:defRPr/>
            </a:pPr>
            <a:fld id="{F0D96629-6B57-429E-8C70-43382C35FAC5}" type="datetimeFigureOut">
              <a:rPr lang="it-IT"/>
              <a:pPr>
                <a:defRPr/>
              </a:pPr>
              <a:t>26/07/2023</a:t>
            </a:fld>
            <a:endParaRPr lang="it-IT"/>
          </a:p>
        </p:txBody>
      </p:sp>
      <p:sp>
        <p:nvSpPr>
          <p:cNvPr id="21" name="Segnaposto piè di pagina 4">
            <a:extLst>
              <a:ext uri="{FF2B5EF4-FFF2-40B4-BE49-F238E27FC236}">
                <a16:creationId xmlns:a16="http://schemas.microsoft.com/office/drawing/2014/main" id="{1DC421C5-83F6-5C89-318C-B8A680F16AEA}"/>
              </a:ext>
            </a:extLst>
          </p:cNvPr>
          <p:cNvSpPr>
            <a:spLocks noGrp="1"/>
          </p:cNvSpPr>
          <p:nvPr>
            <p:ph type="ftr" sz="quarter" idx="11"/>
          </p:nvPr>
        </p:nvSpPr>
        <p:spPr bwMode="auto">
          <a:xfrm rot="5400000">
            <a:off x="10045701" y="4114272"/>
            <a:ext cx="3657600" cy="512233"/>
          </a:xfrm>
        </p:spPr>
        <p:txBody>
          <a:bodyPr/>
          <a:lstStyle>
            <a:lvl1pPr>
              <a:defRPr/>
            </a:lvl1pPr>
          </a:lstStyle>
          <a:p>
            <a:pPr>
              <a:defRPr/>
            </a:pPr>
            <a:endParaRPr lang="it-IT"/>
          </a:p>
        </p:txBody>
      </p:sp>
      <p:sp>
        <p:nvSpPr>
          <p:cNvPr id="22" name="Segnaposto numero diapositiva 5">
            <a:extLst>
              <a:ext uri="{FF2B5EF4-FFF2-40B4-BE49-F238E27FC236}">
                <a16:creationId xmlns:a16="http://schemas.microsoft.com/office/drawing/2014/main" id="{505A0BA3-F765-63DB-E382-38E7B981754C}"/>
              </a:ext>
            </a:extLst>
          </p:cNvPr>
          <p:cNvSpPr>
            <a:spLocks noGrp="1"/>
          </p:cNvSpPr>
          <p:nvPr>
            <p:ph type="sldNum" sz="quarter" idx="12"/>
          </p:nvPr>
        </p:nvSpPr>
        <p:spPr bwMode="auto">
          <a:xfrm>
            <a:off x="1786467" y="4929189"/>
            <a:ext cx="812800" cy="517525"/>
          </a:xfrm>
        </p:spPr>
        <p:txBody>
          <a:bodyPr/>
          <a:lstStyle>
            <a:lvl1pPr>
              <a:defRPr/>
            </a:lvl1pPr>
          </a:lstStyle>
          <a:p>
            <a:fld id="{8FACBC10-458A-4BE7-A29E-246342E67E68}" type="slidenum">
              <a:rPr lang="it-IT" altLang="it-IT"/>
              <a:pPr/>
              <a:t>‹N›</a:t>
            </a:fld>
            <a:endParaRPr lang="it-IT" altLang="it-IT"/>
          </a:p>
        </p:txBody>
      </p:sp>
    </p:spTree>
    <p:extLst>
      <p:ext uri="{BB962C8B-B14F-4D97-AF65-F5344CB8AC3E}">
        <p14:creationId xmlns:p14="http://schemas.microsoft.com/office/powerpoint/2010/main" val="3766650980"/>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257738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9" name="Segnaposto contenuto 8"/>
          <p:cNvSpPr>
            <a:spLocks noGrp="1"/>
          </p:cNvSpPr>
          <p:nvPr>
            <p:ph sz="quarter" idx="1"/>
          </p:nvPr>
        </p:nvSpPr>
        <p:spPr>
          <a:xfrm>
            <a:off x="609600" y="1600200"/>
            <a:ext cx="48768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Segnaposto contenuto 10"/>
          <p:cNvSpPr>
            <a:spLocks noGrp="1"/>
          </p:cNvSpPr>
          <p:nvPr>
            <p:ph sz="quarter" idx="2"/>
          </p:nvPr>
        </p:nvSpPr>
        <p:spPr>
          <a:xfrm>
            <a:off x="5693664" y="1600200"/>
            <a:ext cx="48768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Segnaposto data 13">
            <a:extLst>
              <a:ext uri="{FF2B5EF4-FFF2-40B4-BE49-F238E27FC236}">
                <a16:creationId xmlns:a16="http://schemas.microsoft.com/office/drawing/2014/main" id="{06B52117-2AE3-DA9E-90B7-353B10F74CAB}"/>
              </a:ext>
            </a:extLst>
          </p:cNvPr>
          <p:cNvSpPr>
            <a:spLocks noGrp="1"/>
          </p:cNvSpPr>
          <p:nvPr>
            <p:ph type="dt" sz="half" idx="10"/>
          </p:nvPr>
        </p:nvSpPr>
        <p:spPr/>
        <p:txBody>
          <a:bodyPr/>
          <a:lstStyle>
            <a:lvl1pPr>
              <a:defRPr/>
            </a:lvl1pPr>
          </a:lstStyle>
          <a:p>
            <a:pPr>
              <a:defRPr/>
            </a:pPr>
            <a:fld id="{C077BA51-8199-4E38-AC70-75D0A71456AA}" type="datetimeFigureOut">
              <a:rPr lang="it-IT"/>
              <a:pPr>
                <a:defRPr/>
              </a:pPr>
              <a:t>26/07/2023</a:t>
            </a:fld>
            <a:endParaRPr lang="it-IT"/>
          </a:p>
        </p:txBody>
      </p:sp>
      <p:sp>
        <p:nvSpPr>
          <p:cNvPr id="4" name="Segnaposto piè di pagina 2">
            <a:extLst>
              <a:ext uri="{FF2B5EF4-FFF2-40B4-BE49-F238E27FC236}">
                <a16:creationId xmlns:a16="http://schemas.microsoft.com/office/drawing/2014/main" id="{B085FDF4-8AFC-B571-590E-AD9956D7DC36}"/>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22">
            <a:extLst>
              <a:ext uri="{FF2B5EF4-FFF2-40B4-BE49-F238E27FC236}">
                <a16:creationId xmlns:a16="http://schemas.microsoft.com/office/drawing/2014/main" id="{117BB279-CB16-DF07-0C5E-286B8F932DDB}"/>
              </a:ext>
            </a:extLst>
          </p:cNvPr>
          <p:cNvSpPr>
            <a:spLocks noGrp="1"/>
          </p:cNvSpPr>
          <p:nvPr>
            <p:ph type="sldNum" sz="quarter" idx="12"/>
          </p:nvPr>
        </p:nvSpPr>
        <p:spPr/>
        <p:txBody>
          <a:bodyPr/>
          <a:lstStyle>
            <a:lvl1pPr>
              <a:defRPr/>
            </a:lvl1pPr>
          </a:lstStyle>
          <a:p>
            <a:fld id="{F24E69D6-0350-4263-A66E-43D996916065}" type="slidenum">
              <a:rPr lang="it-IT" altLang="it-IT"/>
              <a:pPr/>
              <a:t>‹N›</a:t>
            </a:fld>
            <a:endParaRPr lang="it-IT" altLang="it-IT"/>
          </a:p>
        </p:txBody>
      </p:sp>
    </p:spTree>
    <p:extLst>
      <p:ext uri="{BB962C8B-B14F-4D97-AF65-F5344CB8AC3E}">
        <p14:creationId xmlns:p14="http://schemas.microsoft.com/office/powerpoint/2010/main" val="7418571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0"/>
            <a:ext cx="10058400" cy="1143000"/>
          </a:xfrm>
        </p:spPr>
        <p:txBody>
          <a:bodyPr/>
          <a:lstStyle>
            <a:lvl1pPr>
              <a:defRPr/>
            </a:lvl1pPr>
          </a:lstStyle>
          <a:p>
            <a:r>
              <a:rPr lang="it-IT"/>
              <a:t>Fare clic per modificare lo stile del titolo</a:t>
            </a:r>
            <a:endParaRPr lang="en-US"/>
          </a:p>
        </p:txBody>
      </p:sp>
      <p:sp>
        <p:nvSpPr>
          <p:cNvPr id="11" name="Segnaposto contenuto 10"/>
          <p:cNvSpPr>
            <a:spLocks noGrp="1"/>
          </p:cNvSpPr>
          <p:nvPr>
            <p:ph sz="quarter" idx="2"/>
          </p:nvPr>
        </p:nvSpPr>
        <p:spPr>
          <a:xfrm>
            <a:off x="609600" y="2362200"/>
            <a:ext cx="48768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3" name="Segnaposto contenuto 12"/>
          <p:cNvSpPr>
            <a:spLocks noGrp="1"/>
          </p:cNvSpPr>
          <p:nvPr>
            <p:ph sz="quarter" idx="4"/>
          </p:nvPr>
        </p:nvSpPr>
        <p:spPr>
          <a:xfrm>
            <a:off x="5829300" y="2362200"/>
            <a:ext cx="48768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tes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14" name="Segnaposto tes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3" name="Segnaposto data 13">
            <a:extLst>
              <a:ext uri="{FF2B5EF4-FFF2-40B4-BE49-F238E27FC236}">
                <a16:creationId xmlns:a16="http://schemas.microsoft.com/office/drawing/2014/main" id="{A78B091A-4335-C99B-A9B0-4C28D937CB2D}"/>
              </a:ext>
            </a:extLst>
          </p:cNvPr>
          <p:cNvSpPr>
            <a:spLocks noGrp="1"/>
          </p:cNvSpPr>
          <p:nvPr>
            <p:ph type="dt" sz="half" idx="10"/>
          </p:nvPr>
        </p:nvSpPr>
        <p:spPr/>
        <p:txBody>
          <a:bodyPr/>
          <a:lstStyle>
            <a:lvl1pPr>
              <a:defRPr/>
            </a:lvl1pPr>
          </a:lstStyle>
          <a:p>
            <a:pPr>
              <a:defRPr/>
            </a:pPr>
            <a:fld id="{ACE1A8A3-ED89-45BE-BC04-9FAEBB11AAD3}" type="datetimeFigureOut">
              <a:rPr lang="it-IT"/>
              <a:pPr>
                <a:defRPr/>
              </a:pPr>
              <a:t>26/07/2023</a:t>
            </a:fld>
            <a:endParaRPr lang="it-IT"/>
          </a:p>
        </p:txBody>
      </p:sp>
      <p:sp>
        <p:nvSpPr>
          <p:cNvPr id="4" name="Segnaposto piè di pagina 2">
            <a:extLst>
              <a:ext uri="{FF2B5EF4-FFF2-40B4-BE49-F238E27FC236}">
                <a16:creationId xmlns:a16="http://schemas.microsoft.com/office/drawing/2014/main" id="{B029C518-6121-BBB5-7B5C-0FCD517614D2}"/>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22">
            <a:extLst>
              <a:ext uri="{FF2B5EF4-FFF2-40B4-BE49-F238E27FC236}">
                <a16:creationId xmlns:a16="http://schemas.microsoft.com/office/drawing/2014/main" id="{79EE0D05-819D-A355-5755-42605D6079BC}"/>
              </a:ext>
            </a:extLst>
          </p:cNvPr>
          <p:cNvSpPr>
            <a:spLocks noGrp="1"/>
          </p:cNvSpPr>
          <p:nvPr>
            <p:ph type="sldNum" sz="quarter" idx="12"/>
          </p:nvPr>
        </p:nvSpPr>
        <p:spPr/>
        <p:txBody>
          <a:bodyPr/>
          <a:lstStyle>
            <a:lvl1pPr>
              <a:defRPr/>
            </a:lvl1pPr>
          </a:lstStyle>
          <a:p>
            <a:fld id="{F1C3C818-D9BE-4F24-B554-889EAA05C885}" type="slidenum">
              <a:rPr lang="it-IT" altLang="it-IT"/>
              <a:pPr/>
              <a:t>‹N›</a:t>
            </a:fld>
            <a:endParaRPr lang="it-IT" altLang="it-IT"/>
          </a:p>
        </p:txBody>
      </p:sp>
    </p:spTree>
    <p:extLst>
      <p:ext uri="{BB962C8B-B14F-4D97-AF65-F5344CB8AC3E}">
        <p14:creationId xmlns:p14="http://schemas.microsoft.com/office/powerpoint/2010/main" val="34356510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5">
            <a:extLst>
              <a:ext uri="{FF2B5EF4-FFF2-40B4-BE49-F238E27FC236}">
                <a16:creationId xmlns:a16="http://schemas.microsoft.com/office/drawing/2014/main" id="{215E957A-82EE-83FD-0DE7-0F41368B3AB1}"/>
              </a:ext>
            </a:extLst>
          </p:cNvPr>
          <p:cNvSpPr>
            <a:spLocks noGrp="1"/>
          </p:cNvSpPr>
          <p:nvPr>
            <p:ph type="dt" sz="half" idx="10"/>
          </p:nvPr>
        </p:nvSpPr>
        <p:spPr/>
        <p:txBody>
          <a:bodyPr rtlCol="0"/>
          <a:lstStyle>
            <a:lvl1pPr>
              <a:defRPr/>
            </a:lvl1pPr>
          </a:lstStyle>
          <a:p>
            <a:pPr>
              <a:defRPr/>
            </a:pPr>
            <a:fld id="{0C627B64-FC58-4144-947C-9FFADF13231D}" type="datetimeFigureOut">
              <a:rPr lang="it-IT"/>
              <a:pPr>
                <a:defRPr/>
              </a:pPr>
              <a:t>26/07/2023</a:t>
            </a:fld>
            <a:endParaRPr lang="it-IT"/>
          </a:p>
        </p:txBody>
      </p:sp>
      <p:sp>
        <p:nvSpPr>
          <p:cNvPr id="4" name="Segnaposto numero diapositiva 6">
            <a:extLst>
              <a:ext uri="{FF2B5EF4-FFF2-40B4-BE49-F238E27FC236}">
                <a16:creationId xmlns:a16="http://schemas.microsoft.com/office/drawing/2014/main" id="{3580BC40-E109-BD71-B8B1-68BFBA60259D}"/>
              </a:ext>
            </a:extLst>
          </p:cNvPr>
          <p:cNvSpPr>
            <a:spLocks noGrp="1"/>
          </p:cNvSpPr>
          <p:nvPr>
            <p:ph type="sldNum" sz="quarter" idx="11"/>
          </p:nvPr>
        </p:nvSpPr>
        <p:spPr/>
        <p:txBody>
          <a:bodyPr/>
          <a:lstStyle>
            <a:lvl1pPr>
              <a:defRPr/>
            </a:lvl1pPr>
          </a:lstStyle>
          <a:p>
            <a:fld id="{28053F8C-96C1-4081-BD9D-F6FFDDC1D3B7}" type="slidenum">
              <a:rPr lang="it-IT" altLang="it-IT"/>
              <a:pPr/>
              <a:t>‹N›</a:t>
            </a:fld>
            <a:endParaRPr lang="it-IT" altLang="it-IT"/>
          </a:p>
        </p:txBody>
      </p:sp>
      <p:sp>
        <p:nvSpPr>
          <p:cNvPr id="5" name="Segnaposto piè di pagina 7">
            <a:extLst>
              <a:ext uri="{FF2B5EF4-FFF2-40B4-BE49-F238E27FC236}">
                <a16:creationId xmlns:a16="http://schemas.microsoft.com/office/drawing/2014/main" id="{960B254B-24F4-4CD5-1DAB-20D7C0EE3887}"/>
              </a:ext>
            </a:extLst>
          </p:cNvPr>
          <p:cNvSpPr>
            <a:spLocks noGrp="1"/>
          </p:cNvSpPr>
          <p:nvPr>
            <p:ph type="ftr" sz="quarter" idx="12"/>
          </p:nvPr>
        </p:nvSpPr>
        <p:spPr/>
        <p:txBody>
          <a:bodyPr rtlCol="0"/>
          <a:lstStyle>
            <a:lvl1pPr>
              <a:defRPr/>
            </a:lvl1pPr>
          </a:lstStyle>
          <a:p>
            <a:pPr>
              <a:defRPr/>
            </a:pPr>
            <a:endParaRPr lang="it-IT"/>
          </a:p>
        </p:txBody>
      </p:sp>
    </p:spTree>
    <p:extLst>
      <p:ext uri="{BB962C8B-B14F-4D97-AF65-F5344CB8AC3E}">
        <p14:creationId xmlns:p14="http://schemas.microsoft.com/office/powerpoint/2010/main" val="8891139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3">
            <a:extLst>
              <a:ext uri="{FF2B5EF4-FFF2-40B4-BE49-F238E27FC236}">
                <a16:creationId xmlns:a16="http://schemas.microsoft.com/office/drawing/2014/main" id="{545B0BC8-90F8-20F0-B845-8A9509DBC209}"/>
              </a:ext>
            </a:extLst>
          </p:cNvPr>
          <p:cNvSpPr>
            <a:spLocks noGrp="1"/>
          </p:cNvSpPr>
          <p:nvPr>
            <p:ph type="dt" sz="half" idx="10"/>
          </p:nvPr>
        </p:nvSpPr>
        <p:spPr/>
        <p:txBody>
          <a:bodyPr/>
          <a:lstStyle>
            <a:lvl1pPr>
              <a:defRPr/>
            </a:lvl1pPr>
          </a:lstStyle>
          <a:p>
            <a:pPr>
              <a:defRPr/>
            </a:pPr>
            <a:fld id="{EE412B60-7838-40D3-9B1D-2F090DB1BDA4}" type="datetimeFigureOut">
              <a:rPr lang="it-IT"/>
              <a:pPr>
                <a:defRPr/>
              </a:pPr>
              <a:t>26/07/2023</a:t>
            </a:fld>
            <a:endParaRPr lang="it-IT"/>
          </a:p>
        </p:txBody>
      </p:sp>
      <p:sp>
        <p:nvSpPr>
          <p:cNvPr id="3" name="Segnaposto piè di pagina 2">
            <a:extLst>
              <a:ext uri="{FF2B5EF4-FFF2-40B4-BE49-F238E27FC236}">
                <a16:creationId xmlns:a16="http://schemas.microsoft.com/office/drawing/2014/main" id="{EDD4DABD-3A31-C42A-D7F4-027DD887B7E4}"/>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22">
            <a:extLst>
              <a:ext uri="{FF2B5EF4-FFF2-40B4-BE49-F238E27FC236}">
                <a16:creationId xmlns:a16="http://schemas.microsoft.com/office/drawing/2014/main" id="{DAC178B2-902D-F153-4819-6BD2047FB4B2}"/>
              </a:ext>
            </a:extLst>
          </p:cNvPr>
          <p:cNvSpPr>
            <a:spLocks noGrp="1"/>
          </p:cNvSpPr>
          <p:nvPr>
            <p:ph type="sldNum" sz="quarter" idx="12"/>
          </p:nvPr>
        </p:nvSpPr>
        <p:spPr/>
        <p:txBody>
          <a:bodyPr/>
          <a:lstStyle>
            <a:lvl1pPr>
              <a:defRPr/>
            </a:lvl1pPr>
          </a:lstStyle>
          <a:p>
            <a:fld id="{4BAF3DD6-80CC-4DA7-9042-8311F391CB3B}" type="slidenum">
              <a:rPr lang="it-IT" altLang="it-IT"/>
              <a:pPr/>
              <a:t>‹N›</a:t>
            </a:fld>
            <a:endParaRPr lang="it-IT" altLang="it-IT"/>
          </a:p>
        </p:txBody>
      </p:sp>
    </p:spTree>
    <p:extLst>
      <p:ext uri="{BB962C8B-B14F-4D97-AF65-F5344CB8AC3E}">
        <p14:creationId xmlns:p14="http://schemas.microsoft.com/office/powerpoint/2010/main" val="1885317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4" name="Connettore 1 9">
            <a:extLst>
              <a:ext uri="{FF2B5EF4-FFF2-40B4-BE49-F238E27FC236}">
                <a16:creationId xmlns:a16="http://schemas.microsoft.com/office/drawing/2014/main" id="{43ED9C62-5680-012D-F12F-CEDE4B598477}"/>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5" name="Connettore 1 7">
            <a:extLst>
              <a:ext uri="{FF2B5EF4-FFF2-40B4-BE49-F238E27FC236}">
                <a16:creationId xmlns:a16="http://schemas.microsoft.com/office/drawing/2014/main" id="{AFEC9E65-EE88-E021-F7EC-F016ACADF1C2}"/>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6" name="Connettore 1 8">
            <a:extLst>
              <a:ext uri="{FF2B5EF4-FFF2-40B4-BE49-F238E27FC236}">
                <a16:creationId xmlns:a16="http://schemas.microsoft.com/office/drawing/2014/main" id="{A887475F-53EA-2DDF-68EC-8C820D31B222}"/>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7" name="Connettore 1 10">
            <a:extLst>
              <a:ext uri="{FF2B5EF4-FFF2-40B4-BE49-F238E27FC236}">
                <a16:creationId xmlns:a16="http://schemas.microsoft.com/office/drawing/2014/main" id="{7E317098-CA89-2277-C92C-07981D913AD1}"/>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8" name="Rettangolo 11">
            <a:extLst>
              <a:ext uri="{FF2B5EF4-FFF2-40B4-BE49-F238E27FC236}">
                <a16:creationId xmlns:a16="http://schemas.microsoft.com/office/drawing/2014/main" id="{8EF9C316-E726-7092-AB69-AF4BBF3EB452}"/>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Connettore 1 12">
            <a:extLst>
              <a:ext uri="{FF2B5EF4-FFF2-40B4-BE49-F238E27FC236}">
                <a16:creationId xmlns:a16="http://schemas.microsoft.com/office/drawing/2014/main" id="{1BA35A8D-0743-5C02-39DE-2A622F4E083E}"/>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 name="Ovale 13">
            <a:extLst>
              <a:ext uri="{FF2B5EF4-FFF2-40B4-BE49-F238E27FC236}">
                <a16:creationId xmlns:a16="http://schemas.microsoft.com/office/drawing/2014/main" id="{B437FFFD-F066-526A-5964-670A9AC02F2A}"/>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olo 1"/>
          <p:cNvSpPr>
            <a:spLocks noGrp="1"/>
          </p:cNvSpPr>
          <p:nvPr>
            <p:ph type="title"/>
          </p:nvPr>
        </p:nvSpPr>
        <p:spPr>
          <a:xfrm rot="5400000">
            <a:off x="5547360" y="3124200"/>
            <a:ext cx="6309360" cy="609600"/>
          </a:xfrm>
        </p:spPr>
        <p:txBody>
          <a:bodyPr/>
          <a:lstStyle>
            <a:lvl1pPr algn="l">
              <a:buNone/>
              <a:defRPr sz="2000" b="1" cap="small" baseline="0"/>
            </a:lvl1pPr>
          </a:lstStyle>
          <a:p>
            <a:r>
              <a:rPr lang="it-IT"/>
              <a:t>Fare clic per modificare lo stile del titolo</a:t>
            </a:r>
            <a:endParaRPr lang="en-US"/>
          </a:p>
        </p:txBody>
      </p:sp>
      <p:sp>
        <p:nvSpPr>
          <p:cNvPr id="3" name="Segnaposto tes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it-IT"/>
              <a:t>Fare clic per modificare stili del testo dello schema</a:t>
            </a:r>
          </a:p>
        </p:txBody>
      </p:sp>
      <p:sp>
        <p:nvSpPr>
          <p:cNvPr id="18" name="Segnaposto contenuto 17"/>
          <p:cNvSpPr>
            <a:spLocks noGrp="1"/>
          </p:cNvSpPr>
          <p:nvPr>
            <p:ph sz="quarter" idx="1"/>
          </p:nvPr>
        </p:nvSpPr>
        <p:spPr>
          <a:xfrm>
            <a:off x="406400" y="274320"/>
            <a:ext cx="7518400" cy="632764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Segnaposto data 20">
            <a:extLst>
              <a:ext uri="{FF2B5EF4-FFF2-40B4-BE49-F238E27FC236}">
                <a16:creationId xmlns:a16="http://schemas.microsoft.com/office/drawing/2014/main" id="{8E7E45D4-3861-FAF2-D147-31901A2A36BC}"/>
              </a:ext>
            </a:extLst>
          </p:cNvPr>
          <p:cNvSpPr>
            <a:spLocks noGrp="1"/>
          </p:cNvSpPr>
          <p:nvPr>
            <p:ph type="dt" sz="half" idx="10"/>
          </p:nvPr>
        </p:nvSpPr>
        <p:spPr/>
        <p:txBody>
          <a:bodyPr rtlCol="0"/>
          <a:lstStyle>
            <a:lvl1pPr>
              <a:defRPr/>
            </a:lvl1pPr>
          </a:lstStyle>
          <a:p>
            <a:pPr>
              <a:defRPr/>
            </a:pPr>
            <a:fld id="{245A086B-6838-410F-A534-DEBF6FD1CB19}" type="datetimeFigureOut">
              <a:rPr lang="it-IT"/>
              <a:pPr>
                <a:defRPr/>
              </a:pPr>
              <a:t>26/07/2023</a:t>
            </a:fld>
            <a:endParaRPr lang="it-IT"/>
          </a:p>
        </p:txBody>
      </p:sp>
      <p:sp>
        <p:nvSpPr>
          <p:cNvPr id="12" name="Segnaposto numero diapositiva 21">
            <a:extLst>
              <a:ext uri="{FF2B5EF4-FFF2-40B4-BE49-F238E27FC236}">
                <a16:creationId xmlns:a16="http://schemas.microsoft.com/office/drawing/2014/main" id="{23444CEA-A0CE-6E3F-8007-E5591FC3E879}"/>
              </a:ext>
            </a:extLst>
          </p:cNvPr>
          <p:cNvSpPr>
            <a:spLocks noGrp="1"/>
          </p:cNvSpPr>
          <p:nvPr>
            <p:ph type="sldNum" sz="quarter" idx="11"/>
          </p:nvPr>
        </p:nvSpPr>
        <p:spPr/>
        <p:txBody>
          <a:bodyPr/>
          <a:lstStyle>
            <a:lvl1pPr>
              <a:defRPr/>
            </a:lvl1pPr>
          </a:lstStyle>
          <a:p>
            <a:fld id="{F707C479-A87C-44ED-818F-AFFD1D9B8E83}" type="slidenum">
              <a:rPr lang="it-IT" altLang="it-IT"/>
              <a:pPr/>
              <a:t>‹N›</a:t>
            </a:fld>
            <a:endParaRPr lang="it-IT" altLang="it-IT"/>
          </a:p>
        </p:txBody>
      </p:sp>
      <p:sp>
        <p:nvSpPr>
          <p:cNvPr id="13" name="Segnaposto piè di pagina 22">
            <a:extLst>
              <a:ext uri="{FF2B5EF4-FFF2-40B4-BE49-F238E27FC236}">
                <a16:creationId xmlns:a16="http://schemas.microsoft.com/office/drawing/2014/main" id="{EAC1E9A3-2B00-F526-CB23-9B6DA756379F}"/>
              </a:ext>
            </a:extLst>
          </p:cNvPr>
          <p:cNvSpPr>
            <a:spLocks noGrp="1"/>
          </p:cNvSpPr>
          <p:nvPr>
            <p:ph type="ftr" sz="quarter" idx="12"/>
          </p:nvPr>
        </p:nvSpPr>
        <p:spPr/>
        <p:txBody>
          <a:bodyPr rtlCol="0"/>
          <a:lstStyle>
            <a:lvl1pPr>
              <a:defRPr/>
            </a:lvl1pPr>
          </a:lstStyle>
          <a:p>
            <a:pPr>
              <a:defRPr/>
            </a:pPr>
            <a:endParaRPr lang="it-IT"/>
          </a:p>
        </p:txBody>
      </p:sp>
    </p:spTree>
    <p:extLst>
      <p:ext uri="{BB962C8B-B14F-4D97-AF65-F5344CB8AC3E}">
        <p14:creationId xmlns:p14="http://schemas.microsoft.com/office/powerpoint/2010/main" val="1166682248"/>
      </p:ext>
    </p:extLst>
  </p:cSld>
  <p:clrMapOvr>
    <a:overrideClrMapping bg1="lt1" tx1="dk1" bg2="lt2" tx2="dk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Connettore 1 8">
            <a:extLst>
              <a:ext uri="{FF2B5EF4-FFF2-40B4-BE49-F238E27FC236}">
                <a16:creationId xmlns:a16="http://schemas.microsoft.com/office/drawing/2014/main" id="{AA158C3A-14DF-2035-2B5F-F0E9814F9538}"/>
              </a:ext>
            </a:extLst>
          </p:cNvPr>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Ovale 12">
            <a:extLst>
              <a:ext uri="{FF2B5EF4-FFF2-40B4-BE49-F238E27FC236}">
                <a16:creationId xmlns:a16="http://schemas.microsoft.com/office/drawing/2014/main" id="{3E105369-BC30-F5E5-CCCD-2CA402DA4617}"/>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Connettore 1 9">
            <a:extLst>
              <a:ext uri="{FF2B5EF4-FFF2-40B4-BE49-F238E27FC236}">
                <a16:creationId xmlns:a16="http://schemas.microsoft.com/office/drawing/2014/main" id="{A55BACA6-A330-65CB-6BC0-FF4D716FA957}"/>
              </a:ext>
            </a:extLst>
          </p:cNvPr>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8" name="Rettangolo 10">
            <a:extLst>
              <a:ext uri="{FF2B5EF4-FFF2-40B4-BE49-F238E27FC236}">
                <a16:creationId xmlns:a16="http://schemas.microsoft.com/office/drawing/2014/main" id="{419D35EB-6CB6-FD3A-CD7B-E2409366E99C}"/>
              </a:ext>
            </a:extLst>
          </p:cNvPr>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Connettore 1 11">
            <a:extLst>
              <a:ext uri="{FF2B5EF4-FFF2-40B4-BE49-F238E27FC236}">
                <a16:creationId xmlns:a16="http://schemas.microsoft.com/office/drawing/2014/main" id="{7D6B75E4-1BCC-058A-08F9-C21081CB991D}"/>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 name="Connettore 1 18">
            <a:extLst>
              <a:ext uri="{FF2B5EF4-FFF2-40B4-BE49-F238E27FC236}">
                <a16:creationId xmlns:a16="http://schemas.microsoft.com/office/drawing/2014/main" id="{2B690D22-4311-6A96-F4F0-D14628C315DB}"/>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11" name="Connettore 1 19">
            <a:extLst>
              <a:ext uri="{FF2B5EF4-FFF2-40B4-BE49-F238E27FC236}">
                <a16:creationId xmlns:a16="http://schemas.microsoft.com/office/drawing/2014/main" id="{D44B3A10-5FD2-077D-33EA-A3C9E25C422D}"/>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 name="Titolo 1"/>
          <p:cNvSpPr>
            <a:spLocks noGrp="1"/>
          </p:cNvSpPr>
          <p:nvPr>
            <p:ph type="title"/>
          </p:nvPr>
        </p:nvSpPr>
        <p:spPr>
          <a:xfrm rot="5400000">
            <a:off x="5518404" y="3124200"/>
            <a:ext cx="6309360" cy="609600"/>
          </a:xfrm>
        </p:spPr>
        <p:txBody>
          <a:bodyPr/>
          <a:lstStyle>
            <a:lvl1pPr algn="l">
              <a:buNone/>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it-IT" noProof="0"/>
              <a:t>Fare clic sull'icona per inserire un'immagine</a:t>
            </a:r>
            <a:endParaRPr lang="en-US" noProof="0" dirty="0"/>
          </a:p>
        </p:txBody>
      </p:sp>
      <p:sp>
        <p:nvSpPr>
          <p:cNvPr id="4" name="Segnaposto testo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it-IT"/>
              <a:t>Fare clic per modificare stili del testo dello schema</a:t>
            </a:r>
          </a:p>
        </p:txBody>
      </p:sp>
      <p:sp>
        <p:nvSpPr>
          <p:cNvPr id="12" name="Segnaposto data 16">
            <a:extLst>
              <a:ext uri="{FF2B5EF4-FFF2-40B4-BE49-F238E27FC236}">
                <a16:creationId xmlns:a16="http://schemas.microsoft.com/office/drawing/2014/main" id="{4B562181-B4C9-4667-91DD-D5C87C151BF9}"/>
              </a:ext>
            </a:extLst>
          </p:cNvPr>
          <p:cNvSpPr>
            <a:spLocks noGrp="1"/>
          </p:cNvSpPr>
          <p:nvPr>
            <p:ph type="dt" sz="half" idx="10"/>
          </p:nvPr>
        </p:nvSpPr>
        <p:spPr/>
        <p:txBody>
          <a:bodyPr rtlCol="0"/>
          <a:lstStyle>
            <a:lvl1pPr>
              <a:defRPr/>
            </a:lvl1pPr>
          </a:lstStyle>
          <a:p>
            <a:pPr>
              <a:defRPr/>
            </a:pPr>
            <a:fld id="{81A502DA-A83C-404E-9E45-022B539F1ACA}" type="datetimeFigureOut">
              <a:rPr lang="it-IT"/>
              <a:pPr>
                <a:defRPr/>
              </a:pPr>
              <a:t>26/07/2023</a:t>
            </a:fld>
            <a:endParaRPr lang="it-IT"/>
          </a:p>
        </p:txBody>
      </p:sp>
      <p:sp>
        <p:nvSpPr>
          <p:cNvPr id="13" name="Segnaposto numero diapositiva 17">
            <a:extLst>
              <a:ext uri="{FF2B5EF4-FFF2-40B4-BE49-F238E27FC236}">
                <a16:creationId xmlns:a16="http://schemas.microsoft.com/office/drawing/2014/main" id="{183BCAD0-296A-D392-BD3A-586A7FD8F39A}"/>
              </a:ext>
            </a:extLst>
          </p:cNvPr>
          <p:cNvSpPr>
            <a:spLocks noGrp="1"/>
          </p:cNvSpPr>
          <p:nvPr>
            <p:ph type="sldNum" sz="quarter" idx="11"/>
          </p:nvPr>
        </p:nvSpPr>
        <p:spPr/>
        <p:txBody>
          <a:bodyPr/>
          <a:lstStyle>
            <a:lvl1pPr>
              <a:defRPr/>
            </a:lvl1pPr>
          </a:lstStyle>
          <a:p>
            <a:fld id="{78C95E98-6E5D-4824-9293-2226B9B380F5}" type="slidenum">
              <a:rPr lang="it-IT" altLang="it-IT"/>
              <a:pPr/>
              <a:t>‹N›</a:t>
            </a:fld>
            <a:endParaRPr lang="it-IT" altLang="it-IT"/>
          </a:p>
        </p:txBody>
      </p:sp>
      <p:sp>
        <p:nvSpPr>
          <p:cNvPr id="14" name="Segnaposto piè di pagina 20">
            <a:extLst>
              <a:ext uri="{FF2B5EF4-FFF2-40B4-BE49-F238E27FC236}">
                <a16:creationId xmlns:a16="http://schemas.microsoft.com/office/drawing/2014/main" id="{FC892ED0-F2B8-1C67-BD28-5A8B9CC07336}"/>
              </a:ext>
            </a:extLst>
          </p:cNvPr>
          <p:cNvSpPr>
            <a:spLocks noGrp="1"/>
          </p:cNvSpPr>
          <p:nvPr>
            <p:ph type="ftr" sz="quarter" idx="12"/>
          </p:nvPr>
        </p:nvSpPr>
        <p:spPr/>
        <p:txBody>
          <a:bodyPr rtlCol="0"/>
          <a:lstStyle>
            <a:lvl1pPr>
              <a:defRPr/>
            </a:lvl1pPr>
          </a:lstStyle>
          <a:p>
            <a:pPr>
              <a:defRPr/>
            </a:pPr>
            <a:endParaRPr lang="it-IT"/>
          </a:p>
        </p:txBody>
      </p:sp>
    </p:spTree>
    <p:extLst>
      <p:ext uri="{BB962C8B-B14F-4D97-AF65-F5344CB8AC3E}">
        <p14:creationId xmlns:p14="http://schemas.microsoft.com/office/powerpoint/2010/main" val="31385327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13">
            <a:extLst>
              <a:ext uri="{FF2B5EF4-FFF2-40B4-BE49-F238E27FC236}">
                <a16:creationId xmlns:a16="http://schemas.microsoft.com/office/drawing/2014/main" id="{E608AD23-0E8C-6F1E-3B98-A439FF5F95B0}"/>
              </a:ext>
            </a:extLst>
          </p:cNvPr>
          <p:cNvSpPr>
            <a:spLocks noGrp="1"/>
          </p:cNvSpPr>
          <p:nvPr>
            <p:ph type="dt" sz="half" idx="10"/>
          </p:nvPr>
        </p:nvSpPr>
        <p:spPr/>
        <p:txBody>
          <a:bodyPr/>
          <a:lstStyle>
            <a:lvl1pPr>
              <a:defRPr/>
            </a:lvl1pPr>
          </a:lstStyle>
          <a:p>
            <a:pPr>
              <a:defRPr/>
            </a:pPr>
            <a:fld id="{26686DC8-6098-4E3E-BA58-B823692AB97B}" type="datetimeFigureOut">
              <a:rPr lang="it-IT"/>
              <a:pPr>
                <a:defRPr/>
              </a:pPr>
              <a:t>26/07/2023</a:t>
            </a:fld>
            <a:endParaRPr lang="it-IT"/>
          </a:p>
        </p:txBody>
      </p:sp>
      <p:sp>
        <p:nvSpPr>
          <p:cNvPr id="5" name="Segnaposto piè di pagina 2">
            <a:extLst>
              <a:ext uri="{FF2B5EF4-FFF2-40B4-BE49-F238E27FC236}">
                <a16:creationId xmlns:a16="http://schemas.microsoft.com/office/drawing/2014/main" id="{82BAF2F7-A316-C14D-8AC6-1F7AB519BCEB}"/>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22">
            <a:extLst>
              <a:ext uri="{FF2B5EF4-FFF2-40B4-BE49-F238E27FC236}">
                <a16:creationId xmlns:a16="http://schemas.microsoft.com/office/drawing/2014/main" id="{1E5B2DEB-2E3F-8FE1-0490-976AC51919F4}"/>
              </a:ext>
            </a:extLst>
          </p:cNvPr>
          <p:cNvSpPr>
            <a:spLocks noGrp="1"/>
          </p:cNvSpPr>
          <p:nvPr>
            <p:ph type="sldNum" sz="quarter" idx="12"/>
          </p:nvPr>
        </p:nvSpPr>
        <p:spPr/>
        <p:txBody>
          <a:bodyPr/>
          <a:lstStyle>
            <a:lvl1pPr>
              <a:defRPr/>
            </a:lvl1pPr>
          </a:lstStyle>
          <a:p>
            <a:fld id="{3EB0526E-B9F9-443C-8A3C-AB291B392ED0}" type="slidenum">
              <a:rPr lang="it-IT" altLang="it-IT"/>
              <a:pPr/>
              <a:t>‹N›</a:t>
            </a:fld>
            <a:endParaRPr lang="it-IT" altLang="it-IT"/>
          </a:p>
        </p:txBody>
      </p:sp>
    </p:spTree>
    <p:extLst>
      <p:ext uri="{BB962C8B-B14F-4D97-AF65-F5344CB8AC3E}">
        <p14:creationId xmlns:p14="http://schemas.microsoft.com/office/powerpoint/2010/main" val="26681691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0"/>
            <a:ext cx="22352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13">
            <a:extLst>
              <a:ext uri="{FF2B5EF4-FFF2-40B4-BE49-F238E27FC236}">
                <a16:creationId xmlns:a16="http://schemas.microsoft.com/office/drawing/2014/main" id="{8F11520B-1134-D3C9-26C9-DCBFDB982C07}"/>
              </a:ext>
            </a:extLst>
          </p:cNvPr>
          <p:cNvSpPr>
            <a:spLocks noGrp="1"/>
          </p:cNvSpPr>
          <p:nvPr>
            <p:ph type="dt" sz="half" idx="10"/>
          </p:nvPr>
        </p:nvSpPr>
        <p:spPr/>
        <p:txBody>
          <a:bodyPr/>
          <a:lstStyle>
            <a:lvl1pPr>
              <a:defRPr/>
            </a:lvl1pPr>
          </a:lstStyle>
          <a:p>
            <a:pPr>
              <a:defRPr/>
            </a:pPr>
            <a:fld id="{F19C8A0A-9F8D-402B-84DB-E9E4F8F4F22E}" type="datetimeFigureOut">
              <a:rPr lang="it-IT"/>
              <a:pPr>
                <a:defRPr/>
              </a:pPr>
              <a:t>26/07/2023</a:t>
            </a:fld>
            <a:endParaRPr lang="it-IT"/>
          </a:p>
        </p:txBody>
      </p:sp>
      <p:sp>
        <p:nvSpPr>
          <p:cNvPr id="5" name="Segnaposto piè di pagina 2">
            <a:extLst>
              <a:ext uri="{FF2B5EF4-FFF2-40B4-BE49-F238E27FC236}">
                <a16:creationId xmlns:a16="http://schemas.microsoft.com/office/drawing/2014/main" id="{0E2994C9-EE5C-0CF1-D18C-6BC4CC50C61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22">
            <a:extLst>
              <a:ext uri="{FF2B5EF4-FFF2-40B4-BE49-F238E27FC236}">
                <a16:creationId xmlns:a16="http://schemas.microsoft.com/office/drawing/2014/main" id="{6783CFCE-1CF0-4A0B-3A93-4A287EA7722B}"/>
              </a:ext>
            </a:extLst>
          </p:cNvPr>
          <p:cNvSpPr>
            <a:spLocks noGrp="1"/>
          </p:cNvSpPr>
          <p:nvPr>
            <p:ph type="sldNum" sz="quarter" idx="12"/>
          </p:nvPr>
        </p:nvSpPr>
        <p:spPr/>
        <p:txBody>
          <a:bodyPr/>
          <a:lstStyle>
            <a:lvl1pPr>
              <a:defRPr/>
            </a:lvl1pPr>
          </a:lstStyle>
          <a:p>
            <a:fld id="{D5B5F67B-B844-4F89-A431-20539D4EBEFB}" type="slidenum">
              <a:rPr lang="it-IT" altLang="it-IT"/>
              <a:pPr/>
              <a:t>‹N›</a:t>
            </a:fld>
            <a:endParaRPr lang="it-IT" altLang="it-IT"/>
          </a:p>
        </p:txBody>
      </p:sp>
    </p:spTree>
    <p:extLst>
      <p:ext uri="{BB962C8B-B14F-4D97-AF65-F5344CB8AC3E}">
        <p14:creationId xmlns:p14="http://schemas.microsoft.com/office/powerpoint/2010/main" val="35943369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9956800" cy="1143000"/>
          </a:xfrm>
        </p:spPr>
        <p:txBody>
          <a:bodyPr/>
          <a:lstStyle/>
          <a:p>
            <a:r>
              <a:rPr lang="it-IT"/>
              <a:t>Fare clic per modificare lo stile del titolo</a:t>
            </a:r>
          </a:p>
        </p:txBody>
      </p:sp>
      <p:sp>
        <p:nvSpPr>
          <p:cNvPr id="3" name="Segnaposto contenuto 2"/>
          <p:cNvSpPr>
            <a:spLocks noGrp="1"/>
          </p:cNvSpPr>
          <p:nvPr>
            <p:ph idx="1"/>
          </p:nvPr>
        </p:nvSpPr>
        <p:spPr>
          <a:xfrm>
            <a:off x="609600" y="1600201"/>
            <a:ext cx="9956800" cy="48736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13">
            <a:extLst>
              <a:ext uri="{FF2B5EF4-FFF2-40B4-BE49-F238E27FC236}">
                <a16:creationId xmlns:a16="http://schemas.microsoft.com/office/drawing/2014/main" id="{C0397A09-EB24-1555-7A61-9B1EB914D2DB}"/>
              </a:ext>
            </a:extLst>
          </p:cNvPr>
          <p:cNvSpPr>
            <a:spLocks noGrp="1"/>
          </p:cNvSpPr>
          <p:nvPr>
            <p:ph type="dt" sz="half" idx="10"/>
          </p:nvPr>
        </p:nvSpPr>
        <p:spPr/>
        <p:txBody>
          <a:bodyPr/>
          <a:lstStyle>
            <a:lvl1pPr>
              <a:defRPr/>
            </a:lvl1pPr>
          </a:lstStyle>
          <a:p>
            <a:pPr>
              <a:defRPr/>
            </a:pPr>
            <a:fld id="{594C3CBE-3BC8-4A0B-9999-C88405E6DBCA}" type="datetimeFigureOut">
              <a:rPr lang="it-IT"/>
              <a:pPr>
                <a:defRPr/>
              </a:pPr>
              <a:t>26/07/2023</a:t>
            </a:fld>
            <a:endParaRPr lang="it-IT"/>
          </a:p>
        </p:txBody>
      </p:sp>
      <p:sp>
        <p:nvSpPr>
          <p:cNvPr id="5" name="Segnaposto piè di pagina 2">
            <a:extLst>
              <a:ext uri="{FF2B5EF4-FFF2-40B4-BE49-F238E27FC236}">
                <a16:creationId xmlns:a16="http://schemas.microsoft.com/office/drawing/2014/main" id="{88CC1911-BB0B-21AE-A792-F692A0D94C4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22">
            <a:extLst>
              <a:ext uri="{FF2B5EF4-FFF2-40B4-BE49-F238E27FC236}">
                <a16:creationId xmlns:a16="http://schemas.microsoft.com/office/drawing/2014/main" id="{41E37392-D057-6654-B8EE-977565B05991}"/>
              </a:ext>
            </a:extLst>
          </p:cNvPr>
          <p:cNvSpPr>
            <a:spLocks noGrp="1"/>
          </p:cNvSpPr>
          <p:nvPr>
            <p:ph type="sldNum" sz="quarter" idx="12"/>
          </p:nvPr>
        </p:nvSpPr>
        <p:spPr/>
        <p:txBody>
          <a:bodyPr/>
          <a:lstStyle>
            <a:lvl1pPr>
              <a:defRPr/>
            </a:lvl1pPr>
          </a:lstStyle>
          <a:p>
            <a:fld id="{DB177D98-DC27-42ED-95DB-726129D8FE69}" type="slidenum">
              <a:rPr lang="it-IT" altLang="it-IT"/>
              <a:pPr/>
              <a:t>‹N›</a:t>
            </a:fld>
            <a:endParaRPr lang="it-IT" altLang="it-IT"/>
          </a:p>
        </p:txBody>
      </p:sp>
    </p:spTree>
    <p:extLst>
      <p:ext uri="{BB962C8B-B14F-4D97-AF65-F5344CB8AC3E}">
        <p14:creationId xmlns:p14="http://schemas.microsoft.com/office/powerpoint/2010/main" val="146002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69C949-EC0F-4321-F7E7-40406331A37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803D41B-FE6D-2508-3F86-94ED4034DB6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7937451-F0DB-8858-4736-40B54EF2252D}"/>
              </a:ext>
            </a:extLst>
          </p:cNvPr>
          <p:cNvSpPr>
            <a:spLocks noGrp="1"/>
          </p:cNvSpPr>
          <p:nvPr>
            <p:ph type="dt" sz="half" idx="10"/>
          </p:nvPr>
        </p:nvSpPr>
        <p:spPr/>
        <p:txBody>
          <a:bodyPr/>
          <a:lstStyle/>
          <a:p>
            <a:fld id="{5EA2DFBD-314A-4633-8B0E-A20E27085F59}" type="datetimeFigureOut">
              <a:rPr lang="it-IT" smtClean="0"/>
              <a:t>26/07/2023</a:t>
            </a:fld>
            <a:endParaRPr lang="it-IT"/>
          </a:p>
        </p:txBody>
      </p:sp>
      <p:sp>
        <p:nvSpPr>
          <p:cNvPr id="5" name="Segnaposto piè di pagina 4">
            <a:extLst>
              <a:ext uri="{FF2B5EF4-FFF2-40B4-BE49-F238E27FC236}">
                <a16:creationId xmlns:a16="http://schemas.microsoft.com/office/drawing/2014/main" id="{78D85A7E-2B92-DABE-07BC-5EB1765D929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FA02B67-5908-4638-D8A7-038E6390640A}"/>
              </a:ext>
            </a:extLst>
          </p:cNvPr>
          <p:cNvSpPr>
            <a:spLocks noGrp="1"/>
          </p:cNvSpPr>
          <p:nvPr>
            <p:ph type="sldNum" sz="quarter" idx="12"/>
          </p:nvPr>
        </p:nvSpPr>
        <p:spPr/>
        <p:txBody>
          <a:bodyPr/>
          <a:lstStyle/>
          <a:p>
            <a:fld id="{E9ABC33F-BAB8-4584-857B-E00954EFAAE8}" type="slidenum">
              <a:rPr lang="it-IT" smtClean="0"/>
              <a:t>‹N›</a:t>
            </a:fld>
            <a:endParaRPr lang="it-IT"/>
          </a:p>
        </p:txBody>
      </p:sp>
    </p:spTree>
    <p:extLst>
      <p:ext uri="{BB962C8B-B14F-4D97-AF65-F5344CB8AC3E}">
        <p14:creationId xmlns:p14="http://schemas.microsoft.com/office/powerpoint/2010/main" val="2711908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51740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8360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55706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914400" y="609600"/>
            <a:ext cx="10363200" cy="1143000"/>
          </a:xfrm>
        </p:spPr>
        <p:txBody>
          <a:bodyPr/>
          <a:lstStyle/>
          <a:p>
            <a:r>
              <a:rPr lang="it-IT"/>
              <a:t>Fare clic per modificare lo stile del titolo</a:t>
            </a:r>
          </a:p>
        </p:txBody>
      </p:sp>
      <p:sp>
        <p:nvSpPr>
          <p:cNvPr id="3" name="Segnaposto contenuto 2"/>
          <p:cNvSpPr>
            <a:spLocks noGrp="1"/>
          </p:cNvSpPr>
          <p:nvPr>
            <p:ph sz="half" idx="1"/>
          </p:nvPr>
        </p:nvSpPr>
        <p:spPr>
          <a:xfrm>
            <a:off x="914400" y="1981200"/>
            <a:ext cx="508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9812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41148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endParaRPr lang="it-IT" altLang="it-IT">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ltLang="it-IT">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80EF842-ED91-474C-B78A-DFB3C82F6FF5}" type="slidenum">
              <a:rPr lang="it-IT" altLang="it-IT">
                <a:solidFill>
                  <a:prstClr val="black">
                    <a:tint val="75000"/>
                  </a:prstClr>
                </a:solidFill>
              </a:rPr>
              <a:pPr>
                <a:defRPr/>
              </a:pPr>
              <a:t>‹N›</a:t>
            </a:fld>
            <a:endParaRPr lang="it-IT" altLang="it-IT">
              <a:solidFill>
                <a:prstClr val="black">
                  <a:tint val="75000"/>
                </a:prstClr>
              </a:solidFill>
            </a:endParaRPr>
          </a:p>
        </p:txBody>
      </p:sp>
    </p:spTree>
    <p:extLst>
      <p:ext uri="{BB962C8B-B14F-4D97-AF65-F5344CB8AC3E}">
        <p14:creationId xmlns:p14="http://schemas.microsoft.com/office/powerpoint/2010/main" val="808823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date">
            <a:extLst>
              <a:ext uri="{FF2B5EF4-FFF2-40B4-BE49-F238E27FC236}">
                <a16:creationId xmlns:a16="http://schemas.microsoft.com/office/drawing/2014/main" id="{4168589D-8A70-89E1-7D6C-11D2DA71EB11}"/>
              </a:ext>
            </a:extLst>
          </p:cNvPr>
          <p:cNvSpPr>
            <a:spLocks noChangeArrowheads="1"/>
          </p:cNvSpPr>
          <p:nvPr userDrawn="1">
            <p:custDataLst>
              <p:tags r:id="rId1"/>
            </p:custDataLst>
          </p:nvPr>
        </p:nvSpPr>
        <p:spPr bwMode="auto">
          <a:xfrm>
            <a:off x="562889" y="6477001"/>
            <a:ext cx="2624857" cy="276999"/>
          </a:xfrm>
          <a:prstGeom prst="rect">
            <a:avLst/>
          </a:prstGeom>
          <a:noFill/>
          <a:ln>
            <a:noFill/>
          </a:ln>
        </p:spPr>
        <p:txBody>
          <a:bodyPr lIns="0" tIns="0" rIns="288000" bIns="0">
            <a:spAutoFit/>
          </a:bodyPr>
          <a:lstStyle/>
          <a:p>
            <a:pPr>
              <a:defRPr/>
            </a:pPr>
            <a:r>
              <a:rPr lang="en-US" sz="1800">
                <a:solidFill>
                  <a:srgbClr val="000000"/>
                </a:solidFill>
                <a:ea typeface="LF_Kai"/>
              </a:rPr>
              <a:t>13 July 2015</a:t>
            </a:r>
            <a:endParaRPr lang="en-GB" sz="1800" dirty="0">
              <a:solidFill>
                <a:srgbClr val="000000"/>
              </a:solidFill>
              <a:ea typeface="LF_Kai"/>
            </a:endParaRPr>
          </a:p>
        </p:txBody>
      </p:sp>
      <p:sp>
        <p:nvSpPr>
          <p:cNvPr id="3" name="securityLevel">
            <a:extLst>
              <a:ext uri="{FF2B5EF4-FFF2-40B4-BE49-F238E27FC236}">
                <a16:creationId xmlns:a16="http://schemas.microsoft.com/office/drawing/2014/main" id="{C0E046B5-92BC-127D-AD4D-F3CF6B7B7517}"/>
              </a:ext>
            </a:extLst>
          </p:cNvPr>
          <p:cNvSpPr txBox="1">
            <a:spLocks noChangeArrowheads="1"/>
          </p:cNvSpPr>
          <p:nvPr userDrawn="1">
            <p:custDataLst>
              <p:tags r:id="rId2"/>
            </p:custDataLst>
          </p:nvPr>
        </p:nvSpPr>
        <p:spPr bwMode="auto">
          <a:xfrm>
            <a:off x="8816626" y="6475414"/>
            <a:ext cx="2624856" cy="153987"/>
          </a:xfrm>
          <a:prstGeom prst="rect">
            <a:avLst/>
          </a:prstGeom>
          <a:noFill/>
          <a:ln>
            <a:noFill/>
          </a:ln>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endParaRPr lang="en-US" sz="1000" b="1" dirty="0">
              <a:solidFill>
                <a:srgbClr val="000000"/>
              </a:solidFill>
              <a:ea typeface="LF_Kai"/>
              <a:cs typeface="Arial" charset="0"/>
            </a:endParaRPr>
          </a:p>
        </p:txBody>
      </p:sp>
      <p:sp>
        <p:nvSpPr>
          <p:cNvPr id="4" name="clientLogoPlaceholder" hidden="1">
            <a:extLst>
              <a:ext uri="{FF2B5EF4-FFF2-40B4-BE49-F238E27FC236}">
                <a16:creationId xmlns:a16="http://schemas.microsoft.com/office/drawing/2014/main" id="{7CA23798-2A99-68BF-DC5A-BC70DD76C549}"/>
              </a:ext>
            </a:extLst>
          </p:cNvPr>
          <p:cNvSpPr>
            <a:spLocks noChangeArrowheads="1"/>
          </p:cNvSpPr>
          <p:nvPr userDrawn="1">
            <p:custDataLst>
              <p:tags r:id="rId3"/>
            </p:custDataLst>
          </p:nvPr>
        </p:nvSpPr>
        <p:spPr bwMode="auto">
          <a:xfrm>
            <a:off x="562889" y="4343401"/>
            <a:ext cx="2366867" cy="900113"/>
          </a:xfrm>
          <a:prstGeom prst="rect">
            <a:avLst/>
          </a:prstGeom>
          <a:solidFill>
            <a:schemeClr val="accent1"/>
          </a:solidFill>
          <a:ln>
            <a:noFill/>
          </a:ln>
        </p:spPr>
        <p:txBody>
          <a:bodyPr lIns="36000" tIns="36000" rIns="36000" bIns="36000"/>
          <a:lstStyle/>
          <a:p>
            <a:pPr>
              <a:defRPr/>
            </a:pPr>
            <a:r>
              <a:rPr lang="en-US" sz="1800" dirty="0">
                <a:solidFill>
                  <a:schemeClr val="bg1"/>
                </a:solidFill>
                <a:latin typeface="Arial" pitchFamily="18" charset="0"/>
                <a:ea typeface="LF_Kai"/>
                <a:cs typeface="Arial" charset="0"/>
              </a:rPr>
              <a:t>Client logo</a:t>
            </a:r>
          </a:p>
        </p:txBody>
      </p:sp>
      <p:sp>
        <p:nvSpPr>
          <p:cNvPr id="5" name="partnerLogoPlaceholder" hidden="1">
            <a:extLst>
              <a:ext uri="{FF2B5EF4-FFF2-40B4-BE49-F238E27FC236}">
                <a16:creationId xmlns:a16="http://schemas.microsoft.com/office/drawing/2014/main" id="{331E95DE-6946-5091-E502-D9447F83372B}"/>
              </a:ext>
            </a:extLst>
          </p:cNvPr>
          <p:cNvSpPr>
            <a:spLocks noChangeArrowheads="1"/>
          </p:cNvSpPr>
          <p:nvPr userDrawn="1">
            <p:custDataLst>
              <p:tags r:id="rId4"/>
            </p:custDataLst>
          </p:nvPr>
        </p:nvSpPr>
        <p:spPr bwMode="auto">
          <a:xfrm>
            <a:off x="6205451" y="1524001"/>
            <a:ext cx="2366866" cy="900113"/>
          </a:xfrm>
          <a:prstGeom prst="rect">
            <a:avLst/>
          </a:prstGeom>
          <a:solidFill>
            <a:schemeClr val="accent1"/>
          </a:solidFill>
          <a:ln>
            <a:noFill/>
          </a:ln>
        </p:spPr>
        <p:txBody>
          <a:bodyPr lIns="36000" tIns="36000" rIns="36000" bIns="36000"/>
          <a:lstStyle/>
          <a:p>
            <a:pPr algn="r">
              <a:defRPr/>
            </a:pPr>
            <a:r>
              <a:rPr lang="en-US" sz="1800" dirty="0">
                <a:solidFill>
                  <a:schemeClr val="bg1"/>
                </a:solidFill>
                <a:latin typeface="Arial" pitchFamily="18" charset="0"/>
                <a:ea typeface="LF_Kai"/>
                <a:cs typeface="Arial" charset="0"/>
              </a:rPr>
              <a:t>Partner bank logo</a:t>
            </a:r>
          </a:p>
        </p:txBody>
      </p:sp>
      <p:grpSp>
        <p:nvGrpSpPr>
          <p:cNvPr id="6" name="masterGrid" hidden="1">
            <a:extLst>
              <a:ext uri="{FF2B5EF4-FFF2-40B4-BE49-F238E27FC236}">
                <a16:creationId xmlns:a16="http://schemas.microsoft.com/office/drawing/2014/main" id="{4F990FFF-819A-6CA6-D7F1-6C8273AA4441}"/>
              </a:ext>
            </a:extLst>
          </p:cNvPr>
          <p:cNvGrpSpPr>
            <a:grpSpLocks/>
          </p:cNvGrpSpPr>
          <p:nvPr userDrawn="1">
            <p:custDataLst>
              <p:tags r:id="rId5"/>
            </p:custDataLst>
          </p:nvPr>
        </p:nvGrpSpPr>
        <p:grpSpPr bwMode="auto">
          <a:xfrm>
            <a:off x="1" y="0"/>
            <a:ext cx="12192000" cy="6858000"/>
            <a:chOff x="0" y="0"/>
            <a:chExt cx="9906000" cy="6858000"/>
          </a:xfrm>
        </p:grpSpPr>
        <p:grpSp>
          <p:nvGrpSpPr>
            <p:cNvPr id="7" name="Group 75" hidden="1">
              <a:extLst>
                <a:ext uri="{FF2B5EF4-FFF2-40B4-BE49-F238E27FC236}">
                  <a16:creationId xmlns:a16="http://schemas.microsoft.com/office/drawing/2014/main" id="{F5BFC629-49DD-7164-C1B2-48302CB230FF}"/>
                </a:ext>
              </a:extLst>
            </p:cNvPr>
            <p:cNvGrpSpPr>
              <a:grpSpLocks/>
            </p:cNvGrpSpPr>
            <p:nvPr/>
          </p:nvGrpSpPr>
          <p:grpSpPr bwMode="auto">
            <a:xfrm>
              <a:off x="0" y="0"/>
              <a:ext cx="9906000" cy="6858000"/>
              <a:chOff x="0" y="0"/>
              <a:chExt cx="9906000" cy="6858000"/>
            </a:xfrm>
          </p:grpSpPr>
          <p:sp>
            <p:nvSpPr>
              <p:cNvPr id="14" name="S_9" hidden="1">
                <a:extLst>
                  <a:ext uri="{FF2B5EF4-FFF2-40B4-BE49-F238E27FC236}">
                    <a16:creationId xmlns:a16="http://schemas.microsoft.com/office/drawing/2014/main" id="{A16C022B-578B-2DE7-53BA-99A2477AF535}"/>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1" hidden="1">
                <a:extLst>
                  <a:ext uri="{FF2B5EF4-FFF2-40B4-BE49-F238E27FC236}">
                    <a16:creationId xmlns:a16="http://schemas.microsoft.com/office/drawing/2014/main" id="{3E424D30-A7CE-5C43-9AD4-E96B53A44FC7}"/>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2" hidden="1">
                <a:extLst>
                  <a:ext uri="{FF2B5EF4-FFF2-40B4-BE49-F238E27FC236}">
                    <a16:creationId xmlns:a16="http://schemas.microsoft.com/office/drawing/2014/main" id="{42AEF0A5-7243-E6D9-7EEE-5663AD59F842}"/>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3" hidden="1">
                <a:extLst>
                  <a:ext uri="{FF2B5EF4-FFF2-40B4-BE49-F238E27FC236}">
                    <a16:creationId xmlns:a16="http://schemas.microsoft.com/office/drawing/2014/main" id="{6A70E358-F30F-8324-EDF0-7E3FD89939C8}"/>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4" hidden="1">
                <a:extLst>
                  <a:ext uri="{FF2B5EF4-FFF2-40B4-BE49-F238E27FC236}">
                    <a16:creationId xmlns:a16="http://schemas.microsoft.com/office/drawing/2014/main" id="{14472CE0-D3B6-4D01-85AF-B1D96BD25927}"/>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5" hidden="1">
                <a:extLst>
                  <a:ext uri="{FF2B5EF4-FFF2-40B4-BE49-F238E27FC236}">
                    <a16:creationId xmlns:a16="http://schemas.microsoft.com/office/drawing/2014/main" id="{D813CBBC-B154-76E7-8D1F-A074240EF0B9}"/>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6" hidden="1">
                <a:extLst>
                  <a:ext uri="{FF2B5EF4-FFF2-40B4-BE49-F238E27FC236}">
                    <a16:creationId xmlns:a16="http://schemas.microsoft.com/office/drawing/2014/main" id="{66BB12E9-81F0-32B5-1407-4FE60A91C5C5}"/>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7" hidden="1">
                <a:extLst>
                  <a:ext uri="{FF2B5EF4-FFF2-40B4-BE49-F238E27FC236}">
                    <a16:creationId xmlns:a16="http://schemas.microsoft.com/office/drawing/2014/main" id="{8922E9DF-7B93-E02B-5ADB-BE4FB28FE100}"/>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8" hidden="1">
                <a:extLst>
                  <a:ext uri="{FF2B5EF4-FFF2-40B4-BE49-F238E27FC236}">
                    <a16:creationId xmlns:a16="http://schemas.microsoft.com/office/drawing/2014/main" id="{5621CA03-CE23-7150-A835-1B368F5FB850}"/>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0" hidden="1">
                <a:extLst>
                  <a:ext uri="{FF2B5EF4-FFF2-40B4-BE49-F238E27FC236}">
                    <a16:creationId xmlns:a16="http://schemas.microsoft.com/office/drawing/2014/main" id="{28619DD0-14FE-EEED-F781-4EBAAB9A0ED6}"/>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1" hidden="1">
                <a:extLst>
                  <a:ext uri="{FF2B5EF4-FFF2-40B4-BE49-F238E27FC236}">
                    <a16:creationId xmlns:a16="http://schemas.microsoft.com/office/drawing/2014/main" id="{08FF9BD4-88EE-1EF4-71C6-136E3BFE7AF0}"/>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2" hidden="1">
                <a:extLst>
                  <a:ext uri="{FF2B5EF4-FFF2-40B4-BE49-F238E27FC236}">
                    <a16:creationId xmlns:a16="http://schemas.microsoft.com/office/drawing/2014/main" id="{8A5741C8-43B1-D839-EC3F-7EC2601D1AE8}"/>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3" hidden="1">
                <a:extLst>
                  <a:ext uri="{FF2B5EF4-FFF2-40B4-BE49-F238E27FC236}">
                    <a16:creationId xmlns:a16="http://schemas.microsoft.com/office/drawing/2014/main" id="{14DFFD47-DA66-8FFF-C028-93004BDB491C}"/>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4" hidden="1">
                <a:extLst>
                  <a:ext uri="{FF2B5EF4-FFF2-40B4-BE49-F238E27FC236}">
                    <a16:creationId xmlns:a16="http://schemas.microsoft.com/office/drawing/2014/main" id="{EB2946CF-7ABE-75C8-7243-6F7D404E07BC}"/>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5" hidden="1">
                <a:extLst>
                  <a:ext uri="{FF2B5EF4-FFF2-40B4-BE49-F238E27FC236}">
                    <a16:creationId xmlns:a16="http://schemas.microsoft.com/office/drawing/2014/main" id="{35A77E3D-581B-9671-6561-5013FD08B7EF}"/>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6" hidden="1">
                <a:extLst>
                  <a:ext uri="{FF2B5EF4-FFF2-40B4-BE49-F238E27FC236}">
                    <a16:creationId xmlns:a16="http://schemas.microsoft.com/office/drawing/2014/main" id="{AC121853-FAE6-5A8C-227C-67188F25CCAC}"/>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7" hidden="1">
                <a:extLst>
                  <a:ext uri="{FF2B5EF4-FFF2-40B4-BE49-F238E27FC236}">
                    <a16:creationId xmlns:a16="http://schemas.microsoft.com/office/drawing/2014/main" id="{B7C554D1-DE7A-AF42-8F7C-D5B5646D9911}"/>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8" hidden="1">
                <a:extLst>
                  <a:ext uri="{FF2B5EF4-FFF2-40B4-BE49-F238E27FC236}">
                    <a16:creationId xmlns:a16="http://schemas.microsoft.com/office/drawing/2014/main" id="{14E03FEA-FBE0-1963-99CF-1347B7820AFC}"/>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19" hidden="1">
                <a:extLst>
                  <a:ext uri="{FF2B5EF4-FFF2-40B4-BE49-F238E27FC236}">
                    <a16:creationId xmlns:a16="http://schemas.microsoft.com/office/drawing/2014/main" id="{630772F2-3DA8-5EDE-9947-4D53DF374F5D}"/>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0" hidden="1">
                <a:extLst>
                  <a:ext uri="{FF2B5EF4-FFF2-40B4-BE49-F238E27FC236}">
                    <a16:creationId xmlns:a16="http://schemas.microsoft.com/office/drawing/2014/main" id="{E8A09747-AEEF-7D22-8A27-2AF5DBCC8767}"/>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21" hidden="1">
                <a:extLst>
                  <a:ext uri="{FF2B5EF4-FFF2-40B4-BE49-F238E27FC236}">
                    <a16:creationId xmlns:a16="http://schemas.microsoft.com/office/drawing/2014/main" id="{D3441442-FDDE-645F-9A80-F5579F527B31}"/>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3" hidden="1">
                <a:extLst>
                  <a:ext uri="{FF2B5EF4-FFF2-40B4-BE49-F238E27FC236}">
                    <a16:creationId xmlns:a16="http://schemas.microsoft.com/office/drawing/2014/main" id="{2ECC2003-C424-4A49-15F4-CA146A2A8E27}"/>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S_12" hidden="1">
                <a:extLst>
                  <a:ext uri="{FF2B5EF4-FFF2-40B4-BE49-F238E27FC236}">
                    <a16:creationId xmlns:a16="http://schemas.microsoft.com/office/drawing/2014/main" id="{84930F14-732F-0A58-E6D7-DB032D18BA92}"/>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7" name="Line 128" hidden="1">
                <a:extLst>
                  <a:ext uri="{FF2B5EF4-FFF2-40B4-BE49-F238E27FC236}">
                    <a16:creationId xmlns:a16="http://schemas.microsoft.com/office/drawing/2014/main" id="{D56808C0-582F-BF92-3AE1-9BE8AB87E2A7}"/>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8" name="Group 64" hidden="1">
              <a:extLst>
                <a:ext uri="{FF2B5EF4-FFF2-40B4-BE49-F238E27FC236}">
                  <a16:creationId xmlns:a16="http://schemas.microsoft.com/office/drawing/2014/main" id="{9178126B-4958-ABF1-EAC7-FA2098B5F44F}"/>
                </a:ext>
              </a:extLst>
            </p:cNvPr>
            <p:cNvGrpSpPr>
              <a:grpSpLocks/>
            </p:cNvGrpSpPr>
            <p:nvPr/>
          </p:nvGrpSpPr>
          <p:grpSpPr bwMode="auto">
            <a:xfrm>
              <a:off x="1978659" y="6321425"/>
              <a:ext cx="7479522" cy="144463"/>
              <a:chOff x="1978659" y="6321420"/>
              <a:chExt cx="7479522" cy="144000"/>
            </a:xfrm>
          </p:grpSpPr>
          <p:sp>
            <p:nvSpPr>
              <p:cNvPr id="12" name="Rectangle 56" hidden="1">
                <a:extLst>
                  <a:ext uri="{FF2B5EF4-FFF2-40B4-BE49-F238E27FC236}">
                    <a16:creationId xmlns:a16="http://schemas.microsoft.com/office/drawing/2014/main" id="{873DE1DF-B338-BF33-1132-07832659E988}"/>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3" name="TextBox 13" hidden="1">
                <a:extLst>
                  <a:ext uri="{FF2B5EF4-FFF2-40B4-BE49-F238E27FC236}">
                    <a16:creationId xmlns:a16="http://schemas.microsoft.com/office/drawing/2014/main" id="{C8734B6B-CD6C-DD6C-9764-719362D21540}"/>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9" name="Group 63" hidden="1">
              <a:extLst>
                <a:ext uri="{FF2B5EF4-FFF2-40B4-BE49-F238E27FC236}">
                  <a16:creationId xmlns:a16="http://schemas.microsoft.com/office/drawing/2014/main" id="{3A71A92A-4EA0-430B-68A4-C872E0AEE9F4}"/>
                </a:ext>
              </a:extLst>
            </p:cNvPr>
            <p:cNvGrpSpPr>
              <a:grpSpLocks/>
            </p:cNvGrpSpPr>
            <p:nvPr/>
          </p:nvGrpSpPr>
          <p:grpSpPr bwMode="auto">
            <a:xfrm>
              <a:off x="1978659" y="5976938"/>
              <a:ext cx="7479522" cy="161925"/>
              <a:chOff x="1978659" y="5976934"/>
              <a:chExt cx="7479522" cy="161462"/>
            </a:xfrm>
          </p:grpSpPr>
          <p:sp>
            <p:nvSpPr>
              <p:cNvPr id="10" name="Rectangle 60" hidden="1">
                <a:extLst>
                  <a:ext uri="{FF2B5EF4-FFF2-40B4-BE49-F238E27FC236}">
                    <a16:creationId xmlns:a16="http://schemas.microsoft.com/office/drawing/2014/main" id="{46935397-D3D1-5DC0-959E-7A1DCFF775FC}"/>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1" name="TextBox 13" hidden="1">
                <a:extLst>
                  <a:ext uri="{FF2B5EF4-FFF2-40B4-BE49-F238E27FC236}">
                    <a16:creationId xmlns:a16="http://schemas.microsoft.com/office/drawing/2014/main" id="{48DC600A-308D-3387-ADF2-430F6B3F544C}"/>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8" name="docReference">
            <a:extLst>
              <a:ext uri="{FF2B5EF4-FFF2-40B4-BE49-F238E27FC236}">
                <a16:creationId xmlns:a16="http://schemas.microsoft.com/office/drawing/2014/main" id="{DA8AFF81-6ED5-6180-01FF-61CCD9CA8FDB}"/>
              </a:ext>
            </a:extLst>
          </p:cNvPr>
          <p:cNvSpPr txBox="1"/>
          <p:nvPr userDrawn="1">
            <p:custDataLst>
              <p:tags r:id="rId6"/>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9" name="draftStamp">
            <a:extLst>
              <a:ext uri="{FF2B5EF4-FFF2-40B4-BE49-F238E27FC236}">
                <a16:creationId xmlns:a16="http://schemas.microsoft.com/office/drawing/2014/main" id="{62A2CC0B-1A3A-1575-02A0-59DB2820A7DA}"/>
              </a:ext>
            </a:extLst>
          </p:cNvPr>
          <p:cNvSpPr txBox="1">
            <a:spLocks noChangeArrowheads="1"/>
          </p:cNvSpPr>
          <p:nvPr userDrawn="1">
            <p:custDataLst>
              <p:tags r:id="rId7"/>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900" b="0">
                <a:solidFill>
                  <a:srgbClr val="FF0000"/>
                </a:solidFill>
                <a:latin typeface="+mn-lt"/>
                <a:ea typeface="LF_Kai"/>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solidFill>
                  <a:schemeClr val="tx1"/>
                </a:solidFill>
              </a:rPr>
              <a:t> </a:t>
            </a:r>
            <a:endParaRPr lang="en-US" sz="800" dirty="0">
              <a:solidFill>
                <a:schemeClr val="tx1"/>
              </a:solidFill>
            </a:endParaRPr>
          </a:p>
        </p:txBody>
      </p:sp>
      <p:sp>
        <p:nvSpPr>
          <p:cNvPr id="40" name="companyLogoPlaceholder" hidden="1">
            <a:extLst>
              <a:ext uri="{FF2B5EF4-FFF2-40B4-BE49-F238E27FC236}">
                <a16:creationId xmlns:a16="http://schemas.microsoft.com/office/drawing/2014/main" id="{5C1B5FF3-F888-E367-DD61-750974E2FC95}"/>
              </a:ext>
            </a:extLst>
          </p:cNvPr>
          <p:cNvSpPr>
            <a:spLocks noChangeArrowheads="1"/>
          </p:cNvSpPr>
          <p:nvPr userDrawn="1">
            <p:custDataLst>
              <p:tags r:id="rId8"/>
            </p:custDataLst>
          </p:nvPr>
        </p:nvSpPr>
        <p:spPr bwMode="auto">
          <a:xfrm>
            <a:off x="8816627" y="1524001"/>
            <a:ext cx="2378593" cy="809625"/>
          </a:xfrm>
          <a:prstGeom prst="rect">
            <a:avLst/>
          </a:prstGeom>
          <a:solidFill>
            <a:schemeClr val="accent1"/>
          </a:solidFill>
          <a:ln>
            <a:noFill/>
          </a:ln>
        </p:spPr>
        <p:txBody>
          <a:bodyPr lIns="36000" tIns="36000" rIns="36000" bIns="36000"/>
          <a:lstStyle/>
          <a:p>
            <a:pPr>
              <a:defRPr/>
            </a:pPr>
            <a:r>
              <a:rPr lang="en-US" sz="1800" dirty="0">
                <a:solidFill>
                  <a:schemeClr val="bg1"/>
                </a:solidFill>
                <a:latin typeface="Arial" pitchFamily="18" charset="0"/>
                <a:ea typeface="LF_Kai"/>
                <a:cs typeface="Arial" charset="0"/>
              </a:rPr>
              <a:t>Rothschild logo</a:t>
            </a:r>
          </a:p>
        </p:txBody>
      </p:sp>
      <p:pic>
        <p:nvPicPr>
          <p:cNvPr id="41" name="companyLogo">
            <a:extLst>
              <a:ext uri="{FF2B5EF4-FFF2-40B4-BE49-F238E27FC236}">
                <a16:creationId xmlns:a16="http://schemas.microsoft.com/office/drawing/2014/main" id="{9DC23AD4-2FD6-8D20-D29C-B402B592F2D3}"/>
              </a:ext>
            </a:extLst>
          </p:cNvPr>
          <p:cNvPicPr>
            <a:picLocks noChangeAspect="1"/>
          </p:cNvPicPr>
          <p:nvPr userDrawn="1">
            <p:custDataLst>
              <p:tags r:id="rId9"/>
            </p:custDataLst>
          </p:nvPr>
        </p:nvPicPr>
        <p:blipFill>
          <a:blip r:embed="rId11">
            <a:extLst>
              <a:ext uri="{28A0092B-C50C-407E-A947-70E740481C1C}">
                <a14:useLocalDpi xmlns:a14="http://schemas.microsoft.com/office/drawing/2010/main" val="0"/>
              </a:ext>
            </a:extLst>
          </a:blip>
          <a:srcRect/>
          <a:stretch>
            <a:fillRect/>
          </a:stretch>
        </p:blipFill>
        <p:spPr bwMode="auto">
          <a:xfrm>
            <a:off x="8816626" y="1524000"/>
            <a:ext cx="2366866"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2052"/>
          <p:cNvSpPr>
            <a:spLocks noGrp="1" noChangeArrowheads="1"/>
          </p:cNvSpPr>
          <p:nvPr>
            <p:ph type="ctrTitle"/>
          </p:nvPr>
        </p:nvSpPr>
        <p:spPr>
          <a:xfrm>
            <a:off x="562707" y="5497513"/>
            <a:ext cx="11074400" cy="539750"/>
          </a:xfrm>
        </p:spPr>
        <p:txBody>
          <a:bodyPr bIns="91440" anchor="b"/>
          <a:lstStyle>
            <a:lvl1pPr marL="346075" indent="-346075">
              <a:defRPr sz="2400">
                <a:ea typeface="LF_Kai"/>
              </a:defRPr>
            </a:lvl1pPr>
          </a:lstStyle>
          <a:p>
            <a:r>
              <a:rPr lang="it-IT" dirty="0"/>
              <a:t>Fare clic per modificare lo stile del titolo</a:t>
            </a:r>
            <a:endParaRPr lang="en-GB" dirty="0"/>
          </a:p>
        </p:txBody>
      </p:sp>
      <p:sp>
        <p:nvSpPr>
          <p:cNvPr id="55" name="Rectangle 2051"/>
          <p:cNvSpPr>
            <a:spLocks noGrp="1" noChangeArrowheads="1"/>
          </p:cNvSpPr>
          <p:nvPr>
            <p:ph type="subTitle" idx="1"/>
          </p:nvPr>
        </p:nvSpPr>
        <p:spPr>
          <a:xfrm>
            <a:off x="562888" y="6080125"/>
            <a:ext cx="11077638" cy="228600"/>
          </a:xfrm>
          <a:prstGeom prst="rect">
            <a:avLst/>
          </a:prstGeom>
        </p:spPr>
        <p:txBody>
          <a:bodyPr lIns="0" tIns="0" rIns="0" bIns="0"/>
          <a:lstStyle>
            <a:lvl1pPr>
              <a:spcBef>
                <a:spcPct val="0"/>
              </a:spcBef>
              <a:defRPr sz="1800" b="0">
                <a:latin typeface="Georgia" pitchFamily="-112" charset="0"/>
                <a:ea typeface="LF_Kai"/>
              </a:defRPr>
            </a:lvl1pPr>
          </a:lstStyle>
          <a:p>
            <a:r>
              <a:rPr lang="it-IT" dirty="0"/>
              <a:t>Fare clic per modificare lo stile del sottotitolo dello schema</a:t>
            </a:r>
            <a:endParaRPr lang="en-GB" dirty="0"/>
          </a:p>
        </p:txBody>
      </p:sp>
    </p:spTree>
    <p:extLst>
      <p:ext uri="{BB962C8B-B14F-4D97-AF65-F5344CB8AC3E}">
        <p14:creationId xmlns:p14="http://schemas.microsoft.com/office/powerpoint/2010/main" val="125428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2" name="masterGrid" hidden="1">
            <a:extLst>
              <a:ext uri="{FF2B5EF4-FFF2-40B4-BE49-F238E27FC236}">
                <a16:creationId xmlns:a16="http://schemas.microsoft.com/office/drawing/2014/main" id="{4A2CAB1B-D372-EC78-5317-59F5E3A5158E}"/>
              </a:ext>
            </a:extLst>
          </p:cNvPr>
          <p:cNvGrpSpPr>
            <a:grpSpLocks/>
          </p:cNvGrpSpPr>
          <p:nvPr userDrawn="1">
            <p:custDataLst>
              <p:tags r:id="rId1"/>
            </p:custDataLst>
          </p:nvPr>
        </p:nvGrpSpPr>
        <p:grpSpPr bwMode="auto">
          <a:xfrm>
            <a:off x="1" y="0"/>
            <a:ext cx="12192000" cy="6858000"/>
            <a:chOff x="0" y="0"/>
            <a:chExt cx="9906000" cy="6858000"/>
          </a:xfrm>
        </p:grpSpPr>
        <p:grpSp>
          <p:nvGrpSpPr>
            <p:cNvPr id="3" name="Group 75" hidden="1">
              <a:extLst>
                <a:ext uri="{FF2B5EF4-FFF2-40B4-BE49-F238E27FC236}">
                  <a16:creationId xmlns:a16="http://schemas.microsoft.com/office/drawing/2014/main" id="{A94F0518-8C5B-1839-9D7B-B6C513BFBCD4}"/>
                </a:ext>
              </a:extLst>
            </p:cNvPr>
            <p:cNvGrpSpPr>
              <a:grpSpLocks/>
            </p:cNvGrpSpPr>
            <p:nvPr/>
          </p:nvGrpSpPr>
          <p:grpSpPr bwMode="auto">
            <a:xfrm>
              <a:off x="0" y="0"/>
              <a:ext cx="9906000" cy="6858000"/>
              <a:chOff x="0" y="0"/>
              <a:chExt cx="9906000" cy="6858000"/>
            </a:xfrm>
          </p:grpSpPr>
          <p:sp>
            <p:nvSpPr>
              <p:cNvPr id="10" name="S_9" hidden="1">
                <a:extLst>
                  <a:ext uri="{FF2B5EF4-FFF2-40B4-BE49-F238E27FC236}">
                    <a16:creationId xmlns:a16="http://schemas.microsoft.com/office/drawing/2014/main" id="{EB980866-3B9C-8E01-944F-CF35E426740F}"/>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1" name="S_1" hidden="1">
                <a:extLst>
                  <a:ext uri="{FF2B5EF4-FFF2-40B4-BE49-F238E27FC236}">
                    <a16:creationId xmlns:a16="http://schemas.microsoft.com/office/drawing/2014/main" id="{48261E93-98F3-410B-822F-ABC4B52F340C}"/>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2" name="S_2" hidden="1">
                <a:extLst>
                  <a:ext uri="{FF2B5EF4-FFF2-40B4-BE49-F238E27FC236}">
                    <a16:creationId xmlns:a16="http://schemas.microsoft.com/office/drawing/2014/main" id="{BA4B4CFE-0A4B-F730-BA6D-0796D7ED9441}"/>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3" name="S_3" hidden="1">
                <a:extLst>
                  <a:ext uri="{FF2B5EF4-FFF2-40B4-BE49-F238E27FC236}">
                    <a16:creationId xmlns:a16="http://schemas.microsoft.com/office/drawing/2014/main" id="{B1DC3968-3736-27E5-2DFD-0F540FCCD4FB}"/>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4" hidden="1">
                <a:extLst>
                  <a:ext uri="{FF2B5EF4-FFF2-40B4-BE49-F238E27FC236}">
                    <a16:creationId xmlns:a16="http://schemas.microsoft.com/office/drawing/2014/main" id="{DD58A0F2-A7BF-C4B6-CAAD-08ED92285FBF}"/>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5" hidden="1">
                <a:extLst>
                  <a:ext uri="{FF2B5EF4-FFF2-40B4-BE49-F238E27FC236}">
                    <a16:creationId xmlns:a16="http://schemas.microsoft.com/office/drawing/2014/main" id="{9F9990E5-03D3-C50B-A0F0-C0E40CC8FC76}"/>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6" hidden="1">
                <a:extLst>
                  <a:ext uri="{FF2B5EF4-FFF2-40B4-BE49-F238E27FC236}">
                    <a16:creationId xmlns:a16="http://schemas.microsoft.com/office/drawing/2014/main" id="{66ABDF84-708A-D3B4-361F-688876F48AF3}"/>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7" hidden="1">
                <a:extLst>
                  <a:ext uri="{FF2B5EF4-FFF2-40B4-BE49-F238E27FC236}">
                    <a16:creationId xmlns:a16="http://schemas.microsoft.com/office/drawing/2014/main" id="{C60032A9-5993-8EDD-8FB1-2763DA93C1B5}"/>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8" hidden="1">
                <a:extLst>
                  <a:ext uri="{FF2B5EF4-FFF2-40B4-BE49-F238E27FC236}">
                    <a16:creationId xmlns:a16="http://schemas.microsoft.com/office/drawing/2014/main" id="{43C6A8F2-0C5A-1F69-ACC6-BE6B5453BF64}"/>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10" hidden="1">
                <a:extLst>
                  <a:ext uri="{FF2B5EF4-FFF2-40B4-BE49-F238E27FC236}">
                    <a16:creationId xmlns:a16="http://schemas.microsoft.com/office/drawing/2014/main" id="{33B5A709-CF67-CB28-2652-D5D99197A3F6}"/>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11" hidden="1">
                <a:extLst>
                  <a:ext uri="{FF2B5EF4-FFF2-40B4-BE49-F238E27FC236}">
                    <a16:creationId xmlns:a16="http://schemas.microsoft.com/office/drawing/2014/main" id="{FF97DAA1-5229-9A9D-F6F4-30ED33D5B90E}"/>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12" hidden="1">
                <a:extLst>
                  <a:ext uri="{FF2B5EF4-FFF2-40B4-BE49-F238E27FC236}">
                    <a16:creationId xmlns:a16="http://schemas.microsoft.com/office/drawing/2014/main" id="{16086BA5-952E-3F69-ADFE-32EF2596B64C}"/>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3" hidden="1">
                <a:extLst>
                  <a:ext uri="{FF2B5EF4-FFF2-40B4-BE49-F238E27FC236}">
                    <a16:creationId xmlns:a16="http://schemas.microsoft.com/office/drawing/2014/main" id="{97C085EE-BE32-EC11-EC09-1C6A2B9DA965}"/>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4" hidden="1">
                <a:extLst>
                  <a:ext uri="{FF2B5EF4-FFF2-40B4-BE49-F238E27FC236}">
                    <a16:creationId xmlns:a16="http://schemas.microsoft.com/office/drawing/2014/main" id="{678F5927-3CAE-748D-45AE-B976A8068F42}"/>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5" hidden="1">
                <a:extLst>
                  <a:ext uri="{FF2B5EF4-FFF2-40B4-BE49-F238E27FC236}">
                    <a16:creationId xmlns:a16="http://schemas.microsoft.com/office/drawing/2014/main" id="{A53FDF5F-A334-662F-EBA7-69FCCA9FB276}"/>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6" hidden="1">
                <a:extLst>
                  <a:ext uri="{FF2B5EF4-FFF2-40B4-BE49-F238E27FC236}">
                    <a16:creationId xmlns:a16="http://schemas.microsoft.com/office/drawing/2014/main" id="{741F487A-B61E-51EC-79C0-80B3BD9B06A4}"/>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7" hidden="1">
                <a:extLst>
                  <a:ext uri="{FF2B5EF4-FFF2-40B4-BE49-F238E27FC236}">
                    <a16:creationId xmlns:a16="http://schemas.microsoft.com/office/drawing/2014/main" id="{D6ACC02E-5990-58E4-0A9F-C7DFC1663315}"/>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8" hidden="1">
                <a:extLst>
                  <a:ext uri="{FF2B5EF4-FFF2-40B4-BE49-F238E27FC236}">
                    <a16:creationId xmlns:a16="http://schemas.microsoft.com/office/drawing/2014/main" id="{8C6CF130-774F-9746-1F2B-84C832DCC103}"/>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9" hidden="1">
                <a:extLst>
                  <a:ext uri="{FF2B5EF4-FFF2-40B4-BE49-F238E27FC236}">
                    <a16:creationId xmlns:a16="http://schemas.microsoft.com/office/drawing/2014/main" id="{508D66C0-F35C-4CE3-122E-F45E4C31F2FF}"/>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20" hidden="1">
                <a:extLst>
                  <a:ext uri="{FF2B5EF4-FFF2-40B4-BE49-F238E27FC236}">
                    <a16:creationId xmlns:a16="http://schemas.microsoft.com/office/drawing/2014/main" id="{ADEF2CA7-FC1C-7AD0-837E-49DD45054EAC}"/>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21" hidden="1">
                <a:extLst>
                  <a:ext uri="{FF2B5EF4-FFF2-40B4-BE49-F238E27FC236}">
                    <a16:creationId xmlns:a16="http://schemas.microsoft.com/office/drawing/2014/main" id="{879F635A-09D6-BB53-542A-F009CE9D98A2}"/>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3" hidden="1">
                <a:extLst>
                  <a:ext uri="{FF2B5EF4-FFF2-40B4-BE49-F238E27FC236}">
                    <a16:creationId xmlns:a16="http://schemas.microsoft.com/office/drawing/2014/main" id="{BCEE8828-3CAB-7951-FB7B-664594C92553}"/>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12" hidden="1">
                <a:extLst>
                  <a:ext uri="{FF2B5EF4-FFF2-40B4-BE49-F238E27FC236}">
                    <a16:creationId xmlns:a16="http://schemas.microsoft.com/office/drawing/2014/main" id="{F1BCAAF6-44DE-AAFE-C8E4-8D5CC3F205A7}"/>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Line 128" hidden="1">
                <a:extLst>
                  <a:ext uri="{FF2B5EF4-FFF2-40B4-BE49-F238E27FC236}">
                    <a16:creationId xmlns:a16="http://schemas.microsoft.com/office/drawing/2014/main" id="{EC50D560-DF2A-5DCE-D624-D5BD5080C0DB}"/>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4" name="Group 64" hidden="1">
              <a:extLst>
                <a:ext uri="{FF2B5EF4-FFF2-40B4-BE49-F238E27FC236}">
                  <a16:creationId xmlns:a16="http://schemas.microsoft.com/office/drawing/2014/main" id="{4D321905-5E7E-8026-783A-C63FEB821025}"/>
                </a:ext>
              </a:extLst>
            </p:cNvPr>
            <p:cNvGrpSpPr>
              <a:grpSpLocks/>
            </p:cNvGrpSpPr>
            <p:nvPr/>
          </p:nvGrpSpPr>
          <p:grpSpPr bwMode="auto">
            <a:xfrm>
              <a:off x="1978659" y="6321425"/>
              <a:ext cx="7479522" cy="144463"/>
              <a:chOff x="1978659" y="6321420"/>
              <a:chExt cx="7479522" cy="144000"/>
            </a:xfrm>
          </p:grpSpPr>
          <p:sp>
            <p:nvSpPr>
              <p:cNvPr id="8" name="Rectangle 56" hidden="1">
                <a:extLst>
                  <a:ext uri="{FF2B5EF4-FFF2-40B4-BE49-F238E27FC236}">
                    <a16:creationId xmlns:a16="http://schemas.microsoft.com/office/drawing/2014/main" id="{935FC6D5-32C8-CCF8-A330-B9100F642F00}"/>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9" name="TextBox 13" hidden="1">
                <a:extLst>
                  <a:ext uri="{FF2B5EF4-FFF2-40B4-BE49-F238E27FC236}">
                    <a16:creationId xmlns:a16="http://schemas.microsoft.com/office/drawing/2014/main" id="{B2981522-5EB6-9056-9381-B01B000FA903}"/>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5" name="Group 63" hidden="1">
              <a:extLst>
                <a:ext uri="{FF2B5EF4-FFF2-40B4-BE49-F238E27FC236}">
                  <a16:creationId xmlns:a16="http://schemas.microsoft.com/office/drawing/2014/main" id="{39F199CF-92AD-BD37-5A21-1DDB260B42DC}"/>
                </a:ext>
              </a:extLst>
            </p:cNvPr>
            <p:cNvGrpSpPr>
              <a:grpSpLocks/>
            </p:cNvGrpSpPr>
            <p:nvPr/>
          </p:nvGrpSpPr>
          <p:grpSpPr bwMode="auto">
            <a:xfrm>
              <a:off x="1978659" y="5976938"/>
              <a:ext cx="7479522" cy="161925"/>
              <a:chOff x="1978659" y="5976934"/>
              <a:chExt cx="7479522" cy="161462"/>
            </a:xfrm>
          </p:grpSpPr>
          <p:sp>
            <p:nvSpPr>
              <p:cNvPr id="6" name="Rectangle 60" hidden="1">
                <a:extLst>
                  <a:ext uri="{FF2B5EF4-FFF2-40B4-BE49-F238E27FC236}">
                    <a16:creationId xmlns:a16="http://schemas.microsoft.com/office/drawing/2014/main" id="{4477BB1C-FCA6-85B5-2E07-EA48A924A635}"/>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7" name="TextBox 13" hidden="1">
                <a:extLst>
                  <a:ext uri="{FF2B5EF4-FFF2-40B4-BE49-F238E27FC236}">
                    <a16:creationId xmlns:a16="http://schemas.microsoft.com/office/drawing/2014/main" id="{9FA2E5AA-8348-BD1C-5BB6-B780A3C6C8B0}"/>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4" name="docReference">
            <a:extLst>
              <a:ext uri="{FF2B5EF4-FFF2-40B4-BE49-F238E27FC236}">
                <a16:creationId xmlns:a16="http://schemas.microsoft.com/office/drawing/2014/main" id="{478C83BE-D1E5-42DA-1D00-4E05FA0DABBC}"/>
              </a:ext>
            </a:extLst>
          </p:cNvPr>
          <p:cNvSpPr txBox="1"/>
          <p:nvPr userDrawn="1">
            <p:custDataLst>
              <p:tags r:id="rId2"/>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5" name="draftStamp">
            <a:extLst>
              <a:ext uri="{FF2B5EF4-FFF2-40B4-BE49-F238E27FC236}">
                <a16:creationId xmlns:a16="http://schemas.microsoft.com/office/drawing/2014/main" id="{82EABBCE-7EEE-991A-AC46-1233749D4911}"/>
              </a:ext>
            </a:extLst>
          </p:cNvPr>
          <p:cNvSpPr txBox="1">
            <a:spLocks noChangeArrowheads="1"/>
          </p:cNvSpPr>
          <p:nvPr userDrawn="1">
            <p:custDataLst>
              <p:tags r:id="rId3"/>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71" name="title"/>
          <p:cNvSpPr>
            <a:spLocks noGrp="1"/>
          </p:cNvSpPr>
          <p:nvPr>
            <p:ph type="title"/>
          </p:nvPr>
        </p:nvSpPr>
        <p:spPr>
          <a:xfrm>
            <a:off x="562888" y="5505450"/>
            <a:ext cx="11077951" cy="539750"/>
          </a:xfrm>
        </p:spPr>
        <p:txBody>
          <a:bodyPr bIns="91440" anchor="b"/>
          <a:lstStyle>
            <a:lvl1pPr marL="346075" indent="-346075">
              <a:defRPr sz="2400">
                <a:latin typeface="Georgia" pitchFamily="18" charset="0"/>
                <a:ea typeface="LF_Kai"/>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344085275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5" name="Text Placeholder 4"/>
          <p:cNvSpPr>
            <a:spLocks noGrp="1"/>
          </p:cNvSpPr>
          <p:nvPr>
            <p:ph type="body" sz="quarter" idx="10"/>
          </p:nvPr>
        </p:nvSpPr>
        <p:spPr>
          <a:xfrm>
            <a:off x="2439183" y="891813"/>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43021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825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5" name="Text Placeholder 4"/>
          <p:cNvSpPr>
            <a:spLocks noGrp="1"/>
          </p:cNvSpPr>
          <p:nvPr>
            <p:ph type="body" sz="quarter" idx="11"/>
          </p:nvPr>
        </p:nvSpPr>
        <p:spPr>
          <a:xfrm>
            <a:off x="2438399" y="1524003"/>
            <a:ext cx="9190893" cy="4467225"/>
          </a:xfrm>
          <a:prstGeom prst="rect">
            <a:avLst/>
          </a:prstGeom>
          <a:noFill/>
          <a:ln>
            <a:noFill/>
          </a:ln>
        </p:spPr>
        <p:txBody>
          <a:bodyPr wrap="square" lIns="0" tIns="0" rIns="0" bIns="0" numCol="1" anchor="t" anchorCtr="0" compatLnSpc="1">
            <a:prstTxWarp prst="textNoShape">
              <a:avLst/>
            </a:prstTxWarp>
          </a:bodyPr>
          <a:lstStyle>
            <a:lvl1pPr>
              <a:defRPr lang="en-US" smtClean="0">
                <a:ea typeface="LF_Kai"/>
                <a:cs typeface="ＭＳ Ｐゴシック" pitchFamily="26" charset="-128"/>
              </a:defRPr>
            </a:lvl1pPr>
            <a:lvl2pPr>
              <a:defRPr lang="en-US" smtClean="0">
                <a:ea typeface="LF_Kai"/>
              </a:defRPr>
            </a:lvl2pPr>
            <a:lvl3pPr>
              <a:defRPr lang="en-US" smtClean="0">
                <a:ea typeface="LF_Kai"/>
              </a:defRPr>
            </a:lvl3pPr>
            <a:lvl4pPr>
              <a:defRPr lang="en-US" smtClean="0">
                <a:ea typeface="LF_Kai"/>
              </a:defRPr>
            </a:lvl4pPr>
            <a:lvl5pPr>
              <a:defRPr lang="en-US" baseline="0">
                <a:ea typeface="LF_Kai"/>
              </a:defRPr>
            </a:lvl5pPr>
            <a:lvl6pPr>
              <a:defRPr>
                <a:ea typeface="LF_Kai"/>
              </a:defRPr>
            </a:lvl6pPr>
            <a:lvl7pPr>
              <a:defRPr>
                <a:ea typeface="LF_Kai"/>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6"/>
            <a:r>
              <a:rPr lang="en-US" dirty="0"/>
              <a:t>Eighth level</a:t>
            </a:r>
          </a:p>
          <a:p>
            <a:pPr lvl="6"/>
            <a:r>
              <a:rPr lang="en-US" dirty="0"/>
              <a:t>Ninth level</a:t>
            </a:r>
          </a:p>
        </p:txBody>
      </p:sp>
      <p:sp>
        <p:nvSpPr>
          <p:cNvPr id="7"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192897794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0" name="Text Placeholder 9"/>
          <p:cNvSpPr>
            <a:spLocks noGrp="1"/>
          </p:cNvSpPr>
          <p:nvPr>
            <p:ph type="body" sz="quarter" idx="13"/>
          </p:nvPr>
        </p:nvSpPr>
        <p:spPr>
          <a:xfrm>
            <a:off x="2438402" y="1524000"/>
            <a:ext cx="9190893"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7" name="Text Placeholder 6"/>
          <p:cNvSpPr>
            <a:spLocks noGrp="1"/>
          </p:cNvSpPr>
          <p:nvPr>
            <p:ph type="body" sz="quarter" idx="15"/>
          </p:nvPr>
        </p:nvSpPr>
        <p:spPr>
          <a:xfrm>
            <a:off x="2438399" y="1765140"/>
            <a:ext cx="9190893"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baseline="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69168436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11611B-9E8F-5B50-9039-91DE0B9160F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B84855D-F52B-C0A8-E35E-571831ED8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B483B09-6D5A-C9C6-7789-B139B71536D2}"/>
              </a:ext>
            </a:extLst>
          </p:cNvPr>
          <p:cNvSpPr>
            <a:spLocks noGrp="1"/>
          </p:cNvSpPr>
          <p:nvPr>
            <p:ph type="dt" sz="half" idx="10"/>
          </p:nvPr>
        </p:nvSpPr>
        <p:spPr/>
        <p:txBody>
          <a:bodyPr/>
          <a:lstStyle/>
          <a:p>
            <a:fld id="{5EA2DFBD-314A-4633-8B0E-A20E27085F59}" type="datetimeFigureOut">
              <a:rPr lang="it-IT" smtClean="0"/>
              <a:t>26/07/2023</a:t>
            </a:fld>
            <a:endParaRPr lang="it-IT"/>
          </a:p>
        </p:txBody>
      </p:sp>
      <p:sp>
        <p:nvSpPr>
          <p:cNvPr id="5" name="Segnaposto piè di pagina 4">
            <a:extLst>
              <a:ext uri="{FF2B5EF4-FFF2-40B4-BE49-F238E27FC236}">
                <a16:creationId xmlns:a16="http://schemas.microsoft.com/office/drawing/2014/main" id="{407271B5-590C-3DD2-8386-7A245A2DA18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93EDCCE-FB82-90DB-BCCD-FC8F2981C55E}"/>
              </a:ext>
            </a:extLst>
          </p:cNvPr>
          <p:cNvSpPr>
            <a:spLocks noGrp="1"/>
          </p:cNvSpPr>
          <p:nvPr>
            <p:ph type="sldNum" sz="quarter" idx="12"/>
          </p:nvPr>
        </p:nvSpPr>
        <p:spPr/>
        <p:txBody>
          <a:bodyPr/>
          <a:lstStyle/>
          <a:p>
            <a:fld id="{E9ABC33F-BAB8-4584-857B-E00954EFAAE8}" type="slidenum">
              <a:rPr lang="it-IT" smtClean="0"/>
              <a:t>‹N›</a:t>
            </a:fld>
            <a:endParaRPr lang="it-IT"/>
          </a:p>
        </p:txBody>
      </p:sp>
    </p:spTree>
    <p:extLst>
      <p:ext uri="{BB962C8B-B14F-4D97-AF65-F5344CB8AC3E}">
        <p14:creationId xmlns:p14="http://schemas.microsoft.com/office/powerpoint/2010/main" val="1842391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0" name="Text Placeholder 9"/>
          <p:cNvSpPr>
            <a:spLocks noGrp="1"/>
          </p:cNvSpPr>
          <p:nvPr>
            <p:ph type="body" sz="quarter" idx="13"/>
          </p:nvPr>
        </p:nvSpPr>
        <p:spPr>
          <a:xfrm>
            <a:off x="2438400" y="1524000"/>
            <a:ext cx="4407877"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3" name="Text Placeholder 9"/>
          <p:cNvSpPr>
            <a:spLocks noGrp="1"/>
          </p:cNvSpPr>
          <p:nvPr>
            <p:ph type="body" sz="quarter" idx="14"/>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7" name="Text Placeholder 6"/>
          <p:cNvSpPr>
            <a:spLocks noGrp="1"/>
          </p:cNvSpPr>
          <p:nvPr>
            <p:ph type="body" sz="quarter" idx="15"/>
          </p:nvPr>
        </p:nvSpPr>
        <p:spPr>
          <a:xfrm>
            <a:off x="2438397"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 Placeholder 8"/>
          <p:cNvSpPr>
            <a:spLocks noGrp="1"/>
          </p:cNvSpPr>
          <p:nvPr>
            <p:ph type="body" sz="quarter" idx="16"/>
          </p:nvPr>
        </p:nvSpPr>
        <p:spPr>
          <a:xfrm>
            <a:off x="7221415"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50754850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2" name="Text Placeholder 9"/>
          <p:cNvSpPr>
            <a:spLocks noGrp="1"/>
          </p:cNvSpPr>
          <p:nvPr>
            <p:ph type="body" sz="quarter" idx="13"/>
          </p:nvPr>
        </p:nvSpPr>
        <p:spPr>
          <a:xfrm>
            <a:off x="2438402"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4" name="Text Placeholder 9"/>
          <p:cNvSpPr>
            <a:spLocks noGrp="1"/>
          </p:cNvSpPr>
          <p:nvPr>
            <p:ph type="body" sz="quarter" idx="17"/>
          </p:nvPr>
        </p:nvSpPr>
        <p:spPr>
          <a:xfrm>
            <a:off x="5627078"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18" name="Text Placeholder 9"/>
          <p:cNvSpPr>
            <a:spLocks noGrp="1"/>
          </p:cNvSpPr>
          <p:nvPr>
            <p:ph type="body" sz="quarter" idx="18"/>
          </p:nvPr>
        </p:nvSpPr>
        <p:spPr>
          <a:xfrm>
            <a:off x="8815754"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6" name="Text Placeholder 5"/>
          <p:cNvSpPr>
            <a:spLocks noGrp="1"/>
          </p:cNvSpPr>
          <p:nvPr>
            <p:ph type="body" sz="quarter" idx="19"/>
          </p:nvPr>
        </p:nvSpPr>
        <p:spPr>
          <a:xfrm>
            <a:off x="2438399"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7"/>
          <p:cNvSpPr>
            <a:spLocks noGrp="1"/>
          </p:cNvSpPr>
          <p:nvPr>
            <p:ph type="body" sz="quarter" idx="20"/>
          </p:nvPr>
        </p:nvSpPr>
        <p:spPr>
          <a:xfrm>
            <a:off x="5627078"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 Placeholder 9"/>
          <p:cNvSpPr>
            <a:spLocks noGrp="1"/>
          </p:cNvSpPr>
          <p:nvPr>
            <p:ph type="body" sz="quarter" idx="21"/>
          </p:nvPr>
        </p:nvSpPr>
        <p:spPr>
          <a:xfrm>
            <a:off x="8815754"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3"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49640158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3" name="Text Placeholder 9"/>
          <p:cNvSpPr>
            <a:spLocks noGrp="1"/>
          </p:cNvSpPr>
          <p:nvPr>
            <p:ph type="body" sz="quarter" idx="15"/>
          </p:nvPr>
        </p:nvSpPr>
        <p:spPr>
          <a:xfrm>
            <a:off x="2438400"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4" name="Text Placeholder 9"/>
          <p:cNvSpPr>
            <a:spLocks noGrp="1"/>
          </p:cNvSpPr>
          <p:nvPr>
            <p:ph type="body" sz="quarter" idx="16"/>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5" name="Text Placeholder 9"/>
          <p:cNvSpPr>
            <a:spLocks noGrp="1"/>
          </p:cNvSpPr>
          <p:nvPr>
            <p:ph type="body" sz="quarter" idx="17"/>
          </p:nvPr>
        </p:nvSpPr>
        <p:spPr>
          <a:xfrm>
            <a:off x="2438400"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6" name="Text Placeholder 9"/>
          <p:cNvSpPr>
            <a:spLocks noGrp="1"/>
          </p:cNvSpPr>
          <p:nvPr>
            <p:ph type="body" sz="quarter" idx="18"/>
          </p:nvPr>
        </p:nvSpPr>
        <p:spPr>
          <a:xfrm>
            <a:off x="7221416"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7" name="Text Placeholder 6"/>
          <p:cNvSpPr>
            <a:spLocks noGrp="1"/>
          </p:cNvSpPr>
          <p:nvPr>
            <p:ph type="body" sz="quarter" idx="19"/>
          </p:nvPr>
        </p:nvSpPr>
        <p:spPr>
          <a:xfrm>
            <a:off x="2438397"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Text Placeholder 10"/>
          <p:cNvSpPr>
            <a:spLocks noGrp="1"/>
          </p:cNvSpPr>
          <p:nvPr>
            <p:ph type="body" sz="quarter" idx="20"/>
          </p:nvPr>
        </p:nvSpPr>
        <p:spPr>
          <a:xfrm>
            <a:off x="7221412"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7" name="Text Placeholder 16"/>
          <p:cNvSpPr>
            <a:spLocks noGrp="1"/>
          </p:cNvSpPr>
          <p:nvPr>
            <p:ph type="body" sz="quarter" idx="21"/>
          </p:nvPr>
        </p:nvSpPr>
        <p:spPr>
          <a:xfrm>
            <a:off x="2438400"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9" name="Text Placeholder 18"/>
          <p:cNvSpPr>
            <a:spLocks noGrp="1"/>
          </p:cNvSpPr>
          <p:nvPr>
            <p:ph type="body" sz="quarter" idx="22"/>
          </p:nvPr>
        </p:nvSpPr>
        <p:spPr>
          <a:xfrm>
            <a:off x="7221415"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8"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tabLst/>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102205181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8" name="Text Placeholder 9"/>
          <p:cNvSpPr>
            <a:spLocks noGrp="1"/>
          </p:cNvSpPr>
          <p:nvPr>
            <p:ph type="body" sz="quarter" idx="19"/>
          </p:nvPr>
        </p:nvSpPr>
        <p:spPr>
          <a:xfrm>
            <a:off x="2438399"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9" name="Text Placeholder 9"/>
          <p:cNvSpPr>
            <a:spLocks noGrp="1"/>
          </p:cNvSpPr>
          <p:nvPr>
            <p:ph type="body" sz="quarter" idx="20"/>
          </p:nvPr>
        </p:nvSpPr>
        <p:spPr>
          <a:xfrm>
            <a:off x="5627078"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4" name="Text Placeholder 9"/>
          <p:cNvSpPr>
            <a:spLocks noGrp="1"/>
          </p:cNvSpPr>
          <p:nvPr>
            <p:ph type="body" sz="quarter" idx="21"/>
          </p:nvPr>
        </p:nvSpPr>
        <p:spPr>
          <a:xfrm>
            <a:off x="8815754"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5" name="Text Placeholder 9"/>
          <p:cNvSpPr>
            <a:spLocks noGrp="1"/>
          </p:cNvSpPr>
          <p:nvPr>
            <p:ph type="body" sz="quarter" idx="22"/>
          </p:nvPr>
        </p:nvSpPr>
        <p:spPr>
          <a:xfrm>
            <a:off x="2438399"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6" name="Text Placeholder 9"/>
          <p:cNvSpPr>
            <a:spLocks noGrp="1"/>
          </p:cNvSpPr>
          <p:nvPr>
            <p:ph type="body" sz="quarter" idx="23"/>
          </p:nvPr>
        </p:nvSpPr>
        <p:spPr>
          <a:xfrm>
            <a:off x="5627078"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7" name="Text Placeholder 9"/>
          <p:cNvSpPr>
            <a:spLocks noGrp="1"/>
          </p:cNvSpPr>
          <p:nvPr>
            <p:ph type="body" sz="quarter" idx="24"/>
          </p:nvPr>
        </p:nvSpPr>
        <p:spPr>
          <a:xfrm>
            <a:off x="8815754" y="3822854"/>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6" name="Text Placeholder 5"/>
          <p:cNvSpPr>
            <a:spLocks noGrp="1"/>
          </p:cNvSpPr>
          <p:nvPr>
            <p:ph type="body" sz="quarter" idx="25"/>
          </p:nvPr>
        </p:nvSpPr>
        <p:spPr>
          <a:xfrm>
            <a:off x="2438402"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7"/>
          <p:cNvSpPr>
            <a:spLocks noGrp="1"/>
          </p:cNvSpPr>
          <p:nvPr>
            <p:ph type="body" sz="quarter" idx="26"/>
          </p:nvPr>
        </p:nvSpPr>
        <p:spPr>
          <a:xfrm>
            <a:off x="5627078"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 Placeholder 9"/>
          <p:cNvSpPr>
            <a:spLocks noGrp="1"/>
          </p:cNvSpPr>
          <p:nvPr>
            <p:ph type="body" sz="quarter" idx="27"/>
          </p:nvPr>
        </p:nvSpPr>
        <p:spPr>
          <a:xfrm>
            <a:off x="8815754"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6" name="Text Placeholder 15"/>
          <p:cNvSpPr>
            <a:spLocks noGrp="1"/>
          </p:cNvSpPr>
          <p:nvPr>
            <p:ph type="body" sz="quarter" idx="28"/>
          </p:nvPr>
        </p:nvSpPr>
        <p:spPr>
          <a:xfrm>
            <a:off x="2438402"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0" name="Text Placeholder 19"/>
          <p:cNvSpPr>
            <a:spLocks noGrp="1"/>
          </p:cNvSpPr>
          <p:nvPr>
            <p:ph type="body" sz="quarter" idx="29"/>
          </p:nvPr>
        </p:nvSpPr>
        <p:spPr>
          <a:xfrm>
            <a:off x="5627078"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3" name="Text Placeholder 22"/>
          <p:cNvSpPr>
            <a:spLocks noGrp="1"/>
          </p:cNvSpPr>
          <p:nvPr>
            <p:ph type="body" sz="quarter" idx="30"/>
          </p:nvPr>
        </p:nvSpPr>
        <p:spPr>
          <a:xfrm>
            <a:off x="8815754"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1"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189185520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ppendix Divider">
    <p:spTree>
      <p:nvGrpSpPr>
        <p:cNvPr id="1" name=""/>
        <p:cNvGrpSpPr/>
        <p:nvPr/>
      </p:nvGrpSpPr>
      <p:grpSpPr>
        <a:xfrm>
          <a:off x="0" y="0"/>
          <a:ext cx="0" cy="0"/>
          <a:chOff x="0" y="0"/>
          <a:chExt cx="0" cy="0"/>
        </a:xfrm>
      </p:grpSpPr>
      <p:grpSp>
        <p:nvGrpSpPr>
          <p:cNvPr id="2" name="masterGrid" hidden="1">
            <a:extLst>
              <a:ext uri="{FF2B5EF4-FFF2-40B4-BE49-F238E27FC236}">
                <a16:creationId xmlns:a16="http://schemas.microsoft.com/office/drawing/2014/main" id="{54F64E79-A7A8-116A-AB44-7C57BE817655}"/>
              </a:ext>
            </a:extLst>
          </p:cNvPr>
          <p:cNvGrpSpPr>
            <a:grpSpLocks/>
          </p:cNvGrpSpPr>
          <p:nvPr userDrawn="1">
            <p:custDataLst>
              <p:tags r:id="rId1"/>
            </p:custDataLst>
          </p:nvPr>
        </p:nvGrpSpPr>
        <p:grpSpPr bwMode="auto">
          <a:xfrm>
            <a:off x="1" y="0"/>
            <a:ext cx="12192000" cy="6858000"/>
            <a:chOff x="0" y="0"/>
            <a:chExt cx="9906000" cy="6858000"/>
          </a:xfrm>
        </p:grpSpPr>
        <p:grpSp>
          <p:nvGrpSpPr>
            <p:cNvPr id="3" name="Group 75" hidden="1">
              <a:extLst>
                <a:ext uri="{FF2B5EF4-FFF2-40B4-BE49-F238E27FC236}">
                  <a16:creationId xmlns:a16="http://schemas.microsoft.com/office/drawing/2014/main" id="{8295DDAF-315A-505A-B9F1-127E9F61261C}"/>
                </a:ext>
              </a:extLst>
            </p:cNvPr>
            <p:cNvGrpSpPr>
              <a:grpSpLocks/>
            </p:cNvGrpSpPr>
            <p:nvPr/>
          </p:nvGrpSpPr>
          <p:grpSpPr bwMode="auto">
            <a:xfrm>
              <a:off x="0" y="0"/>
              <a:ext cx="9906000" cy="6858000"/>
              <a:chOff x="0" y="0"/>
              <a:chExt cx="9906000" cy="6858000"/>
            </a:xfrm>
          </p:grpSpPr>
          <p:sp>
            <p:nvSpPr>
              <p:cNvPr id="10" name="S_9" hidden="1">
                <a:extLst>
                  <a:ext uri="{FF2B5EF4-FFF2-40B4-BE49-F238E27FC236}">
                    <a16:creationId xmlns:a16="http://schemas.microsoft.com/office/drawing/2014/main" id="{629565A3-6E97-7F0B-3DB6-A08C332C0C9D}"/>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1" name="S_1" hidden="1">
                <a:extLst>
                  <a:ext uri="{FF2B5EF4-FFF2-40B4-BE49-F238E27FC236}">
                    <a16:creationId xmlns:a16="http://schemas.microsoft.com/office/drawing/2014/main" id="{E135BB7A-4785-0DFA-3EF8-6D2A0847236F}"/>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2" name="S_2" hidden="1">
                <a:extLst>
                  <a:ext uri="{FF2B5EF4-FFF2-40B4-BE49-F238E27FC236}">
                    <a16:creationId xmlns:a16="http://schemas.microsoft.com/office/drawing/2014/main" id="{60889ED8-464C-6DBA-F605-6CCEF4D7C297}"/>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3" name="S_3" hidden="1">
                <a:extLst>
                  <a:ext uri="{FF2B5EF4-FFF2-40B4-BE49-F238E27FC236}">
                    <a16:creationId xmlns:a16="http://schemas.microsoft.com/office/drawing/2014/main" id="{A58AFC4F-105B-F550-354D-2FB3D0E00315}"/>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4" hidden="1">
                <a:extLst>
                  <a:ext uri="{FF2B5EF4-FFF2-40B4-BE49-F238E27FC236}">
                    <a16:creationId xmlns:a16="http://schemas.microsoft.com/office/drawing/2014/main" id="{9B64AFA0-C72D-254A-6518-DFDB0714421B}"/>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5" hidden="1">
                <a:extLst>
                  <a:ext uri="{FF2B5EF4-FFF2-40B4-BE49-F238E27FC236}">
                    <a16:creationId xmlns:a16="http://schemas.microsoft.com/office/drawing/2014/main" id="{E93D37AC-9267-CD51-7BF3-8E4973EBC39E}"/>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6" hidden="1">
                <a:extLst>
                  <a:ext uri="{FF2B5EF4-FFF2-40B4-BE49-F238E27FC236}">
                    <a16:creationId xmlns:a16="http://schemas.microsoft.com/office/drawing/2014/main" id="{033E2B46-49A1-9D6D-06DA-871838EC5A63}"/>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7" hidden="1">
                <a:extLst>
                  <a:ext uri="{FF2B5EF4-FFF2-40B4-BE49-F238E27FC236}">
                    <a16:creationId xmlns:a16="http://schemas.microsoft.com/office/drawing/2014/main" id="{3537863C-4A52-6BEA-D1F7-4348BC1C2BE9}"/>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8" hidden="1">
                <a:extLst>
                  <a:ext uri="{FF2B5EF4-FFF2-40B4-BE49-F238E27FC236}">
                    <a16:creationId xmlns:a16="http://schemas.microsoft.com/office/drawing/2014/main" id="{23F71032-48D4-6508-0E00-FC919603A3C6}"/>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10" hidden="1">
                <a:extLst>
                  <a:ext uri="{FF2B5EF4-FFF2-40B4-BE49-F238E27FC236}">
                    <a16:creationId xmlns:a16="http://schemas.microsoft.com/office/drawing/2014/main" id="{AF2B87AC-3E51-B675-B0AD-6C907ADDF6F4}"/>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11" hidden="1">
                <a:extLst>
                  <a:ext uri="{FF2B5EF4-FFF2-40B4-BE49-F238E27FC236}">
                    <a16:creationId xmlns:a16="http://schemas.microsoft.com/office/drawing/2014/main" id="{089DABFA-5F7B-08AF-C327-6B9990653040}"/>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12" hidden="1">
                <a:extLst>
                  <a:ext uri="{FF2B5EF4-FFF2-40B4-BE49-F238E27FC236}">
                    <a16:creationId xmlns:a16="http://schemas.microsoft.com/office/drawing/2014/main" id="{827DC7F9-DCE3-F863-DC7C-E777CF4AA6E4}"/>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3" hidden="1">
                <a:extLst>
                  <a:ext uri="{FF2B5EF4-FFF2-40B4-BE49-F238E27FC236}">
                    <a16:creationId xmlns:a16="http://schemas.microsoft.com/office/drawing/2014/main" id="{34C918C2-4BDD-38A8-E6EA-364EC601E550}"/>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4" hidden="1">
                <a:extLst>
                  <a:ext uri="{FF2B5EF4-FFF2-40B4-BE49-F238E27FC236}">
                    <a16:creationId xmlns:a16="http://schemas.microsoft.com/office/drawing/2014/main" id="{7825BC32-116E-E2D2-58B0-9E33F6CB6B5B}"/>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5" hidden="1">
                <a:extLst>
                  <a:ext uri="{FF2B5EF4-FFF2-40B4-BE49-F238E27FC236}">
                    <a16:creationId xmlns:a16="http://schemas.microsoft.com/office/drawing/2014/main" id="{24E4F1B8-887C-358F-0756-480F8885F1AE}"/>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6" hidden="1">
                <a:extLst>
                  <a:ext uri="{FF2B5EF4-FFF2-40B4-BE49-F238E27FC236}">
                    <a16:creationId xmlns:a16="http://schemas.microsoft.com/office/drawing/2014/main" id="{90EA978D-1B4A-2813-4EE4-70BBBB61B3DE}"/>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7" hidden="1">
                <a:extLst>
                  <a:ext uri="{FF2B5EF4-FFF2-40B4-BE49-F238E27FC236}">
                    <a16:creationId xmlns:a16="http://schemas.microsoft.com/office/drawing/2014/main" id="{067B8F4F-1CF8-1675-1AEE-2C45AC768FD6}"/>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8" hidden="1">
                <a:extLst>
                  <a:ext uri="{FF2B5EF4-FFF2-40B4-BE49-F238E27FC236}">
                    <a16:creationId xmlns:a16="http://schemas.microsoft.com/office/drawing/2014/main" id="{6B9322C5-20AE-0FC4-B489-A03F925C5F80}"/>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9" hidden="1">
                <a:extLst>
                  <a:ext uri="{FF2B5EF4-FFF2-40B4-BE49-F238E27FC236}">
                    <a16:creationId xmlns:a16="http://schemas.microsoft.com/office/drawing/2014/main" id="{05E723C1-A281-B43B-C47F-AB57646F46C4}"/>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20" hidden="1">
                <a:extLst>
                  <a:ext uri="{FF2B5EF4-FFF2-40B4-BE49-F238E27FC236}">
                    <a16:creationId xmlns:a16="http://schemas.microsoft.com/office/drawing/2014/main" id="{7B94A087-C740-5819-58EE-C5FF1AE5CE28}"/>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21" hidden="1">
                <a:extLst>
                  <a:ext uri="{FF2B5EF4-FFF2-40B4-BE49-F238E27FC236}">
                    <a16:creationId xmlns:a16="http://schemas.microsoft.com/office/drawing/2014/main" id="{95DD5DDB-4804-161D-68D9-27D3C956C1DC}"/>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3" hidden="1">
                <a:extLst>
                  <a:ext uri="{FF2B5EF4-FFF2-40B4-BE49-F238E27FC236}">
                    <a16:creationId xmlns:a16="http://schemas.microsoft.com/office/drawing/2014/main" id="{BF8FCFB6-158A-EBEE-4749-8C7FEB83B4E3}"/>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12" hidden="1">
                <a:extLst>
                  <a:ext uri="{FF2B5EF4-FFF2-40B4-BE49-F238E27FC236}">
                    <a16:creationId xmlns:a16="http://schemas.microsoft.com/office/drawing/2014/main" id="{4550F2A4-90E8-7C82-9501-6B8039A3C19F}"/>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Line 128" hidden="1">
                <a:extLst>
                  <a:ext uri="{FF2B5EF4-FFF2-40B4-BE49-F238E27FC236}">
                    <a16:creationId xmlns:a16="http://schemas.microsoft.com/office/drawing/2014/main" id="{8950376E-A87C-E451-23AC-F4BD3C51FA3C}"/>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4" name="Group 64" hidden="1">
              <a:extLst>
                <a:ext uri="{FF2B5EF4-FFF2-40B4-BE49-F238E27FC236}">
                  <a16:creationId xmlns:a16="http://schemas.microsoft.com/office/drawing/2014/main" id="{56A40FA6-3942-3573-1701-EBB5EEC469C8}"/>
                </a:ext>
              </a:extLst>
            </p:cNvPr>
            <p:cNvGrpSpPr>
              <a:grpSpLocks/>
            </p:cNvGrpSpPr>
            <p:nvPr/>
          </p:nvGrpSpPr>
          <p:grpSpPr bwMode="auto">
            <a:xfrm>
              <a:off x="1978659" y="6321425"/>
              <a:ext cx="7479522" cy="144463"/>
              <a:chOff x="1978659" y="6321420"/>
              <a:chExt cx="7479522" cy="144000"/>
            </a:xfrm>
          </p:grpSpPr>
          <p:sp>
            <p:nvSpPr>
              <p:cNvPr id="8" name="Rectangle 56" hidden="1">
                <a:extLst>
                  <a:ext uri="{FF2B5EF4-FFF2-40B4-BE49-F238E27FC236}">
                    <a16:creationId xmlns:a16="http://schemas.microsoft.com/office/drawing/2014/main" id="{54A57CD1-8932-EE9F-A7F3-248E080BA68E}"/>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9" name="TextBox 13" hidden="1">
                <a:extLst>
                  <a:ext uri="{FF2B5EF4-FFF2-40B4-BE49-F238E27FC236}">
                    <a16:creationId xmlns:a16="http://schemas.microsoft.com/office/drawing/2014/main" id="{BF069097-A0D3-06A5-C801-137D03C84A16}"/>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5" name="Group 63" hidden="1">
              <a:extLst>
                <a:ext uri="{FF2B5EF4-FFF2-40B4-BE49-F238E27FC236}">
                  <a16:creationId xmlns:a16="http://schemas.microsoft.com/office/drawing/2014/main" id="{468AE773-8E8A-DA4C-814F-EB9CC5040B48}"/>
                </a:ext>
              </a:extLst>
            </p:cNvPr>
            <p:cNvGrpSpPr>
              <a:grpSpLocks/>
            </p:cNvGrpSpPr>
            <p:nvPr/>
          </p:nvGrpSpPr>
          <p:grpSpPr bwMode="auto">
            <a:xfrm>
              <a:off x="1978659" y="5976938"/>
              <a:ext cx="7479522" cy="161925"/>
              <a:chOff x="1978659" y="5976934"/>
              <a:chExt cx="7479522" cy="161462"/>
            </a:xfrm>
          </p:grpSpPr>
          <p:sp>
            <p:nvSpPr>
              <p:cNvPr id="6" name="Rectangle 60" hidden="1">
                <a:extLst>
                  <a:ext uri="{FF2B5EF4-FFF2-40B4-BE49-F238E27FC236}">
                    <a16:creationId xmlns:a16="http://schemas.microsoft.com/office/drawing/2014/main" id="{33525327-EA1B-DE35-9315-84889757372D}"/>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7" name="TextBox 13" hidden="1">
                <a:extLst>
                  <a:ext uri="{FF2B5EF4-FFF2-40B4-BE49-F238E27FC236}">
                    <a16:creationId xmlns:a16="http://schemas.microsoft.com/office/drawing/2014/main" id="{F1F85556-839B-04FF-C10E-758EB7325ADF}"/>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4" name="docReference">
            <a:extLst>
              <a:ext uri="{FF2B5EF4-FFF2-40B4-BE49-F238E27FC236}">
                <a16:creationId xmlns:a16="http://schemas.microsoft.com/office/drawing/2014/main" id="{80DFE54A-BC47-172B-E789-7E71A1668FC9}"/>
              </a:ext>
            </a:extLst>
          </p:cNvPr>
          <p:cNvSpPr txBox="1"/>
          <p:nvPr userDrawn="1">
            <p:custDataLst>
              <p:tags r:id="rId2"/>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5" name="draftStamp">
            <a:extLst>
              <a:ext uri="{FF2B5EF4-FFF2-40B4-BE49-F238E27FC236}">
                <a16:creationId xmlns:a16="http://schemas.microsoft.com/office/drawing/2014/main" id="{B65855FA-011A-D662-DF5C-F0A1FF910819}"/>
              </a:ext>
            </a:extLst>
          </p:cNvPr>
          <p:cNvSpPr txBox="1">
            <a:spLocks noChangeArrowheads="1"/>
          </p:cNvSpPr>
          <p:nvPr userDrawn="1">
            <p:custDataLst>
              <p:tags r:id="rId3"/>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71" name="title"/>
          <p:cNvSpPr>
            <a:spLocks noGrp="1"/>
          </p:cNvSpPr>
          <p:nvPr>
            <p:ph type="title"/>
          </p:nvPr>
        </p:nvSpPr>
        <p:spPr>
          <a:xfrm>
            <a:off x="562888" y="5505450"/>
            <a:ext cx="11077951" cy="539750"/>
          </a:xfrm>
          <a:noFill/>
          <a:ln>
            <a:noFill/>
          </a:ln>
        </p:spPr>
        <p:txBody>
          <a:bodyPr bIns="91440" anchor="b"/>
          <a:lstStyle>
            <a:lvl1pPr marL="1828800" indent="-1828800">
              <a:defRPr lang="en-US" dirty="0">
                <a:latin typeface="Georgia" pitchFamily="18" charset="0"/>
                <a:ea typeface="LF_Kai"/>
              </a:defRPr>
            </a:lvl1pPr>
          </a:lstStyle>
          <a:p>
            <a:pPr lvl="0"/>
            <a:r>
              <a:rPr lang="it-IT" dirty="0"/>
              <a:t>Fare clic per modificare lo stile del titolo</a:t>
            </a:r>
            <a:endParaRPr lang="en-US" dirty="0"/>
          </a:p>
        </p:txBody>
      </p:sp>
    </p:spTree>
    <p:extLst>
      <p:ext uri="{BB962C8B-B14F-4D97-AF65-F5344CB8AC3E}">
        <p14:creationId xmlns:p14="http://schemas.microsoft.com/office/powerpoint/2010/main" val="108483447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acing Page Title Only">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05C7698B-A5B0-EA43-DC57-F80DC4EE32F2}"/>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BB5C97EA-00AB-330F-7767-8B7B93C186B1}"/>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BE383D14-A713-3307-83A5-DBB8D94297A7}"/>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A3ACFB9E-9D7B-AA60-8BEA-0BB1A436771F}"/>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6C5F673A-2CE5-644B-A503-BC0CD25A003B}"/>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17FDB076-B81A-40C4-DA4B-7338EAFFEBC6}"/>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695602B0-37D2-4064-2D02-5448E7E7D641}"/>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589738BB-9AA7-5483-B66E-CB4E5DA79AA6}"/>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69CEC935-9FE9-BCBC-E255-CD2FE6474597}"/>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50F3712C-4A6D-98E5-886B-579915A52EFF}"/>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703D0E02-3EA9-9229-0465-11C85A38C0C6}"/>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66D49A99-F970-CCBB-9E4C-ACE11B669AA6}"/>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45C0F93F-49F7-EB82-373D-3DE0B60C61DC}"/>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45F1540E-1E6A-A1F2-6FA4-D3F9D6CC9DD5}"/>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A6C983E0-FC95-0AD9-BEA5-F3B8C14E1BB9}"/>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3537159E-F394-D8D6-F151-A22F73E34502}"/>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80E303E2-4D21-D385-5946-50148B9F5A23}"/>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158D87B0-08CD-95C0-0C44-2772AF73686F}"/>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52818CC9-9749-FF1C-CE65-85C2B0209B3C}"/>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88C5F90E-582C-34FA-66A1-D49CE0C18E93}"/>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50129F4C-2D09-68C3-2D36-44FEA7D75F69}"/>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B7D330E8-466C-1CEA-50A4-038F54889820}"/>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2A7FD36D-4FE7-8FC0-7267-03957B4DCCF6}"/>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CA03014F-F88C-C623-28A5-07FFE639FC2A}"/>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58801C55-5914-D91F-8CEF-86A0CC996918}"/>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76A0C3E9-F6C0-BE0D-F392-B30D7DEE5D8A}"/>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6AFD30A4-0E50-6BB9-5AD7-002D1B6AED5E}"/>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3A617DD1-01F0-ABA8-7C2F-4DD584EF5AFE}"/>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91F334C0-27A0-560F-10AD-BADED66C15E4}"/>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80A9F902-2515-EC29-9E75-82A324ED1711}"/>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56383A20-2493-FFF0-8028-47F9BF85F087}"/>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B4DD7853-B555-5627-EF79-C861ED227D51}"/>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B91C5A84-1AE1-F74D-49CE-14D1D4D67002}"/>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D500E0E3-58B6-2AD3-BEAD-064745EA00D3}"/>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636505CD-5E65-361C-D3A8-B991AAF1EF41}"/>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Tree>
    <p:extLst>
      <p:ext uri="{BB962C8B-B14F-4D97-AF65-F5344CB8AC3E}">
        <p14:creationId xmlns:p14="http://schemas.microsoft.com/office/powerpoint/2010/main" val="2522090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acing Page Title and Text">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30F8A481-52BD-082D-B9B1-D9A8878030DF}"/>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2396FDD2-22B1-502C-312C-AE83174CECF2}"/>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9766E57F-543E-EEF0-69CB-00CDC6B2EF91}"/>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A76FC913-F9E8-4463-E9AE-3EE04A9FD8F2}"/>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67724ADE-EFF9-F4E5-D9A3-377E2BC0936E}"/>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E47E6654-78C6-D5FA-235F-FF9B96841F47}"/>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255CAF5B-8A32-DF30-ECF4-9E7380DBC2DB}"/>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4F58F64A-F411-DDFC-C9C0-B9E6E80D7BE2}"/>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7BEBAA9B-96BC-0C64-F92B-EF3965C8C90A}"/>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D4C783F8-C21D-229F-A20F-25AC3274C11C}"/>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3C8814C9-4FE8-4025-A01C-59551BF8DCBC}"/>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9A0A9E42-EBC2-D828-10A3-5370D525D72B}"/>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2AF15CF8-DA7F-F671-CF1B-0E3A99EDAC4A}"/>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9F4B2FED-B302-DB24-9F56-A3D3B8F31C64}"/>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1A1156FA-FE46-E94F-466B-1FFD6E826458}"/>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F237046D-90AE-9473-73F4-511DE553C88C}"/>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9A0DE898-2470-E341-DC02-7C5834C20DF8}"/>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A62B0E4E-E2D8-8F8B-159F-4CE866730CF5}"/>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161559E4-C2D9-E832-9E9C-E5A122A78C51}"/>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AFDF298A-95D2-1E0F-42F4-1D32CDAC7054}"/>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7FF875E1-17C4-77A7-8D3B-AF60DDA1000C}"/>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2ABE9433-E2C8-D402-9E97-8E681D8593B2}"/>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49BAEB35-29F5-15C1-4F5D-653B44AA8408}"/>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A54EEDD5-2B5B-E082-837C-29D541E3AC83}"/>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E68C8D83-8D13-5284-A52C-BDC2ADD0616E}"/>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AC24A854-5CF0-5798-2159-3D197958C8CB}"/>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A98227D4-38E5-FE38-F758-9DBA192995CC}"/>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EA854C26-9E46-BA45-7C76-BD4900E6504C}"/>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B983034E-B4D5-776D-096C-54A3BC67B7E0}"/>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CB4C5D59-D465-C8FD-5837-2DECB06E62FC}"/>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8E5DFB44-6F95-0513-BD04-287F32727C99}"/>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E0DD5E87-0051-94F1-4B95-F70137F6A27F}"/>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44B253DF-16C6-134C-3722-BAB0C722318B}"/>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25A5C90A-68B5-0181-C501-2FC2D8970FB9}"/>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5FFC6EDF-42E1-B5DC-3210-1BC2271C3ACD}"/>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4"/>
          <p:cNvSpPr>
            <a:spLocks noGrp="1"/>
          </p:cNvSpPr>
          <p:nvPr>
            <p:ph type="body" sz="quarter" idx="12"/>
          </p:nvPr>
        </p:nvSpPr>
        <p:spPr>
          <a:xfrm>
            <a:off x="2438399" y="1524003"/>
            <a:ext cx="9190893" cy="4467225"/>
          </a:xfrm>
          <a:prstGeom prst="rect">
            <a:avLst/>
          </a:prstGeom>
          <a:noFill/>
          <a:ln>
            <a:noFill/>
          </a:ln>
        </p:spPr>
        <p:txBody>
          <a:bodyPr wrap="square" lIns="0" tIns="0" rIns="0" bIns="0" numCol="1" anchor="t" anchorCtr="0" compatLnSpc="1">
            <a:prstTxWarp prst="textNoShape">
              <a:avLst/>
            </a:prstTxWarp>
          </a:bodyPr>
          <a:lstStyle>
            <a:lvl1pPr>
              <a:defRPr lang="en-US" smtClean="0">
                <a:ea typeface="LF_Kai"/>
                <a:cs typeface="ＭＳ Ｐゴシック" pitchFamily="26" charset="-128"/>
              </a:defRPr>
            </a:lvl1pPr>
            <a:lvl2pPr>
              <a:defRPr lang="en-US" smtClean="0">
                <a:ea typeface="LF_Kai"/>
              </a:defRPr>
            </a:lvl2pPr>
            <a:lvl3pPr>
              <a:defRPr lang="en-US" smtClean="0">
                <a:ea typeface="LF_Kai"/>
              </a:defRPr>
            </a:lvl3pPr>
            <a:lvl4pPr>
              <a:defRPr lang="en-US" smtClean="0">
                <a:ea typeface="LF_Kai"/>
              </a:defRPr>
            </a:lvl4pPr>
            <a:lvl5pPr>
              <a:defRPr lang="en-US" baseline="0">
                <a:ea typeface="LF_Kai"/>
              </a:defRPr>
            </a:lvl5pPr>
            <a:lvl6pPr>
              <a:defRPr>
                <a:ea typeface="LF_Kai"/>
              </a:defRPr>
            </a:lvl6pPr>
            <a:lvl7pPr>
              <a:defRPr>
                <a:ea typeface="LF_Kai"/>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6"/>
            <a:r>
              <a:rPr lang="en-US" dirty="0"/>
              <a:t>Eighth level</a:t>
            </a:r>
          </a:p>
          <a:p>
            <a:pPr lvl="6"/>
            <a:r>
              <a:rPr lang="en-US" dirty="0"/>
              <a:t>Ninth level</a:t>
            </a:r>
          </a:p>
        </p:txBody>
      </p:sp>
    </p:spTree>
    <p:extLst>
      <p:ext uri="{BB962C8B-B14F-4D97-AF65-F5344CB8AC3E}">
        <p14:creationId xmlns:p14="http://schemas.microsoft.com/office/powerpoint/2010/main" val="3706012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9DB26EEF-49CF-BFAD-F123-B5E065E4D959}"/>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C05EEE0F-AE42-E01F-F5E6-DE0370C137E7}"/>
              </a:ext>
            </a:extLst>
          </p:cNvPr>
          <p:cNvGrpSpPr>
            <a:grpSpLocks/>
          </p:cNvGrpSpPr>
          <p:nvPr userDrawn="1">
            <p:custDataLst>
              <p:tags r:id="rId2"/>
            </p:custDataLst>
          </p:nvPr>
        </p:nvGrpSpPr>
        <p:grpSpPr bwMode="auto">
          <a:xfrm>
            <a:off x="1" y="0"/>
            <a:ext cx="12192000" cy="6858000"/>
            <a:chOff x="0" y="0"/>
            <a:chExt cx="9906000" cy="6858000"/>
          </a:xfrm>
        </p:grpSpPr>
        <p:grpSp>
          <p:nvGrpSpPr>
            <p:cNvPr id="5" name="Group 75" hidden="1">
              <a:extLst>
                <a:ext uri="{FF2B5EF4-FFF2-40B4-BE49-F238E27FC236}">
                  <a16:creationId xmlns:a16="http://schemas.microsoft.com/office/drawing/2014/main" id="{5B5FA311-E620-6608-791E-B9A79152E00C}"/>
                </a:ext>
              </a:extLst>
            </p:cNvPr>
            <p:cNvGrpSpPr>
              <a:grpSpLocks/>
            </p:cNvGrpSpPr>
            <p:nvPr/>
          </p:nvGrpSpPr>
          <p:grpSpPr bwMode="auto">
            <a:xfrm>
              <a:off x="0" y="0"/>
              <a:ext cx="9906000" cy="6858000"/>
              <a:chOff x="0" y="0"/>
              <a:chExt cx="9906000" cy="6858000"/>
            </a:xfrm>
          </p:grpSpPr>
          <p:sp>
            <p:nvSpPr>
              <p:cNvPr id="12" name="S_9" hidden="1">
                <a:extLst>
                  <a:ext uri="{FF2B5EF4-FFF2-40B4-BE49-F238E27FC236}">
                    <a16:creationId xmlns:a16="http://schemas.microsoft.com/office/drawing/2014/main" id="{9EF77301-A81E-385D-E661-8BAF81762AAE}"/>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3" name="S_1" hidden="1">
                <a:extLst>
                  <a:ext uri="{FF2B5EF4-FFF2-40B4-BE49-F238E27FC236}">
                    <a16:creationId xmlns:a16="http://schemas.microsoft.com/office/drawing/2014/main" id="{26F47A6B-D559-0936-4AC5-747128AD28EC}"/>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2" hidden="1">
                <a:extLst>
                  <a:ext uri="{FF2B5EF4-FFF2-40B4-BE49-F238E27FC236}">
                    <a16:creationId xmlns:a16="http://schemas.microsoft.com/office/drawing/2014/main" id="{6BAB787D-981E-7CF9-46A6-A6A0B7E23CE5}"/>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3" hidden="1">
                <a:extLst>
                  <a:ext uri="{FF2B5EF4-FFF2-40B4-BE49-F238E27FC236}">
                    <a16:creationId xmlns:a16="http://schemas.microsoft.com/office/drawing/2014/main" id="{7F2FD90C-6D4F-AF55-0446-68360E26581E}"/>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4" hidden="1">
                <a:extLst>
                  <a:ext uri="{FF2B5EF4-FFF2-40B4-BE49-F238E27FC236}">
                    <a16:creationId xmlns:a16="http://schemas.microsoft.com/office/drawing/2014/main" id="{BD3DA06C-7897-4A79-0B2E-612DE88F4779}"/>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5" hidden="1">
                <a:extLst>
                  <a:ext uri="{FF2B5EF4-FFF2-40B4-BE49-F238E27FC236}">
                    <a16:creationId xmlns:a16="http://schemas.microsoft.com/office/drawing/2014/main" id="{6F10D276-4554-0EDE-B8DC-B88B3B2F862C}"/>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6" hidden="1">
                <a:extLst>
                  <a:ext uri="{FF2B5EF4-FFF2-40B4-BE49-F238E27FC236}">
                    <a16:creationId xmlns:a16="http://schemas.microsoft.com/office/drawing/2014/main" id="{A25B98B6-6FB5-DA5A-0BD4-9EF41C6A1FE1}"/>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7" hidden="1">
                <a:extLst>
                  <a:ext uri="{FF2B5EF4-FFF2-40B4-BE49-F238E27FC236}">
                    <a16:creationId xmlns:a16="http://schemas.microsoft.com/office/drawing/2014/main" id="{F48CEA29-E687-26EF-9221-40DAD0E59B59}"/>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8" hidden="1">
                <a:extLst>
                  <a:ext uri="{FF2B5EF4-FFF2-40B4-BE49-F238E27FC236}">
                    <a16:creationId xmlns:a16="http://schemas.microsoft.com/office/drawing/2014/main" id="{843BA86B-3904-CAB9-017E-C70CAF2AC4A8}"/>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10" hidden="1">
                <a:extLst>
                  <a:ext uri="{FF2B5EF4-FFF2-40B4-BE49-F238E27FC236}">
                    <a16:creationId xmlns:a16="http://schemas.microsoft.com/office/drawing/2014/main" id="{5FB86388-129A-FA61-FEC2-B3CC4B3036A4}"/>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1" hidden="1">
                <a:extLst>
                  <a:ext uri="{FF2B5EF4-FFF2-40B4-BE49-F238E27FC236}">
                    <a16:creationId xmlns:a16="http://schemas.microsoft.com/office/drawing/2014/main" id="{9CF14A7F-9833-E4ED-E137-89093D2CB0C3}"/>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2" hidden="1">
                <a:extLst>
                  <a:ext uri="{FF2B5EF4-FFF2-40B4-BE49-F238E27FC236}">
                    <a16:creationId xmlns:a16="http://schemas.microsoft.com/office/drawing/2014/main" id="{567EBF2C-04BE-DA7C-2282-69BAFA213778}"/>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3" hidden="1">
                <a:extLst>
                  <a:ext uri="{FF2B5EF4-FFF2-40B4-BE49-F238E27FC236}">
                    <a16:creationId xmlns:a16="http://schemas.microsoft.com/office/drawing/2014/main" id="{52234C67-23BA-DC65-445D-F005A671812A}"/>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4" hidden="1">
                <a:extLst>
                  <a:ext uri="{FF2B5EF4-FFF2-40B4-BE49-F238E27FC236}">
                    <a16:creationId xmlns:a16="http://schemas.microsoft.com/office/drawing/2014/main" id="{E8392E8F-3550-0DC4-A848-CCC3ADD9B154}"/>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5" hidden="1">
                <a:extLst>
                  <a:ext uri="{FF2B5EF4-FFF2-40B4-BE49-F238E27FC236}">
                    <a16:creationId xmlns:a16="http://schemas.microsoft.com/office/drawing/2014/main" id="{6F614083-959D-DF95-3EA0-E0950C044972}"/>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6" hidden="1">
                <a:extLst>
                  <a:ext uri="{FF2B5EF4-FFF2-40B4-BE49-F238E27FC236}">
                    <a16:creationId xmlns:a16="http://schemas.microsoft.com/office/drawing/2014/main" id="{61299F13-89E0-E80D-59AB-549E8506B3E3}"/>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7" hidden="1">
                <a:extLst>
                  <a:ext uri="{FF2B5EF4-FFF2-40B4-BE49-F238E27FC236}">
                    <a16:creationId xmlns:a16="http://schemas.microsoft.com/office/drawing/2014/main" id="{8E3ADBBD-A610-07F5-A465-81E549764AF3}"/>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8" hidden="1">
                <a:extLst>
                  <a:ext uri="{FF2B5EF4-FFF2-40B4-BE49-F238E27FC236}">
                    <a16:creationId xmlns:a16="http://schemas.microsoft.com/office/drawing/2014/main" id="{52BF9252-764E-3A20-D488-0C83FB7400D2}"/>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9" hidden="1">
                <a:extLst>
                  <a:ext uri="{FF2B5EF4-FFF2-40B4-BE49-F238E27FC236}">
                    <a16:creationId xmlns:a16="http://schemas.microsoft.com/office/drawing/2014/main" id="{1690DB10-E9CD-4D34-BA60-D3FB4A77B7BA}"/>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20" hidden="1">
                <a:extLst>
                  <a:ext uri="{FF2B5EF4-FFF2-40B4-BE49-F238E27FC236}">
                    <a16:creationId xmlns:a16="http://schemas.microsoft.com/office/drawing/2014/main" id="{653AD564-31B6-8509-26F2-3A23F87BF79B}"/>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1" hidden="1">
                <a:extLst>
                  <a:ext uri="{FF2B5EF4-FFF2-40B4-BE49-F238E27FC236}">
                    <a16:creationId xmlns:a16="http://schemas.microsoft.com/office/drawing/2014/main" id="{64C44E76-410D-D817-C55B-277C1CA72469}"/>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13" hidden="1">
                <a:extLst>
                  <a:ext uri="{FF2B5EF4-FFF2-40B4-BE49-F238E27FC236}">
                    <a16:creationId xmlns:a16="http://schemas.microsoft.com/office/drawing/2014/main" id="{F05DF137-92F4-2FC6-A066-58A0120F11D2}"/>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2" hidden="1">
                <a:extLst>
                  <a:ext uri="{FF2B5EF4-FFF2-40B4-BE49-F238E27FC236}">
                    <a16:creationId xmlns:a16="http://schemas.microsoft.com/office/drawing/2014/main" id="{37962D85-DA78-BCB1-E108-D520B70A983F}"/>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Line 128" hidden="1">
                <a:extLst>
                  <a:ext uri="{FF2B5EF4-FFF2-40B4-BE49-F238E27FC236}">
                    <a16:creationId xmlns:a16="http://schemas.microsoft.com/office/drawing/2014/main" id="{128059A5-ADBF-3AA0-5708-1AE74652E96D}"/>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6" name="Group 64" hidden="1">
              <a:extLst>
                <a:ext uri="{FF2B5EF4-FFF2-40B4-BE49-F238E27FC236}">
                  <a16:creationId xmlns:a16="http://schemas.microsoft.com/office/drawing/2014/main" id="{3602AB66-DC7B-83BB-5CB0-24DA8A77B155}"/>
                </a:ext>
              </a:extLst>
            </p:cNvPr>
            <p:cNvGrpSpPr>
              <a:grpSpLocks/>
            </p:cNvGrpSpPr>
            <p:nvPr/>
          </p:nvGrpSpPr>
          <p:grpSpPr bwMode="auto">
            <a:xfrm>
              <a:off x="1978659" y="6321425"/>
              <a:ext cx="7479522" cy="144463"/>
              <a:chOff x="1978659" y="6321420"/>
              <a:chExt cx="7479522" cy="144000"/>
            </a:xfrm>
          </p:grpSpPr>
          <p:sp>
            <p:nvSpPr>
              <p:cNvPr id="10" name="Rectangle 56" hidden="1">
                <a:extLst>
                  <a:ext uri="{FF2B5EF4-FFF2-40B4-BE49-F238E27FC236}">
                    <a16:creationId xmlns:a16="http://schemas.microsoft.com/office/drawing/2014/main" id="{7FFCD5C2-9C74-7D04-4722-6D6E0B1D8A11}"/>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1" name="TextBox 13" hidden="1">
                <a:extLst>
                  <a:ext uri="{FF2B5EF4-FFF2-40B4-BE49-F238E27FC236}">
                    <a16:creationId xmlns:a16="http://schemas.microsoft.com/office/drawing/2014/main" id="{ADCA98A8-A4C0-C729-1A4C-CE0D3C4978BA}"/>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7" name="Group 63" hidden="1">
              <a:extLst>
                <a:ext uri="{FF2B5EF4-FFF2-40B4-BE49-F238E27FC236}">
                  <a16:creationId xmlns:a16="http://schemas.microsoft.com/office/drawing/2014/main" id="{613334CF-2218-2D75-F0C9-9A82CD2248B5}"/>
                </a:ext>
              </a:extLst>
            </p:cNvPr>
            <p:cNvGrpSpPr>
              <a:grpSpLocks/>
            </p:cNvGrpSpPr>
            <p:nvPr/>
          </p:nvGrpSpPr>
          <p:grpSpPr bwMode="auto">
            <a:xfrm>
              <a:off x="1978659" y="5976938"/>
              <a:ext cx="7479522" cy="161925"/>
              <a:chOff x="1978659" y="5976934"/>
              <a:chExt cx="7479522" cy="161462"/>
            </a:xfrm>
          </p:grpSpPr>
          <p:sp>
            <p:nvSpPr>
              <p:cNvPr id="8" name="Rectangle 60" hidden="1">
                <a:extLst>
                  <a:ext uri="{FF2B5EF4-FFF2-40B4-BE49-F238E27FC236}">
                    <a16:creationId xmlns:a16="http://schemas.microsoft.com/office/drawing/2014/main" id="{B31C776B-997E-CE8D-9BC5-378A25817BB1}"/>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9" name="TextBox 13" hidden="1">
                <a:extLst>
                  <a:ext uri="{FF2B5EF4-FFF2-40B4-BE49-F238E27FC236}">
                    <a16:creationId xmlns:a16="http://schemas.microsoft.com/office/drawing/2014/main" id="{2DBFFE33-495B-C6D7-0613-A06330B0955E}"/>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6" name="docReference">
            <a:extLst>
              <a:ext uri="{FF2B5EF4-FFF2-40B4-BE49-F238E27FC236}">
                <a16:creationId xmlns:a16="http://schemas.microsoft.com/office/drawing/2014/main" id="{436E08FF-8495-E522-A3A5-146EFF0ADA3C}"/>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7" name="draftStamp">
            <a:extLst>
              <a:ext uri="{FF2B5EF4-FFF2-40B4-BE49-F238E27FC236}">
                <a16:creationId xmlns:a16="http://schemas.microsoft.com/office/drawing/2014/main" id="{187AD3B2-A779-558A-050B-EF9403CF9C3D}"/>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Tree>
    <p:extLst>
      <p:ext uri="{BB962C8B-B14F-4D97-AF65-F5344CB8AC3E}">
        <p14:creationId xmlns:p14="http://schemas.microsoft.com/office/powerpoint/2010/main" val="1607862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acing Page One Box">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EE860210-C2FB-4D86-2E1C-D0F0A65A9C2D}"/>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F25BC72E-F320-8AF9-2907-1EFEC1647075}"/>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477879DC-ACFC-8EE9-C659-2E25F3AE7946}"/>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45FBDA59-0809-A847-A3DD-5594A917D55F}"/>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85D211A9-CBE9-8797-A982-987C1F20C16F}"/>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6CC5FA78-CDA7-2CB7-2C05-5F8470FBE5B9}"/>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69A2F4F2-0579-E365-4563-C0BDA5A0E505}"/>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2AC2A677-3D1D-33D3-DC81-D6C013A4A71F}"/>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18CE2A6C-F259-C93D-2D22-16B7F48F4251}"/>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79393985-5EE1-4494-EAFA-44FCADEB24A9}"/>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ED94ABCB-32FD-BC66-75B5-95A2F0DF97AC}"/>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6E985A4C-6A83-894D-16B4-7B644628F15D}"/>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D5A2E7F0-57AA-DF5C-F7FC-9CDDCAA847D7}"/>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BF2F1997-289C-5E2E-452C-604FFD34F8A9}"/>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296FBA9C-630B-357A-C047-F948CDD15170}"/>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564F4548-7370-50D7-C0D5-5E7159641D44}"/>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51FD5BC3-A289-77D2-4CCE-1FEDFE24E76B}"/>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AADDD81A-80F0-ECD8-8852-81EF3854BCC3}"/>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D3FEFEED-441C-6901-1B8C-EF32C36CBF1D}"/>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B30E99DF-30DD-5BC6-4514-C0F6E9778489}"/>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935F402A-9511-10EB-1366-246AF40B3572}"/>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FCD85B9C-F47A-6E91-407F-18C657F572BF}"/>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F2330650-7671-A60F-CB21-9F1DC8885838}"/>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2D0EB1C7-79F5-B547-5565-2895424BC3D9}"/>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B13DA2B0-62BB-ECEC-EC68-9BE603C5109F}"/>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D834EA7A-0626-F018-A678-44003BDAB736}"/>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03BF2792-DC58-DB21-3751-D96242904AD0}"/>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A760A182-E363-3D90-C840-08D1E907AAF4}"/>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7D596796-0C4A-F6E0-980F-FF2CBD8111B9}"/>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8C62C071-7DFE-6E84-73F4-D0E4F903E0D7}"/>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8CBEFBA6-37CC-707E-1BB1-DE877F31C71F}"/>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2A1F494E-A382-90C8-8081-E77CA74CE0CE}"/>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57F5F656-8C1A-891F-600E-38EF7014CADB}"/>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349A9A53-C2C0-9800-DB8E-EE47C9AC035C}"/>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1DF24529-B72A-EAAF-35F3-C9545D907B63}"/>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3"/>
          </p:nvPr>
        </p:nvSpPr>
        <p:spPr>
          <a:xfrm>
            <a:off x="2438402" y="1524000"/>
            <a:ext cx="9190893"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6"/>
          <p:cNvSpPr>
            <a:spLocks noGrp="1"/>
          </p:cNvSpPr>
          <p:nvPr>
            <p:ph type="body" sz="quarter" idx="15"/>
          </p:nvPr>
        </p:nvSpPr>
        <p:spPr>
          <a:xfrm>
            <a:off x="2438399" y="1765140"/>
            <a:ext cx="9190893"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baseline="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588676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acing Page Two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11092865-6EB6-761D-AEE8-6EF98BA94E23}"/>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20F8999B-14C9-C928-76BA-6456F2945D53}"/>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EBCADFB7-E656-F069-E5DC-AE24A8A9C91E}"/>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3672749E-9991-1DA4-267F-AC8746465D9C}"/>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B7D4F9DB-F115-F737-28F3-BC620009E0CF}"/>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FB7F34E9-1985-C9B6-5563-E6ECE80C2D5D}"/>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CFAFD5C0-72FE-2C2A-1E20-737103227935}"/>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D09DAADA-D366-FAD9-79FC-10B09A87412F}"/>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68CF7DF4-B6F1-8511-10C6-1C5D2A22B0EF}"/>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B1BBBB3A-0F7F-D383-2E94-82591432B21E}"/>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AF769E8C-9941-3707-75CB-C2318FD2A16C}"/>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368D54DA-5D89-668B-032E-FA07A2E3E3B7}"/>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8ECC2F41-32D4-E4C5-9F9A-4D29526BEFDB}"/>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03ECE085-5ED9-2A3D-36B0-526E38F8F21D}"/>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8EA19405-4AB6-D463-F437-780C3204AC1D}"/>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A2551F14-3A34-0BBE-3B2E-6F84D194EEBC}"/>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B252386E-E513-3673-0849-D91FD8DD6A7E}"/>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1396EFA2-DF7B-02FF-4595-BD20E1C8008D}"/>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627B1B41-7D8D-3AC9-FE38-C434754A38B0}"/>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9F525A3D-E4F4-1EED-0C4A-D83DA3D4E5BE}"/>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C67C5BF1-BA11-3EB0-F892-52ACE4749CA3}"/>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524F56D7-539D-8054-1697-A95B2A443994}"/>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4414A929-BCFB-AB66-3091-E04A0E8A12B3}"/>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A28BC490-60F0-E132-54B5-E4B57DD11ACE}"/>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1569517C-CC8E-001E-3513-B0275F9D8B6C}"/>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D4369E76-6715-4CDF-236A-399FC11A4977}"/>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2E017335-0105-5DBC-FF52-B979396A5683}"/>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96A4381D-34C4-93B6-79CF-9C68EFA93014}"/>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3AA96E1C-09F0-C94C-A0EA-D9E298676BF1}"/>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B5889478-FB12-7BB7-7525-E850A02EBEA4}"/>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DC19F414-6D43-0B23-61CB-0619976278BE}"/>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464D6848-1CDD-3066-D5CF-A4DA1FEA5E7D}"/>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A3A070DC-0D69-C42C-F6D0-B86B63A24045}"/>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74BFD46E-6A86-7037-CCF6-3611ADBCCD89}"/>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F9D6DB85-F973-D336-0DA2-7CC967C80B3D}"/>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3"/>
          </p:nvPr>
        </p:nvSpPr>
        <p:spPr>
          <a:xfrm>
            <a:off x="2438400" y="1524000"/>
            <a:ext cx="4407877"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14"/>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6"/>
          <p:cNvSpPr>
            <a:spLocks noGrp="1"/>
          </p:cNvSpPr>
          <p:nvPr>
            <p:ph type="body" sz="quarter" idx="15"/>
          </p:nvPr>
        </p:nvSpPr>
        <p:spPr>
          <a:xfrm>
            <a:off x="2438397"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4" name="Text Placeholder 8"/>
          <p:cNvSpPr>
            <a:spLocks noGrp="1"/>
          </p:cNvSpPr>
          <p:nvPr>
            <p:ph type="body" sz="quarter" idx="16"/>
          </p:nvPr>
        </p:nvSpPr>
        <p:spPr>
          <a:xfrm>
            <a:off x="7221415"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26555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F35ADC-205D-671D-1466-91B9928C2FE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FB39B69-1FD7-B771-6EF7-A6843420712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65345BF-1B32-1C1D-E09B-7C1974EA2DB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40286C7-6B77-0FB4-E477-6D056ECD382F}"/>
              </a:ext>
            </a:extLst>
          </p:cNvPr>
          <p:cNvSpPr>
            <a:spLocks noGrp="1"/>
          </p:cNvSpPr>
          <p:nvPr>
            <p:ph type="dt" sz="half" idx="10"/>
          </p:nvPr>
        </p:nvSpPr>
        <p:spPr/>
        <p:txBody>
          <a:bodyPr/>
          <a:lstStyle/>
          <a:p>
            <a:fld id="{5EA2DFBD-314A-4633-8B0E-A20E27085F59}" type="datetimeFigureOut">
              <a:rPr lang="it-IT" smtClean="0"/>
              <a:t>26/07/2023</a:t>
            </a:fld>
            <a:endParaRPr lang="it-IT"/>
          </a:p>
        </p:txBody>
      </p:sp>
      <p:sp>
        <p:nvSpPr>
          <p:cNvPr id="6" name="Segnaposto piè di pagina 5">
            <a:extLst>
              <a:ext uri="{FF2B5EF4-FFF2-40B4-BE49-F238E27FC236}">
                <a16:creationId xmlns:a16="http://schemas.microsoft.com/office/drawing/2014/main" id="{F2F36D62-68D4-CBF0-CA4D-03603B603C1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9CC867A-44D4-350F-8298-534E7EFAFC75}"/>
              </a:ext>
            </a:extLst>
          </p:cNvPr>
          <p:cNvSpPr>
            <a:spLocks noGrp="1"/>
          </p:cNvSpPr>
          <p:nvPr>
            <p:ph type="sldNum" sz="quarter" idx="12"/>
          </p:nvPr>
        </p:nvSpPr>
        <p:spPr/>
        <p:txBody>
          <a:bodyPr/>
          <a:lstStyle/>
          <a:p>
            <a:fld id="{E9ABC33F-BAB8-4584-857B-E00954EFAAE8}" type="slidenum">
              <a:rPr lang="it-IT" smtClean="0"/>
              <a:t>‹N›</a:t>
            </a:fld>
            <a:endParaRPr lang="it-IT"/>
          </a:p>
        </p:txBody>
      </p:sp>
    </p:spTree>
    <p:extLst>
      <p:ext uri="{BB962C8B-B14F-4D97-AF65-F5344CB8AC3E}">
        <p14:creationId xmlns:p14="http://schemas.microsoft.com/office/powerpoint/2010/main" val="2860916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acing Page Three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B4C772B3-DF83-065F-58D8-C85D96500DAC}"/>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6F7C56F5-769E-62B0-4FAE-53A7FD78EDD0}"/>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AAA89044-CCDC-0BD8-C28C-38DF980A58FE}"/>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DFE0E22C-6227-624E-8F8E-1FE3024F6CCD}"/>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17B09DF4-9159-BD14-EEA6-F0F3B2F09549}"/>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6DB4EB3F-04B5-D892-BD3B-8AFE3C925B60}"/>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0D0D59D6-0558-7F2A-2158-EE06A42389B8}"/>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FD6FFBC3-963B-F7DD-C3D6-8FC1EA0E6481}"/>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E68BAC9C-775E-A9AD-B4EF-E0FF86C31BC7}"/>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4F6C7729-099C-1958-78A1-50DDFFDA1D76}"/>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A66C8710-3436-924F-EB38-436F267456A6}"/>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1FB0CF50-69E4-59CD-C0A7-D884E961EAB9}"/>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2C861F4D-CCC1-DB1A-B621-B25D2222C259}"/>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6BB06DD8-C354-B158-1F6F-2B82D7768888}"/>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748DF615-859F-D739-13E0-4D005E616DB2}"/>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F825DAEA-B426-DD16-37DC-4E72E0FF23E6}"/>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F584FFE7-84F2-F193-9C9D-C49165ED2DC7}"/>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A924B3AD-21BB-8CE2-5359-541807658CA4}"/>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7722BB6A-5A57-08E1-A0BF-6981F373D68B}"/>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D9F8CECA-F074-8D77-22F1-1AA456682CB6}"/>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1886B32A-6D9E-F389-11AD-1924ECFB626E}"/>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1BC3F92A-0680-087F-8C04-2FCFB9441188}"/>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6673428B-A9D1-7D0C-2F23-C728E457B91E}"/>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49C391AB-7194-54D5-014F-BD2A0F6C457A}"/>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E440735E-AC56-A3D9-CC3A-FC3D81093F4F}"/>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84D5C2BD-8B3C-85D8-EFCE-7E2A697947B4}"/>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A4DCCF10-E7C2-62AF-DE6D-3F4D22A71A55}"/>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996B9A26-6293-902A-907A-0BEBF9B0BE0A}"/>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C78805B0-D757-F5BF-E523-4FA857622C0F}"/>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0816B763-230D-8C83-AA8B-987CCBF77E9A}"/>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C234083F-B13A-2985-B499-34320EC0BDB1}"/>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1236F697-4C21-2CDD-CB97-05548867230C}"/>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2421ABA4-1AB6-EBC6-7E33-58C46B404DA7}"/>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73C3E35E-F2A1-6196-8C56-28D6FF132AE9}"/>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81EA5BD6-5AE6-90C6-121B-E50D0C633CBA}"/>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3"/>
          </p:nvPr>
        </p:nvSpPr>
        <p:spPr>
          <a:xfrm>
            <a:off x="2438402"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17"/>
          </p:nvPr>
        </p:nvSpPr>
        <p:spPr>
          <a:xfrm>
            <a:off x="5627078"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9"/>
          <p:cNvSpPr>
            <a:spLocks noGrp="1"/>
          </p:cNvSpPr>
          <p:nvPr>
            <p:ph type="body" sz="quarter" idx="18"/>
          </p:nvPr>
        </p:nvSpPr>
        <p:spPr>
          <a:xfrm>
            <a:off x="8815754"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44" name="Text Placeholder 5"/>
          <p:cNvSpPr>
            <a:spLocks noGrp="1"/>
          </p:cNvSpPr>
          <p:nvPr>
            <p:ph type="body" sz="quarter" idx="19"/>
          </p:nvPr>
        </p:nvSpPr>
        <p:spPr>
          <a:xfrm>
            <a:off x="2438399"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5" name="Text Placeholder 7"/>
          <p:cNvSpPr>
            <a:spLocks noGrp="1"/>
          </p:cNvSpPr>
          <p:nvPr>
            <p:ph type="body" sz="quarter" idx="20"/>
          </p:nvPr>
        </p:nvSpPr>
        <p:spPr>
          <a:xfrm>
            <a:off x="5627078"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6" name="Text Placeholder 9"/>
          <p:cNvSpPr>
            <a:spLocks noGrp="1"/>
          </p:cNvSpPr>
          <p:nvPr>
            <p:ph type="body" sz="quarter" idx="21"/>
          </p:nvPr>
        </p:nvSpPr>
        <p:spPr>
          <a:xfrm>
            <a:off x="8815754"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3723546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acing Page Four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BB54EB27-6634-40E1-8328-4E67689BF260}"/>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F5E4F440-1516-D17C-5F22-9CFA0FC5120A}"/>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322F1C6F-1550-8766-9CB0-1A17A846CDA6}"/>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1B8C8FE6-7C7D-DBB6-209F-386246F2256A}"/>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D23F19E0-4797-A321-4779-F24392F8E0B7}"/>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601C425D-6046-9802-C76E-07F1CFE45E0E}"/>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BAE2A1F9-7BB7-0A36-16F2-B680229CB7F5}"/>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420800D6-3A50-BB78-EA82-D7F5E2953FD5}"/>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4D9AB9F7-F700-B401-660C-F44B44DCB3F2}"/>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C0889373-354F-FF31-B0E1-26AB77477B67}"/>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34A50607-6B23-2712-D5ED-DA341CA57BED}"/>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135E44C7-AF2D-0870-3359-0F73EE803C90}"/>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268C302B-EC86-D9F6-4115-B973F07F0E63}"/>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BEEC5B3E-3D52-BB9F-331F-EFCD1F3BC067}"/>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7F6FABF5-3299-92E6-5708-D7F61BF38FD3}"/>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1D606939-CBD3-AA85-7CA1-21999D15CB07}"/>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D235B8F4-53BD-2093-4EF0-77E3C48BCF12}"/>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54593D14-708C-A320-FD72-A80260099248}"/>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293E5BB7-F5E0-E4A7-A0A5-DF73203F4CA8}"/>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3C7F5407-5592-B211-D940-6EE5E39E6D7B}"/>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9D64FD91-BEAE-96EF-1772-63C285EC7F97}"/>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D1D9F0F9-BE00-6BCE-B50B-D8C314DE30F5}"/>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0D971C96-C492-8981-E999-E7F3F0437F87}"/>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A0941D9C-60C7-C0BA-2F75-EDD90C2B0FD0}"/>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9B372239-B212-8832-629A-C7657DD17C8B}"/>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284812A1-29B2-DB6B-DA47-66E6574A0392}"/>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800560BE-DDF2-AD4E-5627-3064B2BC0426}"/>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1D618476-25C0-7816-5D44-31C296AA4520}"/>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03D5472D-590A-28A7-7DC4-C635525E1C89}"/>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B8306AED-35F7-1BAF-AD91-B1B1E2D6F55A}"/>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004BFBA8-93F1-B736-542B-EF2DE4CF1F20}"/>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F0D7E0AD-E079-C877-64AF-9B4EF01A2805}"/>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2302B32D-D44D-1CC9-20A2-17FAD2C91033}"/>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E3A438E2-5069-3621-FA92-AD0914283EC4}"/>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1526CF7C-F471-A1FF-2604-12F310BBFF58}"/>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5"/>
          </p:nvPr>
        </p:nvSpPr>
        <p:spPr>
          <a:xfrm>
            <a:off x="2438400"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16"/>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9"/>
          <p:cNvSpPr>
            <a:spLocks noGrp="1"/>
          </p:cNvSpPr>
          <p:nvPr>
            <p:ph type="body" sz="quarter" idx="17"/>
          </p:nvPr>
        </p:nvSpPr>
        <p:spPr>
          <a:xfrm>
            <a:off x="2438400"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4" name="Text Placeholder 9"/>
          <p:cNvSpPr>
            <a:spLocks noGrp="1"/>
          </p:cNvSpPr>
          <p:nvPr>
            <p:ph type="body" sz="quarter" idx="18"/>
          </p:nvPr>
        </p:nvSpPr>
        <p:spPr>
          <a:xfrm>
            <a:off x="7221416"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5" name="Text Placeholder 6"/>
          <p:cNvSpPr>
            <a:spLocks noGrp="1"/>
          </p:cNvSpPr>
          <p:nvPr>
            <p:ph type="body" sz="quarter" idx="19"/>
          </p:nvPr>
        </p:nvSpPr>
        <p:spPr>
          <a:xfrm>
            <a:off x="2438397"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6" name="Text Placeholder 10"/>
          <p:cNvSpPr>
            <a:spLocks noGrp="1"/>
          </p:cNvSpPr>
          <p:nvPr>
            <p:ph type="body" sz="quarter" idx="20"/>
          </p:nvPr>
        </p:nvSpPr>
        <p:spPr>
          <a:xfrm>
            <a:off x="7221412"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7" name="Text Placeholder 16"/>
          <p:cNvSpPr>
            <a:spLocks noGrp="1"/>
          </p:cNvSpPr>
          <p:nvPr>
            <p:ph type="body" sz="quarter" idx="21"/>
          </p:nvPr>
        </p:nvSpPr>
        <p:spPr>
          <a:xfrm>
            <a:off x="2438400"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8" name="Text Placeholder 18"/>
          <p:cNvSpPr>
            <a:spLocks noGrp="1"/>
          </p:cNvSpPr>
          <p:nvPr>
            <p:ph type="body" sz="quarter" idx="22"/>
          </p:nvPr>
        </p:nvSpPr>
        <p:spPr>
          <a:xfrm>
            <a:off x="7221415"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423355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acing Page Six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DFC798D9-BC47-3763-2B28-52E2222B4C30}"/>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32FCDD34-4057-40AF-C51A-8780A19BC605}"/>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7C63B225-3480-D0FB-6882-F4A416741CC5}"/>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D977F1E4-67F3-D1C7-AE5A-FD9C1F8DDA14}"/>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8342A6D7-AE58-70B3-078D-CFD33D3BFE8A}"/>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74873AB4-18AF-B9FA-2C12-9720DB92238A}"/>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DC9F532E-1F51-EC8E-EEE2-1D218234473E}"/>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B8739977-72B9-420B-ACC9-73D4ED42BBE9}"/>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7BF6E14B-8B62-5EA7-AAEE-99BF6A133E70}"/>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D984DCF2-5094-1506-BD67-C0B48746505A}"/>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D728CE88-0CD0-751D-FFB2-EADD9AA50450}"/>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D60839CF-C363-1FAD-46E0-86BFA6B07DF5}"/>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6BDD1DC0-82FE-7C67-D06E-465976B756C7}"/>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D4449BCF-FFA7-CD74-12AB-4DD80EEDC8DE}"/>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06AF1F3E-AC92-5A4A-52C0-1819889AE8EC}"/>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A13743DF-BF75-E159-881D-DE159CFB5D51}"/>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5D4B9DD5-4A35-FF2D-37B3-18DA946220AD}"/>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71FB35FF-A0AD-F031-E221-D90B92DFE633}"/>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017A4C4D-1E01-9451-D903-1E525586811C}"/>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644C0AE5-3B05-65EA-73C6-A5D3A3CBA0E3}"/>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60448E1A-44A5-6906-D153-74B227E6DEFC}"/>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387B0A63-15D0-353E-4DC8-09998EF5647F}"/>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7F78B29B-87B2-ACC0-65A1-AC181AB87EB2}"/>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5D431FCE-7F3F-3967-82A7-2E1A0639F9BA}"/>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D5135B8C-AFDF-D6A9-182E-DC1210BF6DFD}"/>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ED11D9AB-30EF-350B-F54D-05720EAD0974}"/>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AD1BD1B0-2291-9A6F-0CAA-BF4FF9D62E61}"/>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CF23EC4C-9596-009B-9BD7-9B55FB25BD4A}"/>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BA95D067-86B3-A64A-D176-625AE73DA734}"/>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7A22923E-5BBC-4D8F-1112-730DBB336F3C}"/>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5C0ED0B2-59C3-47B5-DE8D-D84732581782}"/>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594E06B4-F460-1A21-9F85-01C745A5DB4F}"/>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03515879-D75B-B74E-4096-620BF89BDCFD}"/>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67F6E3ED-9077-9289-2925-32C5615FF3A4}"/>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ECA67294-A4BB-86B5-A77A-677315E3006B}"/>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9"/>
          </p:nvPr>
        </p:nvSpPr>
        <p:spPr>
          <a:xfrm>
            <a:off x="2438399"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20"/>
          </p:nvPr>
        </p:nvSpPr>
        <p:spPr>
          <a:xfrm>
            <a:off x="5627078"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9"/>
          <p:cNvSpPr>
            <a:spLocks noGrp="1"/>
          </p:cNvSpPr>
          <p:nvPr>
            <p:ph type="body" sz="quarter" idx="21"/>
          </p:nvPr>
        </p:nvSpPr>
        <p:spPr>
          <a:xfrm>
            <a:off x="8815754"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4" name="Text Placeholder 9"/>
          <p:cNvSpPr>
            <a:spLocks noGrp="1"/>
          </p:cNvSpPr>
          <p:nvPr>
            <p:ph type="body" sz="quarter" idx="22"/>
          </p:nvPr>
        </p:nvSpPr>
        <p:spPr>
          <a:xfrm>
            <a:off x="2438399"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5" name="Text Placeholder 9"/>
          <p:cNvSpPr>
            <a:spLocks noGrp="1"/>
          </p:cNvSpPr>
          <p:nvPr>
            <p:ph type="body" sz="quarter" idx="23"/>
          </p:nvPr>
        </p:nvSpPr>
        <p:spPr>
          <a:xfrm>
            <a:off x="5627078"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6" name="Text Placeholder 9"/>
          <p:cNvSpPr>
            <a:spLocks noGrp="1"/>
          </p:cNvSpPr>
          <p:nvPr>
            <p:ph type="body" sz="quarter" idx="24"/>
          </p:nvPr>
        </p:nvSpPr>
        <p:spPr>
          <a:xfrm>
            <a:off x="8815754" y="3822854"/>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7" name="Text Placeholder 5"/>
          <p:cNvSpPr>
            <a:spLocks noGrp="1"/>
          </p:cNvSpPr>
          <p:nvPr>
            <p:ph type="body" sz="quarter" idx="25"/>
          </p:nvPr>
        </p:nvSpPr>
        <p:spPr>
          <a:xfrm>
            <a:off x="2438402"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8" name="Text Placeholder 7"/>
          <p:cNvSpPr>
            <a:spLocks noGrp="1"/>
          </p:cNvSpPr>
          <p:nvPr>
            <p:ph type="body" sz="quarter" idx="26"/>
          </p:nvPr>
        </p:nvSpPr>
        <p:spPr>
          <a:xfrm>
            <a:off x="5627078"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9" name="Text Placeholder 9"/>
          <p:cNvSpPr>
            <a:spLocks noGrp="1"/>
          </p:cNvSpPr>
          <p:nvPr>
            <p:ph type="body" sz="quarter" idx="27"/>
          </p:nvPr>
        </p:nvSpPr>
        <p:spPr>
          <a:xfrm>
            <a:off x="8815754"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0" name="Text Placeholder 15"/>
          <p:cNvSpPr>
            <a:spLocks noGrp="1"/>
          </p:cNvSpPr>
          <p:nvPr>
            <p:ph type="body" sz="quarter" idx="28"/>
          </p:nvPr>
        </p:nvSpPr>
        <p:spPr>
          <a:xfrm>
            <a:off x="2438402"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1" name="Text Placeholder 19"/>
          <p:cNvSpPr>
            <a:spLocks noGrp="1"/>
          </p:cNvSpPr>
          <p:nvPr>
            <p:ph type="body" sz="quarter" idx="29"/>
          </p:nvPr>
        </p:nvSpPr>
        <p:spPr>
          <a:xfrm>
            <a:off x="5627078"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2" name="Text Placeholder 22"/>
          <p:cNvSpPr>
            <a:spLocks noGrp="1"/>
          </p:cNvSpPr>
          <p:nvPr>
            <p:ph type="body" sz="quarter" idx="30"/>
          </p:nvPr>
        </p:nvSpPr>
        <p:spPr>
          <a:xfrm>
            <a:off x="8815754"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866554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682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516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p:spPr>
        <p:txBody>
          <a:bodyPr/>
          <a:lstStyle/>
          <a:p>
            <a:r>
              <a:rPr lang="it-IT"/>
              <a:t>Click to edit Master title style</a:t>
            </a:r>
            <a:endParaRPr/>
          </a:p>
        </p:txBody>
      </p:sp>
      <p:sp>
        <p:nvSpPr>
          <p:cNvPr id="3" name="Subtitle 2"/>
          <p:cNvSpPr>
            <a:spLocks noGrp="1"/>
          </p:cNvSpPr>
          <p:nvPr>
            <p:ph type="subTitle" idx="1"/>
          </p:nvPr>
        </p:nvSpPr>
        <p:spPr>
          <a:xfrm>
            <a:off x="1219199" y="3034555"/>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dirty="0"/>
          </a:p>
        </p:txBody>
      </p:sp>
      <p:sp>
        <p:nvSpPr>
          <p:cNvPr id="4" name="Date Placeholder 3">
            <a:extLst>
              <a:ext uri="{FF2B5EF4-FFF2-40B4-BE49-F238E27FC236}">
                <a16:creationId xmlns:a16="http://schemas.microsoft.com/office/drawing/2014/main" id="{4FFB29C8-7817-D6D3-9737-C8EB14082BCE}"/>
              </a:ext>
            </a:extLst>
          </p:cNvPr>
          <p:cNvSpPr>
            <a:spLocks noGrp="1"/>
          </p:cNvSpPr>
          <p:nvPr>
            <p:ph type="dt" sz="half" idx="10"/>
          </p:nvPr>
        </p:nvSpPr>
        <p:spPr>
          <a:xfrm>
            <a:off x="8773628" y="188914"/>
            <a:ext cx="2843757" cy="365125"/>
          </a:xfrm>
          <a:prstGeom prst="rect">
            <a:avLst/>
          </a:prstGeom>
        </p:spPr>
        <p:txBody>
          <a:bodyPr/>
          <a:lstStyle>
            <a:lvl1pPr>
              <a:defRPr/>
            </a:lvl1pPr>
          </a:lstStyle>
          <a:p>
            <a:pPr>
              <a:defRPr/>
            </a:pPr>
            <a:fld id="{4E738A64-6384-4498-953C-CDEEABF9C9CA}" type="datetimeFigureOut">
              <a:rPr lang="en-US"/>
              <a:pPr>
                <a:defRPr/>
              </a:pPr>
              <a:t>7/26/2023</a:t>
            </a:fld>
            <a:endParaRPr lang="en-US"/>
          </a:p>
        </p:txBody>
      </p:sp>
      <p:sp>
        <p:nvSpPr>
          <p:cNvPr id="5" name="Footer Placeholder 4">
            <a:extLst>
              <a:ext uri="{FF2B5EF4-FFF2-40B4-BE49-F238E27FC236}">
                <a16:creationId xmlns:a16="http://schemas.microsoft.com/office/drawing/2014/main" id="{462EA2F4-B102-832E-B41C-90E8CEB17481}"/>
              </a:ext>
            </a:extLst>
          </p:cNvPr>
          <p:cNvSpPr>
            <a:spLocks noGrp="1"/>
          </p:cNvSpPr>
          <p:nvPr>
            <p:ph type="ftr" sz="quarter" idx="11"/>
          </p:nvPr>
        </p:nvSpPr>
        <p:spPr>
          <a:xfrm>
            <a:off x="1493217" y="188914"/>
            <a:ext cx="3862038"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0DC87B-3EB1-1A61-5B63-135D7DC292DA}"/>
              </a:ext>
            </a:extLst>
          </p:cNvPr>
          <p:cNvSpPr>
            <a:spLocks noGrp="1"/>
          </p:cNvSpPr>
          <p:nvPr>
            <p:ph type="sldNum" sz="quarter" idx="12"/>
          </p:nvPr>
        </p:nvSpPr>
        <p:spPr>
          <a:xfrm>
            <a:off x="11719018" y="6569076"/>
            <a:ext cx="609795"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5924D68-CDD2-4D0D-9A8D-947F9E903E29}" type="slidenum">
              <a:rPr lang="en-US" altLang="it-IT"/>
              <a:pPr/>
              <a:t>‹N›</a:t>
            </a:fld>
            <a:endParaRPr lang="en-US" altLang="it-IT"/>
          </a:p>
        </p:txBody>
      </p:sp>
    </p:spTree>
    <p:extLst>
      <p:ext uri="{BB962C8B-B14F-4D97-AF65-F5344CB8AC3E}">
        <p14:creationId xmlns:p14="http://schemas.microsoft.com/office/powerpoint/2010/main" val="3250667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219200" y="162877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807200" y="162877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B2EDBEF0-BAE5-1721-26FD-949E910B985D}"/>
              </a:ext>
            </a:extLst>
          </p:cNvPr>
          <p:cNvSpPr>
            <a:spLocks noGrp="1" noChangeArrowheads="1"/>
          </p:cNvSpPr>
          <p:nvPr>
            <p:ph type="dt" sz="half" idx="10"/>
          </p:nvPr>
        </p:nvSpPr>
        <p:spPr>
          <a:xfrm>
            <a:off x="609796" y="6245225"/>
            <a:ext cx="2843758" cy="476250"/>
          </a:xfrm>
          <a:prstGeom prst="rect">
            <a:avLst/>
          </a:prstGeom>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C3E792FF-6037-9D6C-3BD1-3F3392122124}"/>
              </a:ext>
            </a:extLst>
          </p:cNvPr>
          <p:cNvSpPr>
            <a:spLocks noGrp="1" noChangeArrowheads="1"/>
          </p:cNvSpPr>
          <p:nvPr>
            <p:ph type="ftr" sz="quarter" idx="11"/>
          </p:nvPr>
        </p:nvSpPr>
        <p:spPr>
          <a:xfrm>
            <a:off x="4164982" y="6245225"/>
            <a:ext cx="3862038" cy="476250"/>
          </a:xfrm>
          <a:prstGeom prst="rect">
            <a:avLst/>
          </a:prstGeom>
        </p:spPr>
        <p:txBody>
          <a:bodyPr/>
          <a:lstStyle>
            <a:lvl1pPr>
              <a:defRPr/>
            </a:lvl1pPr>
          </a:lstStyle>
          <a:p>
            <a:pPr>
              <a:defRPr/>
            </a:pPr>
            <a:r>
              <a:rPr lang="it-IT"/>
              <a:t>Università degli Studi del Molise - Dipartimento di Scienze per la Salute Facoltà di Medicina e Chirurgia - Cattedra di Alimentazione e Nutrizione Umana</a:t>
            </a:r>
          </a:p>
        </p:txBody>
      </p:sp>
      <p:sp>
        <p:nvSpPr>
          <p:cNvPr id="7" name="Rectangle 6">
            <a:extLst>
              <a:ext uri="{FF2B5EF4-FFF2-40B4-BE49-F238E27FC236}">
                <a16:creationId xmlns:a16="http://schemas.microsoft.com/office/drawing/2014/main" id="{483D766D-21D9-BE2E-A220-9F71BE25F671}"/>
              </a:ext>
            </a:extLst>
          </p:cNvPr>
          <p:cNvSpPr>
            <a:spLocks noGrp="1" noChangeArrowheads="1"/>
          </p:cNvSpPr>
          <p:nvPr>
            <p:ph type="sldNum" sz="quarter" idx="12"/>
          </p:nvPr>
        </p:nvSpPr>
        <p:spPr>
          <a:xfrm>
            <a:off x="8738448" y="6245225"/>
            <a:ext cx="2843757"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A6E95B9-B7DA-415A-83A0-3693A4538C99}" type="slidenum">
              <a:rPr lang="it-IT" altLang="it-IT"/>
              <a:pPr/>
              <a:t>‹N›</a:t>
            </a:fld>
            <a:endParaRPr lang="it-IT" altLang="it-IT"/>
          </a:p>
        </p:txBody>
      </p:sp>
    </p:spTree>
    <p:extLst>
      <p:ext uri="{BB962C8B-B14F-4D97-AF65-F5344CB8AC3E}">
        <p14:creationId xmlns:p14="http://schemas.microsoft.com/office/powerpoint/2010/main" val="1508576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bwMode="gray">
          <a:xfrm>
            <a:off x="431215" y="1220755"/>
            <a:ext cx="11328986" cy="384340"/>
          </a:xfrm>
        </p:spPr>
        <p:txBody>
          <a:bodyPr/>
          <a:lstStyle>
            <a:lvl1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1pPr>
            <a:lvl2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2pPr>
            <a:lvl3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3pPr>
            <a:lvl4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4pPr>
            <a:lvl5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5pPr>
            <a:lvl6pPr marL="0" indent="0">
              <a:lnSpc>
                <a:spcPct val="100000"/>
              </a:lnSpc>
              <a:spcBef>
                <a:spcPts val="704"/>
              </a:spcBef>
              <a:buNone/>
              <a:defRPr lang="en-GB" sz="2100" kern="1200" noProof="0" smtClean="0">
                <a:solidFill>
                  <a:schemeClr val="tx2"/>
                </a:solidFill>
                <a:latin typeface="Arial" pitchFamily="34" charset="0"/>
                <a:ea typeface="+mn-ea"/>
                <a:cs typeface="Arial" pitchFamily="34" charset="0"/>
              </a:defRPr>
            </a:lvl6pPr>
            <a:lvl7pPr marL="0" indent="0">
              <a:lnSpc>
                <a:spcPct val="100000"/>
              </a:lnSpc>
              <a:spcBef>
                <a:spcPts val="704"/>
              </a:spcBef>
              <a:buNone/>
              <a:defRPr lang="en-GB" sz="2100" kern="1200" noProof="0" smtClean="0">
                <a:solidFill>
                  <a:schemeClr val="tx2"/>
                </a:solidFill>
                <a:latin typeface="Arial" pitchFamily="34" charset="0"/>
                <a:ea typeface="+mn-ea"/>
                <a:cs typeface="Arial" pitchFamily="34" charset="0"/>
              </a:defRPr>
            </a:lvl7pPr>
            <a:lvl8pPr marL="0" indent="0">
              <a:lnSpc>
                <a:spcPct val="100000"/>
              </a:lnSpc>
              <a:spcBef>
                <a:spcPts val="704"/>
              </a:spcBef>
              <a:buNone/>
              <a:defRPr lang="en-GB" sz="2100" kern="1200" noProof="0" smtClean="0">
                <a:solidFill>
                  <a:schemeClr val="tx2"/>
                </a:solidFill>
                <a:latin typeface="Arial" pitchFamily="34" charset="0"/>
                <a:ea typeface="+mn-ea"/>
                <a:cs typeface="Arial" pitchFamily="34" charset="0"/>
              </a:defRPr>
            </a:lvl8pPr>
            <a:lvl9pPr marL="0" indent="0">
              <a:lnSpc>
                <a:spcPct val="100000"/>
              </a:lnSpc>
              <a:spcBef>
                <a:spcPts val="704"/>
              </a:spcBef>
              <a:buNone/>
              <a:defRPr lang="de-DE" sz="2100" kern="1200" noProof="0" smtClean="0">
                <a:solidFill>
                  <a:schemeClr val="tx2"/>
                </a:solidFill>
                <a:latin typeface="Arial" pitchFamily="34" charset="0"/>
                <a:ea typeface="+mn-ea"/>
                <a:cs typeface="Arial" pitchFamily="34" charset="0"/>
              </a:defRPr>
            </a:lvl9pPr>
          </a:lstStyle>
          <a:p>
            <a:pPr lvl="0"/>
            <a:r>
              <a:rPr lang="it-IT"/>
              <a:t>Fare clic per modificare stili del testo dello schema</a:t>
            </a:r>
          </a:p>
        </p:txBody>
      </p:sp>
      <p:sp>
        <p:nvSpPr>
          <p:cNvPr id="4" name="Textplatzhalter 3"/>
          <p:cNvSpPr>
            <a:spLocks noGrp="1"/>
          </p:cNvSpPr>
          <p:nvPr>
            <p:ph type="body" sz="quarter" idx="11"/>
          </p:nvPr>
        </p:nvSpPr>
        <p:spPr bwMode="gray">
          <a:xfrm>
            <a:off x="431371" y="6404736"/>
            <a:ext cx="11328400" cy="192616"/>
          </a:xfrm>
        </p:spPr>
        <p:txBody>
          <a:bodyPr tIns="0" bIns="42232" anchor="b" anchorCtr="0"/>
          <a:lstStyle>
            <a:lvl1pPr marL="0" marR="0" indent="0" algn="l" defTabSz="1072683" rtl="0" eaLnBrk="1" fontAlgn="auto" latinLnBrk="0" hangingPunct="1">
              <a:lnSpc>
                <a:spcPct val="100000"/>
              </a:lnSpc>
              <a:spcBef>
                <a:spcPts val="0"/>
              </a:spcBef>
              <a:spcAft>
                <a:spcPts val="0"/>
              </a:spcAft>
              <a:buClrTx/>
              <a:buSzTx/>
              <a:buFont typeface="Arial" pitchFamily="34" charset="0"/>
              <a:buNone/>
              <a:tabLst/>
              <a:defRPr lang="de-DE" sz="900" kern="1200" baseline="0" noProof="0" smtClean="0">
                <a:solidFill>
                  <a:schemeClr val="bg2"/>
                </a:solidFill>
                <a:latin typeface="Arial" pitchFamily="34" charset="0"/>
                <a:ea typeface="+mn-ea"/>
                <a:cs typeface="Arial" pitchFamily="34" charset="0"/>
              </a:defRPr>
            </a:lvl1pPr>
            <a:lvl2pPr marL="0" indent="0">
              <a:lnSpc>
                <a:spcPct val="100000"/>
              </a:lnSpc>
              <a:spcBef>
                <a:spcPts val="0"/>
              </a:spcBef>
              <a:buFont typeface="Arial" panose="020B0604020202020204" pitchFamily="34" charset="0"/>
              <a:buNone/>
              <a:defRPr lang="de-DE" sz="900" kern="1200" baseline="0" noProof="0" smtClean="0">
                <a:solidFill>
                  <a:schemeClr val="bg2"/>
                </a:solidFill>
                <a:latin typeface="Arial" pitchFamily="34" charset="0"/>
                <a:ea typeface="+mn-ea"/>
                <a:cs typeface="Arial" pitchFamily="34" charset="0"/>
              </a:defRPr>
            </a:lvl2pPr>
            <a:lvl3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3pPr>
            <a:lvl4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4pPr>
            <a:lvl5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5pPr>
            <a:lvl6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6pPr>
            <a:lvl7pPr marL="0" indent="0">
              <a:lnSpc>
                <a:spcPct val="100000"/>
              </a:lnSpc>
              <a:spcBef>
                <a:spcPts val="0"/>
              </a:spcBef>
              <a:buNone/>
              <a:defRPr lang="de-DE" sz="900" kern="1200" baseline="0" noProof="0" dirty="0" smtClean="0">
                <a:solidFill>
                  <a:schemeClr val="bg2"/>
                </a:solidFill>
                <a:latin typeface="Arial" pitchFamily="34" charset="0"/>
                <a:ea typeface="+mn-ea"/>
                <a:cs typeface="Arial" pitchFamily="34" charset="0"/>
              </a:defRPr>
            </a:lvl7pPr>
            <a:lvl8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8pPr>
            <a:lvl9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9pPr>
          </a:lstStyle>
          <a:p>
            <a:pPr lvl="0"/>
            <a:r>
              <a:rPr lang="it-IT"/>
              <a:t>Fare clic per modificare stili del testo dello schema</a:t>
            </a:r>
          </a:p>
        </p:txBody>
      </p:sp>
      <p:sp>
        <p:nvSpPr>
          <p:cNvPr id="5" name="Title 4"/>
          <p:cNvSpPr>
            <a:spLocks noGrp="1"/>
          </p:cNvSpPr>
          <p:nvPr>
            <p:ph type="title"/>
          </p:nvPr>
        </p:nvSpPr>
        <p:spPr bwMode="gray"/>
        <p:txBody>
          <a:bodyPr/>
          <a:lstStyle/>
          <a:p>
            <a:r>
              <a:rPr lang="it-IT"/>
              <a:t>Fare clic per modificare lo stile del titolo</a:t>
            </a:r>
            <a:endParaRPr lang="en-US" dirty="0"/>
          </a:p>
        </p:txBody>
      </p:sp>
    </p:spTree>
    <p:extLst>
      <p:ext uri="{BB962C8B-B14F-4D97-AF65-F5344CB8AC3E}">
        <p14:creationId xmlns:p14="http://schemas.microsoft.com/office/powerpoint/2010/main" val="3638447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date">
            <a:extLst>
              <a:ext uri="{FF2B5EF4-FFF2-40B4-BE49-F238E27FC236}">
                <a16:creationId xmlns:a16="http://schemas.microsoft.com/office/drawing/2014/main" id="{99FD6636-AD42-B1F0-4400-DB3DF724E35B}"/>
              </a:ext>
            </a:extLst>
          </p:cNvPr>
          <p:cNvSpPr>
            <a:spLocks noChangeArrowheads="1"/>
          </p:cNvSpPr>
          <p:nvPr userDrawn="1">
            <p:custDataLst>
              <p:tags r:id="rId1"/>
            </p:custDataLst>
          </p:nvPr>
        </p:nvSpPr>
        <p:spPr bwMode="auto">
          <a:xfrm>
            <a:off x="562889" y="6477001"/>
            <a:ext cx="2624857" cy="276999"/>
          </a:xfrm>
          <a:prstGeom prst="rect">
            <a:avLst/>
          </a:prstGeom>
          <a:noFill/>
          <a:ln>
            <a:noFill/>
          </a:ln>
        </p:spPr>
        <p:txBody>
          <a:bodyPr lIns="0" tIns="0" rIns="288000" bIns="0">
            <a:spAutoFit/>
          </a:bodyPr>
          <a:lstStyle/>
          <a:p>
            <a:pPr>
              <a:defRPr/>
            </a:pPr>
            <a:r>
              <a:rPr lang="en-US" sz="1800">
                <a:solidFill>
                  <a:srgbClr val="000000"/>
                </a:solidFill>
                <a:ea typeface="LF_Kai"/>
              </a:rPr>
              <a:t>13 July 2015</a:t>
            </a:r>
            <a:endParaRPr lang="en-GB" sz="1800" dirty="0">
              <a:solidFill>
                <a:srgbClr val="000000"/>
              </a:solidFill>
              <a:ea typeface="LF_Kai"/>
            </a:endParaRPr>
          </a:p>
        </p:txBody>
      </p:sp>
      <p:sp>
        <p:nvSpPr>
          <p:cNvPr id="3" name="securityLevel">
            <a:extLst>
              <a:ext uri="{FF2B5EF4-FFF2-40B4-BE49-F238E27FC236}">
                <a16:creationId xmlns:a16="http://schemas.microsoft.com/office/drawing/2014/main" id="{424934C8-C1B0-994D-67F5-9571F18B5025}"/>
              </a:ext>
            </a:extLst>
          </p:cNvPr>
          <p:cNvSpPr txBox="1">
            <a:spLocks noChangeArrowheads="1"/>
          </p:cNvSpPr>
          <p:nvPr userDrawn="1">
            <p:custDataLst>
              <p:tags r:id="rId2"/>
            </p:custDataLst>
          </p:nvPr>
        </p:nvSpPr>
        <p:spPr bwMode="auto">
          <a:xfrm>
            <a:off x="8816626" y="6475414"/>
            <a:ext cx="2624856" cy="153987"/>
          </a:xfrm>
          <a:prstGeom prst="rect">
            <a:avLst/>
          </a:prstGeom>
          <a:noFill/>
          <a:ln>
            <a:noFill/>
          </a:ln>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endParaRPr lang="en-US" sz="1000" b="1" dirty="0">
              <a:solidFill>
                <a:srgbClr val="000000"/>
              </a:solidFill>
              <a:ea typeface="LF_Kai"/>
              <a:cs typeface="Arial" charset="0"/>
            </a:endParaRPr>
          </a:p>
        </p:txBody>
      </p:sp>
      <p:sp>
        <p:nvSpPr>
          <p:cNvPr id="4" name="clientLogoPlaceholder" hidden="1">
            <a:extLst>
              <a:ext uri="{FF2B5EF4-FFF2-40B4-BE49-F238E27FC236}">
                <a16:creationId xmlns:a16="http://schemas.microsoft.com/office/drawing/2014/main" id="{82ADB379-2CDE-1C53-A43D-1C8CB1DDBA55}"/>
              </a:ext>
            </a:extLst>
          </p:cNvPr>
          <p:cNvSpPr>
            <a:spLocks noChangeArrowheads="1"/>
          </p:cNvSpPr>
          <p:nvPr userDrawn="1">
            <p:custDataLst>
              <p:tags r:id="rId3"/>
            </p:custDataLst>
          </p:nvPr>
        </p:nvSpPr>
        <p:spPr bwMode="auto">
          <a:xfrm>
            <a:off x="562889" y="4343401"/>
            <a:ext cx="2366867" cy="900113"/>
          </a:xfrm>
          <a:prstGeom prst="rect">
            <a:avLst/>
          </a:prstGeom>
          <a:solidFill>
            <a:schemeClr val="accent1"/>
          </a:solidFill>
          <a:ln>
            <a:noFill/>
          </a:ln>
        </p:spPr>
        <p:txBody>
          <a:bodyPr lIns="36000" tIns="36000" rIns="36000" bIns="36000"/>
          <a:lstStyle/>
          <a:p>
            <a:pPr>
              <a:defRPr/>
            </a:pPr>
            <a:r>
              <a:rPr lang="en-US" sz="1800" dirty="0">
                <a:solidFill>
                  <a:schemeClr val="bg1"/>
                </a:solidFill>
                <a:latin typeface="Arial" pitchFamily="18" charset="0"/>
                <a:ea typeface="LF_Kai"/>
                <a:cs typeface="Arial" charset="0"/>
              </a:rPr>
              <a:t>Client logo</a:t>
            </a:r>
          </a:p>
        </p:txBody>
      </p:sp>
      <p:sp>
        <p:nvSpPr>
          <p:cNvPr id="5" name="partnerLogoPlaceholder" hidden="1">
            <a:extLst>
              <a:ext uri="{FF2B5EF4-FFF2-40B4-BE49-F238E27FC236}">
                <a16:creationId xmlns:a16="http://schemas.microsoft.com/office/drawing/2014/main" id="{EC9BFC59-B911-D3B8-931A-DFE27DD50C9D}"/>
              </a:ext>
            </a:extLst>
          </p:cNvPr>
          <p:cNvSpPr>
            <a:spLocks noChangeArrowheads="1"/>
          </p:cNvSpPr>
          <p:nvPr userDrawn="1">
            <p:custDataLst>
              <p:tags r:id="rId4"/>
            </p:custDataLst>
          </p:nvPr>
        </p:nvSpPr>
        <p:spPr bwMode="auto">
          <a:xfrm>
            <a:off x="6205451" y="1524001"/>
            <a:ext cx="2366866" cy="900113"/>
          </a:xfrm>
          <a:prstGeom prst="rect">
            <a:avLst/>
          </a:prstGeom>
          <a:solidFill>
            <a:schemeClr val="accent1"/>
          </a:solidFill>
          <a:ln>
            <a:noFill/>
          </a:ln>
        </p:spPr>
        <p:txBody>
          <a:bodyPr lIns="36000" tIns="36000" rIns="36000" bIns="36000"/>
          <a:lstStyle/>
          <a:p>
            <a:pPr algn="r">
              <a:defRPr/>
            </a:pPr>
            <a:r>
              <a:rPr lang="en-US" sz="1800" dirty="0">
                <a:solidFill>
                  <a:schemeClr val="bg1"/>
                </a:solidFill>
                <a:latin typeface="Arial" pitchFamily="18" charset="0"/>
                <a:ea typeface="LF_Kai"/>
                <a:cs typeface="Arial" charset="0"/>
              </a:rPr>
              <a:t>Partner bank logo</a:t>
            </a:r>
          </a:p>
        </p:txBody>
      </p:sp>
      <p:grpSp>
        <p:nvGrpSpPr>
          <p:cNvPr id="6" name="masterGrid" hidden="1">
            <a:extLst>
              <a:ext uri="{FF2B5EF4-FFF2-40B4-BE49-F238E27FC236}">
                <a16:creationId xmlns:a16="http://schemas.microsoft.com/office/drawing/2014/main" id="{84D7D679-176F-DC1A-FF17-7AB84FBD2B6F}"/>
              </a:ext>
            </a:extLst>
          </p:cNvPr>
          <p:cNvGrpSpPr>
            <a:grpSpLocks/>
          </p:cNvGrpSpPr>
          <p:nvPr userDrawn="1">
            <p:custDataLst>
              <p:tags r:id="rId5"/>
            </p:custDataLst>
          </p:nvPr>
        </p:nvGrpSpPr>
        <p:grpSpPr bwMode="auto">
          <a:xfrm>
            <a:off x="1" y="0"/>
            <a:ext cx="12192000" cy="6858000"/>
            <a:chOff x="0" y="0"/>
            <a:chExt cx="9906000" cy="6858000"/>
          </a:xfrm>
        </p:grpSpPr>
        <p:grpSp>
          <p:nvGrpSpPr>
            <p:cNvPr id="7" name="Group 75" hidden="1">
              <a:extLst>
                <a:ext uri="{FF2B5EF4-FFF2-40B4-BE49-F238E27FC236}">
                  <a16:creationId xmlns:a16="http://schemas.microsoft.com/office/drawing/2014/main" id="{33DFAB47-20A4-9288-669A-A2F85CD67212}"/>
                </a:ext>
              </a:extLst>
            </p:cNvPr>
            <p:cNvGrpSpPr>
              <a:grpSpLocks/>
            </p:cNvGrpSpPr>
            <p:nvPr/>
          </p:nvGrpSpPr>
          <p:grpSpPr bwMode="auto">
            <a:xfrm>
              <a:off x="0" y="0"/>
              <a:ext cx="9906000" cy="6858000"/>
              <a:chOff x="0" y="0"/>
              <a:chExt cx="9906000" cy="6858000"/>
            </a:xfrm>
          </p:grpSpPr>
          <p:sp>
            <p:nvSpPr>
              <p:cNvPr id="14" name="S_9" hidden="1">
                <a:extLst>
                  <a:ext uri="{FF2B5EF4-FFF2-40B4-BE49-F238E27FC236}">
                    <a16:creationId xmlns:a16="http://schemas.microsoft.com/office/drawing/2014/main" id="{F2532EAF-A7DB-8138-BD75-ED96E41B274F}"/>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1" hidden="1">
                <a:extLst>
                  <a:ext uri="{FF2B5EF4-FFF2-40B4-BE49-F238E27FC236}">
                    <a16:creationId xmlns:a16="http://schemas.microsoft.com/office/drawing/2014/main" id="{EF1DC10B-BD69-4D6D-BA47-A919F45B3E60}"/>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2" hidden="1">
                <a:extLst>
                  <a:ext uri="{FF2B5EF4-FFF2-40B4-BE49-F238E27FC236}">
                    <a16:creationId xmlns:a16="http://schemas.microsoft.com/office/drawing/2014/main" id="{C0F4B92B-B85B-6192-AF35-55D15514976D}"/>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3" hidden="1">
                <a:extLst>
                  <a:ext uri="{FF2B5EF4-FFF2-40B4-BE49-F238E27FC236}">
                    <a16:creationId xmlns:a16="http://schemas.microsoft.com/office/drawing/2014/main" id="{04223F16-96F1-5ABB-AEED-EB27E96DE4F5}"/>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4" hidden="1">
                <a:extLst>
                  <a:ext uri="{FF2B5EF4-FFF2-40B4-BE49-F238E27FC236}">
                    <a16:creationId xmlns:a16="http://schemas.microsoft.com/office/drawing/2014/main" id="{2E75E3D2-C883-DA8F-52A3-7AB6904C2780}"/>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5" hidden="1">
                <a:extLst>
                  <a:ext uri="{FF2B5EF4-FFF2-40B4-BE49-F238E27FC236}">
                    <a16:creationId xmlns:a16="http://schemas.microsoft.com/office/drawing/2014/main" id="{1B986DF7-837F-5A8A-4C09-95FC850EA0A9}"/>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6" hidden="1">
                <a:extLst>
                  <a:ext uri="{FF2B5EF4-FFF2-40B4-BE49-F238E27FC236}">
                    <a16:creationId xmlns:a16="http://schemas.microsoft.com/office/drawing/2014/main" id="{375527C5-8610-E067-D6BC-9D4EDA350E76}"/>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7" hidden="1">
                <a:extLst>
                  <a:ext uri="{FF2B5EF4-FFF2-40B4-BE49-F238E27FC236}">
                    <a16:creationId xmlns:a16="http://schemas.microsoft.com/office/drawing/2014/main" id="{05D9E419-41F7-B584-6640-C1FA750FBA61}"/>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8" hidden="1">
                <a:extLst>
                  <a:ext uri="{FF2B5EF4-FFF2-40B4-BE49-F238E27FC236}">
                    <a16:creationId xmlns:a16="http://schemas.microsoft.com/office/drawing/2014/main" id="{B2AADD02-1E28-E9AB-6264-F19B7823EBE8}"/>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0" hidden="1">
                <a:extLst>
                  <a:ext uri="{FF2B5EF4-FFF2-40B4-BE49-F238E27FC236}">
                    <a16:creationId xmlns:a16="http://schemas.microsoft.com/office/drawing/2014/main" id="{BD5A047B-67FA-03CC-0D4E-A6A21B32E7D3}"/>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1" hidden="1">
                <a:extLst>
                  <a:ext uri="{FF2B5EF4-FFF2-40B4-BE49-F238E27FC236}">
                    <a16:creationId xmlns:a16="http://schemas.microsoft.com/office/drawing/2014/main" id="{51199B4A-CF51-DC13-26E5-235A73DAEED5}"/>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2" hidden="1">
                <a:extLst>
                  <a:ext uri="{FF2B5EF4-FFF2-40B4-BE49-F238E27FC236}">
                    <a16:creationId xmlns:a16="http://schemas.microsoft.com/office/drawing/2014/main" id="{4B6D6753-732E-0E23-079B-762A11EB11BF}"/>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3" hidden="1">
                <a:extLst>
                  <a:ext uri="{FF2B5EF4-FFF2-40B4-BE49-F238E27FC236}">
                    <a16:creationId xmlns:a16="http://schemas.microsoft.com/office/drawing/2014/main" id="{48B85FA7-3D15-E73D-722D-911779092858}"/>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4" hidden="1">
                <a:extLst>
                  <a:ext uri="{FF2B5EF4-FFF2-40B4-BE49-F238E27FC236}">
                    <a16:creationId xmlns:a16="http://schemas.microsoft.com/office/drawing/2014/main" id="{BE0B527E-D31B-6FA4-503C-11DED40566EB}"/>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5" hidden="1">
                <a:extLst>
                  <a:ext uri="{FF2B5EF4-FFF2-40B4-BE49-F238E27FC236}">
                    <a16:creationId xmlns:a16="http://schemas.microsoft.com/office/drawing/2014/main" id="{93A5F83B-94A2-6030-26B8-8071C0166EB7}"/>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6" hidden="1">
                <a:extLst>
                  <a:ext uri="{FF2B5EF4-FFF2-40B4-BE49-F238E27FC236}">
                    <a16:creationId xmlns:a16="http://schemas.microsoft.com/office/drawing/2014/main" id="{4E025D3B-FDC6-DD88-17DF-4DBF88F4D3AF}"/>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7" hidden="1">
                <a:extLst>
                  <a:ext uri="{FF2B5EF4-FFF2-40B4-BE49-F238E27FC236}">
                    <a16:creationId xmlns:a16="http://schemas.microsoft.com/office/drawing/2014/main" id="{FE0F8925-433E-ACA4-EC2C-A6F7882CBA88}"/>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8" hidden="1">
                <a:extLst>
                  <a:ext uri="{FF2B5EF4-FFF2-40B4-BE49-F238E27FC236}">
                    <a16:creationId xmlns:a16="http://schemas.microsoft.com/office/drawing/2014/main" id="{3176C9EF-27A5-7EE4-A97E-F4897B2DB3B0}"/>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19" hidden="1">
                <a:extLst>
                  <a:ext uri="{FF2B5EF4-FFF2-40B4-BE49-F238E27FC236}">
                    <a16:creationId xmlns:a16="http://schemas.microsoft.com/office/drawing/2014/main" id="{3B28F395-6589-7588-B638-F43B74A80D58}"/>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0" hidden="1">
                <a:extLst>
                  <a:ext uri="{FF2B5EF4-FFF2-40B4-BE49-F238E27FC236}">
                    <a16:creationId xmlns:a16="http://schemas.microsoft.com/office/drawing/2014/main" id="{03891118-4166-C41C-F8CD-D8384079BD82}"/>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21" hidden="1">
                <a:extLst>
                  <a:ext uri="{FF2B5EF4-FFF2-40B4-BE49-F238E27FC236}">
                    <a16:creationId xmlns:a16="http://schemas.microsoft.com/office/drawing/2014/main" id="{E5236E08-3F7D-DB34-CD89-D3E233A288A9}"/>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3" hidden="1">
                <a:extLst>
                  <a:ext uri="{FF2B5EF4-FFF2-40B4-BE49-F238E27FC236}">
                    <a16:creationId xmlns:a16="http://schemas.microsoft.com/office/drawing/2014/main" id="{44A15B7B-319E-07F9-029C-BCA68DA9E0BD}"/>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S_12" hidden="1">
                <a:extLst>
                  <a:ext uri="{FF2B5EF4-FFF2-40B4-BE49-F238E27FC236}">
                    <a16:creationId xmlns:a16="http://schemas.microsoft.com/office/drawing/2014/main" id="{E40C3652-A513-46F0-6929-D4F6A8408CB0}"/>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7" name="Line 128" hidden="1">
                <a:extLst>
                  <a:ext uri="{FF2B5EF4-FFF2-40B4-BE49-F238E27FC236}">
                    <a16:creationId xmlns:a16="http://schemas.microsoft.com/office/drawing/2014/main" id="{1628EE75-3B4C-EC8F-99C4-5AE5243FF5B6}"/>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8" name="Group 64" hidden="1">
              <a:extLst>
                <a:ext uri="{FF2B5EF4-FFF2-40B4-BE49-F238E27FC236}">
                  <a16:creationId xmlns:a16="http://schemas.microsoft.com/office/drawing/2014/main" id="{62AF902D-B8D8-C051-B46B-8A8193C2D7E7}"/>
                </a:ext>
              </a:extLst>
            </p:cNvPr>
            <p:cNvGrpSpPr>
              <a:grpSpLocks/>
            </p:cNvGrpSpPr>
            <p:nvPr/>
          </p:nvGrpSpPr>
          <p:grpSpPr bwMode="auto">
            <a:xfrm>
              <a:off x="1978659" y="6321425"/>
              <a:ext cx="7479522" cy="144463"/>
              <a:chOff x="1978659" y="6321420"/>
              <a:chExt cx="7479522" cy="144000"/>
            </a:xfrm>
          </p:grpSpPr>
          <p:sp>
            <p:nvSpPr>
              <p:cNvPr id="12" name="Rectangle 56" hidden="1">
                <a:extLst>
                  <a:ext uri="{FF2B5EF4-FFF2-40B4-BE49-F238E27FC236}">
                    <a16:creationId xmlns:a16="http://schemas.microsoft.com/office/drawing/2014/main" id="{0AE0C457-ADEE-7905-22EF-7098B602E0E3}"/>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3" name="TextBox 13" hidden="1">
                <a:extLst>
                  <a:ext uri="{FF2B5EF4-FFF2-40B4-BE49-F238E27FC236}">
                    <a16:creationId xmlns:a16="http://schemas.microsoft.com/office/drawing/2014/main" id="{47DE333D-96F7-A005-AA6B-4D70E70F3DC1}"/>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9" name="Group 63" hidden="1">
              <a:extLst>
                <a:ext uri="{FF2B5EF4-FFF2-40B4-BE49-F238E27FC236}">
                  <a16:creationId xmlns:a16="http://schemas.microsoft.com/office/drawing/2014/main" id="{8E6EC877-128B-A7EC-217E-793BE470B1B9}"/>
                </a:ext>
              </a:extLst>
            </p:cNvPr>
            <p:cNvGrpSpPr>
              <a:grpSpLocks/>
            </p:cNvGrpSpPr>
            <p:nvPr/>
          </p:nvGrpSpPr>
          <p:grpSpPr bwMode="auto">
            <a:xfrm>
              <a:off x="1978659" y="5976938"/>
              <a:ext cx="7479522" cy="161925"/>
              <a:chOff x="1978659" y="5976934"/>
              <a:chExt cx="7479522" cy="161462"/>
            </a:xfrm>
          </p:grpSpPr>
          <p:sp>
            <p:nvSpPr>
              <p:cNvPr id="10" name="Rectangle 60" hidden="1">
                <a:extLst>
                  <a:ext uri="{FF2B5EF4-FFF2-40B4-BE49-F238E27FC236}">
                    <a16:creationId xmlns:a16="http://schemas.microsoft.com/office/drawing/2014/main" id="{42A5784E-4808-E6F1-AD16-6815951EB8AD}"/>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1" name="TextBox 13" hidden="1">
                <a:extLst>
                  <a:ext uri="{FF2B5EF4-FFF2-40B4-BE49-F238E27FC236}">
                    <a16:creationId xmlns:a16="http://schemas.microsoft.com/office/drawing/2014/main" id="{81753A60-AB6A-F3AA-2E39-8D85CB1A538D}"/>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8" name="docReference">
            <a:extLst>
              <a:ext uri="{FF2B5EF4-FFF2-40B4-BE49-F238E27FC236}">
                <a16:creationId xmlns:a16="http://schemas.microsoft.com/office/drawing/2014/main" id="{C71253B8-FED6-EBCB-025D-EA11370F99A4}"/>
              </a:ext>
            </a:extLst>
          </p:cNvPr>
          <p:cNvSpPr txBox="1"/>
          <p:nvPr userDrawn="1">
            <p:custDataLst>
              <p:tags r:id="rId6"/>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9" name="draftStamp">
            <a:extLst>
              <a:ext uri="{FF2B5EF4-FFF2-40B4-BE49-F238E27FC236}">
                <a16:creationId xmlns:a16="http://schemas.microsoft.com/office/drawing/2014/main" id="{04F91509-FDD7-0DCE-9B57-B8B311E5A7A8}"/>
              </a:ext>
            </a:extLst>
          </p:cNvPr>
          <p:cNvSpPr txBox="1">
            <a:spLocks noChangeArrowheads="1"/>
          </p:cNvSpPr>
          <p:nvPr userDrawn="1">
            <p:custDataLst>
              <p:tags r:id="rId7"/>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900" b="0">
                <a:solidFill>
                  <a:srgbClr val="FF0000"/>
                </a:solidFill>
                <a:latin typeface="+mn-lt"/>
                <a:ea typeface="LF_Kai"/>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solidFill>
                  <a:schemeClr val="tx1"/>
                </a:solidFill>
              </a:rPr>
              <a:t> </a:t>
            </a:r>
            <a:endParaRPr lang="en-US" sz="800" dirty="0">
              <a:solidFill>
                <a:schemeClr val="tx1"/>
              </a:solidFill>
            </a:endParaRPr>
          </a:p>
        </p:txBody>
      </p:sp>
      <p:sp>
        <p:nvSpPr>
          <p:cNvPr id="40" name="companyLogoPlaceholder" hidden="1">
            <a:extLst>
              <a:ext uri="{FF2B5EF4-FFF2-40B4-BE49-F238E27FC236}">
                <a16:creationId xmlns:a16="http://schemas.microsoft.com/office/drawing/2014/main" id="{0DDDA9D8-2BB8-E7CA-036F-6F5C981F94E0}"/>
              </a:ext>
            </a:extLst>
          </p:cNvPr>
          <p:cNvSpPr>
            <a:spLocks noChangeArrowheads="1"/>
          </p:cNvSpPr>
          <p:nvPr userDrawn="1">
            <p:custDataLst>
              <p:tags r:id="rId8"/>
            </p:custDataLst>
          </p:nvPr>
        </p:nvSpPr>
        <p:spPr bwMode="auto">
          <a:xfrm>
            <a:off x="8816627" y="1524001"/>
            <a:ext cx="2378593" cy="809625"/>
          </a:xfrm>
          <a:prstGeom prst="rect">
            <a:avLst/>
          </a:prstGeom>
          <a:solidFill>
            <a:schemeClr val="accent1"/>
          </a:solidFill>
          <a:ln>
            <a:noFill/>
          </a:ln>
        </p:spPr>
        <p:txBody>
          <a:bodyPr lIns="36000" tIns="36000" rIns="36000" bIns="36000"/>
          <a:lstStyle/>
          <a:p>
            <a:pPr>
              <a:defRPr/>
            </a:pPr>
            <a:r>
              <a:rPr lang="en-US" sz="1800" dirty="0">
                <a:solidFill>
                  <a:schemeClr val="bg1"/>
                </a:solidFill>
                <a:latin typeface="Arial" pitchFamily="18" charset="0"/>
                <a:ea typeface="LF_Kai"/>
                <a:cs typeface="Arial" charset="0"/>
              </a:rPr>
              <a:t>Rothschild logo</a:t>
            </a:r>
          </a:p>
        </p:txBody>
      </p:sp>
      <p:pic>
        <p:nvPicPr>
          <p:cNvPr id="41" name="companyLogo">
            <a:extLst>
              <a:ext uri="{FF2B5EF4-FFF2-40B4-BE49-F238E27FC236}">
                <a16:creationId xmlns:a16="http://schemas.microsoft.com/office/drawing/2014/main" id="{84112614-4E0F-EF1C-9277-A201E68B39D8}"/>
              </a:ext>
            </a:extLst>
          </p:cNvPr>
          <p:cNvPicPr>
            <a:picLocks noChangeAspect="1"/>
          </p:cNvPicPr>
          <p:nvPr userDrawn="1">
            <p:custDataLst>
              <p:tags r:id="rId9"/>
            </p:custDataLst>
          </p:nvPr>
        </p:nvPicPr>
        <p:blipFill>
          <a:blip r:embed="rId11">
            <a:extLst>
              <a:ext uri="{28A0092B-C50C-407E-A947-70E740481C1C}">
                <a14:useLocalDpi xmlns:a14="http://schemas.microsoft.com/office/drawing/2010/main" val="0"/>
              </a:ext>
            </a:extLst>
          </a:blip>
          <a:srcRect/>
          <a:stretch>
            <a:fillRect/>
          </a:stretch>
        </p:blipFill>
        <p:spPr bwMode="auto">
          <a:xfrm>
            <a:off x="8816626" y="1524000"/>
            <a:ext cx="2366866"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2052"/>
          <p:cNvSpPr>
            <a:spLocks noGrp="1" noChangeArrowheads="1"/>
          </p:cNvSpPr>
          <p:nvPr>
            <p:ph type="ctrTitle"/>
          </p:nvPr>
        </p:nvSpPr>
        <p:spPr>
          <a:xfrm>
            <a:off x="562707" y="5497513"/>
            <a:ext cx="11074400" cy="539750"/>
          </a:xfrm>
        </p:spPr>
        <p:txBody>
          <a:bodyPr bIns="91440" anchor="b"/>
          <a:lstStyle>
            <a:lvl1pPr marL="346075" indent="-346075">
              <a:defRPr sz="2400">
                <a:ea typeface="LF_Kai"/>
              </a:defRPr>
            </a:lvl1pPr>
          </a:lstStyle>
          <a:p>
            <a:r>
              <a:rPr lang="it-IT" dirty="0"/>
              <a:t>Fare clic per modificare lo stile del titolo</a:t>
            </a:r>
            <a:endParaRPr lang="en-GB" dirty="0"/>
          </a:p>
        </p:txBody>
      </p:sp>
      <p:sp>
        <p:nvSpPr>
          <p:cNvPr id="55" name="Rectangle 2051"/>
          <p:cNvSpPr>
            <a:spLocks noGrp="1" noChangeArrowheads="1"/>
          </p:cNvSpPr>
          <p:nvPr>
            <p:ph type="subTitle" idx="1"/>
          </p:nvPr>
        </p:nvSpPr>
        <p:spPr>
          <a:xfrm>
            <a:off x="562888" y="6080125"/>
            <a:ext cx="11077638" cy="228600"/>
          </a:xfrm>
          <a:prstGeom prst="rect">
            <a:avLst/>
          </a:prstGeom>
        </p:spPr>
        <p:txBody>
          <a:bodyPr lIns="0" tIns="0" rIns="0" bIns="0"/>
          <a:lstStyle>
            <a:lvl1pPr>
              <a:spcBef>
                <a:spcPct val="0"/>
              </a:spcBef>
              <a:defRPr sz="1800" b="0">
                <a:latin typeface="Georgia" pitchFamily="-112" charset="0"/>
                <a:ea typeface="LF_Kai"/>
              </a:defRPr>
            </a:lvl1pPr>
          </a:lstStyle>
          <a:p>
            <a:r>
              <a:rPr lang="it-IT" dirty="0"/>
              <a:t>Fare clic per modificare lo stile del sottotitolo dello schema</a:t>
            </a:r>
            <a:endParaRPr lang="en-GB" dirty="0"/>
          </a:p>
        </p:txBody>
      </p:sp>
    </p:spTree>
    <p:extLst>
      <p:ext uri="{BB962C8B-B14F-4D97-AF65-F5344CB8AC3E}">
        <p14:creationId xmlns:p14="http://schemas.microsoft.com/office/powerpoint/2010/main" val="65835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2" name="masterGrid" hidden="1">
            <a:extLst>
              <a:ext uri="{FF2B5EF4-FFF2-40B4-BE49-F238E27FC236}">
                <a16:creationId xmlns:a16="http://schemas.microsoft.com/office/drawing/2014/main" id="{C9D30026-908E-A86C-ED9C-BAE834676C83}"/>
              </a:ext>
            </a:extLst>
          </p:cNvPr>
          <p:cNvGrpSpPr>
            <a:grpSpLocks/>
          </p:cNvGrpSpPr>
          <p:nvPr userDrawn="1">
            <p:custDataLst>
              <p:tags r:id="rId1"/>
            </p:custDataLst>
          </p:nvPr>
        </p:nvGrpSpPr>
        <p:grpSpPr bwMode="auto">
          <a:xfrm>
            <a:off x="1" y="0"/>
            <a:ext cx="12192000" cy="6858000"/>
            <a:chOff x="0" y="0"/>
            <a:chExt cx="9906000" cy="6858000"/>
          </a:xfrm>
        </p:grpSpPr>
        <p:grpSp>
          <p:nvGrpSpPr>
            <p:cNvPr id="3" name="Group 75" hidden="1">
              <a:extLst>
                <a:ext uri="{FF2B5EF4-FFF2-40B4-BE49-F238E27FC236}">
                  <a16:creationId xmlns:a16="http://schemas.microsoft.com/office/drawing/2014/main" id="{7B7D0D2C-A269-05C9-EE84-BC2AA34DDBB8}"/>
                </a:ext>
              </a:extLst>
            </p:cNvPr>
            <p:cNvGrpSpPr>
              <a:grpSpLocks/>
            </p:cNvGrpSpPr>
            <p:nvPr/>
          </p:nvGrpSpPr>
          <p:grpSpPr bwMode="auto">
            <a:xfrm>
              <a:off x="0" y="0"/>
              <a:ext cx="9906000" cy="6858000"/>
              <a:chOff x="0" y="0"/>
              <a:chExt cx="9906000" cy="6858000"/>
            </a:xfrm>
          </p:grpSpPr>
          <p:sp>
            <p:nvSpPr>
              <p:cNvPr id="10" name="S_9" hidden="1">
                <a:extLst>
                  <a:ext uri="{FF2B5EF4-FFF2-40B4-BE49-F238E27FC236}">
                    <a16:creationId xmlns:a16="http://schemas.microsoft.com/office/drawing/2014/main" id="{EB51A387-16C6-31E5-02BF-C4BA36833CD1}"/>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1" name="S_1" hidden="1">
                <a:extLst>
                  <a:ext uri="{FF2B5EF4-FFF2-40B4-BE49-F238E27FC236}">
                    <a16:creationId xmlns:a16="http://schemas.microsoft.com/office/drawing/2014/main" id="{5DF0E642-CBD4-6C98-4DC3-E8DA93B980BB}"/>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2" name="S_2" hidden="1">
                <a:extLst>
                  <a:ext uri="{FF2B5EF4-FFF2-40B4-BE49-F238E27FC236}">
                    <a16:creationId xmlns:a16="http://schemas.microsoft.com/office/drawing/2014/main" id="{44F0FA70-DFE2-6936-E238-0CEDA0F6D4D4}"/>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3" name="S_3" hidden="1">
                <a:extLst>
                  <a:ext uri="{FF2B5EF4-FFF2-40B4-BE49-F238E27FC236}">
                    <a16:creationId xmlns:a16="http://schemas.microsoft.com/office/drawing/2014/main" id="{5D9737EA-5AED-F7B9-3C19-B595F6451FC9}"/>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4" hidden="1">
                <a:extLst>
                  <a:ext uri="{FF2B5EF4-FFF2-40B4-BE49-F238E27FC236}">
                    <a16:creationId xmlns:a16="http://schemas.microsoft.com/office/drawing/2014/main" id="{E113164A-D9B4-786E-0986-084707DB2120}"/>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5" hidden="1">
                <a:extLst>
                  <a:ext uri="{FF2B5EF4-FFF2-40B4-BE49-F238E27FC236}">
                    <a16:creationId xmlns:a16="http://schemas.microsoft.com/office/drawing/2014/main" id="{96763D1C-6EA2-0C3C-928C-C6E2D972A21B}"/>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6" hidden="1">
                <a:extLst>
                  <a:ext uri="{FF2B5EF4-FFF2-40B4-BE49-F238E27FC236}">
                    <a16:creationId xmlns:a16="http://schemas.microsoft.com/office/drawing/2014/main" id="{A8FED978-0354-AF29-17D2-B88C8A7C8E23}"/>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7" hidden="1">
                <a:extLst>
                  <a:ext uri="{FF2B5EF4-FFF2-40B4-BE49-F238E27FC236}">
                    <a16:creationId xmlns:a16="http://schemas.microsoft.com/office/drawing/2014/main" id="{9B95035D-1453-2393-3B21-FDF114377ADA}"/>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8" hidden="1">
                <a:extLst>
                  <a:ext uri="{FF2B5EF4-FFF2-40B4-BE49-F238E27FC236}">
                    <a16:creationId xmlns:a16="http://schemas.microsoft.com/office/drawing/2014/main" id="{55D2D113-9A83-E1B0-4175-2705C8B439BB}"/>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10" hidden="1">
                <a:extLst>
                  <a:ext uri="{FF2B5EF4-FFF2-40B4-BE49-F238E27FC236}">
                    <a16:creationId xmlns:a16="http://schemas.microsoft.com/office/drawing/2014/main" id="{1D0FF8BC-20AE-66AD-657D-87301F02EB59}"/>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11" hidden="1">
                <a:extLst>
                  <a:ext uri="{FF2B5EF4-FFF2-40B4-BE49-F238E27FC236}">
                    <a16:creationId xmlns:a16="http://schemas.microsoft.com/office/drawing/2014/main" id="{BC9DC1F0-2AD4-91ED-1CDC-08D195B9A67C}"/>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12" hidden="1">
                <a:extLst>
                  <a:ext uri="{FF2B5EF4-FFF2-40B4-BE49-F238E27FC236}">
                    <a16:creationId xmlns:a16="http://schemas.microsoft.com/office/drawing/2014/main" id="{FBA65C39-33EA-CF68-C782-4FD8675AF5C3}"/>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3" hidden="1">
                <a:extLst>
                  <a:ext uri="{FF2B5EF4-FFF2-40B4-BE49-F238E27FC236}">
                    <a16:creationId xmlns:a16="http://schemas.microsoft.com/office/drawing/2014/main" id="{E6689C32-9DD8-9366-972C-507F31015A23}"/>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4" hidden="1">
                <a:extLst>
                  <a:ext uri="{FF2B5EF4-FFF2-40B4-BE49-F238E27FC236}">
                    <a16:creationId xmlns:a16="http://schemas.microsoft.com/office/drawing/2014/main" id="{BA116CEC-6D58-6AE0-FD56-D93C14A75509}"/>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5" hidden="1">
                <a:extLst>
                  <a:ext uri="{FF2B5EF4-FFF2-40B4-BE49-F238E27FC236}">
                    <a16:creationId xmlns:a16="http://schemas.microsoft.com/office/drawing/2014/main" id="{99BFC78F-CD82-9AE2-A622-5EBE67A27F8B}"/>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6" hidden="1">
                <a:extLst>
                  <a:ext uri="{FF2B5EF4-FFF2-40B4-BE49-F238E27FC236}">
                    <a16:creationId xmlns:a16="http://schemas.microsoft.com/office/drawing/2014/main" id="{431E5749-5C4D-E06B-D2B8-C42D9AF7CF1E}"/>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7" hidden="1">
                <a:extLst>
                  <a:ext uri="{FF2B5EF4-FFF2-40B4-BE49-F238E27FC236}">
                    <a16:creationId xmlns:a16="http://schemas.microsoft.com/office/drawing/2014/main" id="{A9257A82-A654-44FE-C40C-9C3337115C26}"/>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8" hidden="1">
                <a:extLst>
                  <a:ext uri="{FF2B5EF4-FFF2-40B4-BE49-F238E27FC236}">
                    <a16:creationId xmlns:a16="http://schemas.microsoft.com/office/drawing/2014/main" id="{CA74770F-8B82-2F45-4A50-D9C1ACE9A211}"/>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9" hidden="1">
                <a:extLst>
                  <a:ext uri="{FF2B5EF4-FFF2-40B4-BE49-F238E27FC236}">
                    <a16:creationId xmlns:a16="http://schemas.microsoft.com/office/drawing/2014/main" id="{84FA518E-EC4D-C531-83DF-9DD2AD75CDC4}"/>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20" hidden="1">
                <a:extLst>
                  <a:ext uri="{FF2B5EF4-FFF2-40B4-BE49-F238E27FC236}">
                    <a16:creationId xmlns:a16="http://schemas.microsoft.com/office/drawing/2014/main" id="{431D0CFE-8575-BB98-B103-9BF770020B50}"/>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21" hidden="1">
                <a:extLst>
                  <a:ext uri="{FF2B5EF4-FFF2-40B4-BE49-F238E27FC236}">
                    <a16:creationId xmlns:a16="http://schemas.microsoft.com/office/drawing/2014/main" id="{373153EF-289B-10D4-D62E-02334F67E068}"/>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3" hidden="1">
                <a:extLst>
                  <a:ext uri="{FF2B5EF4-FFF2-40B4-BE49-F238E27FC236}">
                    <a16:creationId xmlns:a16="http://schemas.microsoft.com/office/drawing/2014/main" id="{2BE02268-7E31-B5D0-F9FD-BF5887FBD0EF}"/>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12" hidden="1">
                <a:extLst>
                  <a:ext uri="{FF2B5EF4-FFF2-40B4-BE49-F238E27FC236}">
                    <a16:creationId xmlns:a16="http://schemas.microsoft.com/office/drawing/2014/main" id="{19FC074E-B484-FEE1-E8C7-C1600A73B35A}"/>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Line 128" hidden="1">
                <a:extLst>
                  <a:ext uri="{FF2B5EF4-FFF2-40B4-BE49-F238E27FC236}">
                    <a16:creationId xmlns:a16="http://schemas.microsoft.com/office/drawing/2014/main" id="{C9E37434-2396-0A4E-0427-04CAB464C4A3}"/>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4" name="Group 64" hidden="1">
              <a:extLst>
                <a:ext uri="{FF2B5EF4-FFF2-40B4-BE49-F238E27FC236}">
                  <a16:creationId xmlns:a16="http://schemas.microsoft.com/office/drawing/2014/main" id="{CFC0389A-3B28-B321-181F-6DC119774D7A}"/>
                </a:ext>
              </a:extLst>
            </p:cNvPr>
            <p:cNvGrpSpPr>
              <a:grpSpLocks/>
            </p:cNvGrpSpPr>
            <p:nvPr/>
          </p:nvGrpSpPr>
          <p:grpSpPr bwMode="auto">
            <a:xfrm>
              <a:off x="1978659" y="6321425"/>
              <a:ext cx="7479522" cy="144463"/>
              <a:chOff x="1978659" y="6321420"/>
              <a:chExt cx="7479522" cy="144000"/>
            </a:xfrm>
          </p:grpSpPr>
          <p:sp>
            <p:nvSpPr>
              <p:cNvPr id="8" name="Rectangle 56" hidden="1">
                <a:extLst>
                  <a:ext uri="{FF2B5EF4-FFF2-40B4-BE49-F238E27FC236}">
                    <a16:creationId xmlns:a16="http://schemas.microsoft.com/office/drawing/2014/main" id="{1353795D-78E4-5662-EB6B-20E66F83B70F}"/>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9" name="TextBox 13" hidden="1">
                <a:extLst>
                  <a:ext uri="{FF2B5EF4-FFF2-40B4-BE49-F238E27FC236}">
                    <a16:creationId xmlns:a16="http://schemas.microsoft.com/office/drawing/2014/main" id="{39BC77E2-0D9E-5355-4C99-1C05A507473D}"/>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5" name="Group 63" hidden="1">
              <a:extLst>
                <a:ext uri="{FF2B5EF4-FFF2-40B4-BE49-F238E27FC236}">
                  <a16:creationId xmlns:a16="http://schemas.microsoft.com/office/drawing/2014/main" id="{FACE953A-7D0E-D081-BF5C-078E3E22B0AD}"/>
                </a:ext>
              </a:extLst>
            </p:cNvPr>
            <p:cNvGrpSpPr>
              <a:grpSpLocks/>
            </p:cNvGrpSpPr>
            <p:nvPr/>
          </p:nvGrpSpPr>
          <p:grpSpPr bwMode="auto">
            <a:xfrm>
              <a:off x="1978659" y="5976938"/>
              <a:ext cx="7479522" cy="161925"/>
              <a:chOff x="1978659" y="5976934"/>
              <a:chExt cx="7479522" cy="161462"/>
            </a:xfrm>
          </p:grpSpPr>
          <p:sp>
            <p:nvSpPr>
              <p:cNvPr id="6" name="Rectangle 60" hidden="1">
                <a:extLst>
                  <a:ext uri="{FF2B5EF4-FFF2-40B4-BE49-F238E27FC236}">
                    <a16:creationId xmlns:a16="http://schemas.microsoft.com/office/drawing/2014/main" id="{91692BDD-8BC5-E3B3-762F-D7853697B1E3}"/>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7" name="TextBox 13" hidden="1">
                <a:extLst>
                  <a:ext uri="{FF2B5EF4-FFF2-40B4-BE49-F238E27FC236}">
                    <a16:creationId xmlns:a16="http://schemas.microsoft.com/office/drawing/2014/main" id="{3865EAFD-0B73-F213-D98B-B78170239BAA}"/>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4" name="docReference">
            <a:extLst>
              <a:ext uri="{FF2B5EF4-FFF2-40B4-BE49-F238E27FC236}">
                <a16:creationId xmlns:a16="http://schemas.microsoft.com/office/drawing/2014/main" id="{4F251489-E54B-EE9B-43C4-4F6CD01B1D2B}"/>
              </a:ext>
            </a:extLst>
          </p:cNvPr>
          <p:cNvSpPr txBox="1"/>
          <p:nvPr userDrawn="1">
            <p:custDataLst>
              <p:tags r:id="rId2"/>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5" name="draftStamp">
            <a:extLst>
              <a:ext uri="{FF2B5EF4-FFF2-40B4-BE49-F238E27FC236}">
                <a16:creationId xmlns:a16="http://schemas.microsoft.com/office/drawing/2014/main" id="{87EB179B-67E8-A3BC-AC76-514BE4C25D36}"/>
              </a:ext>
            </a:extLst>
          </p:cNvPr>
          <p:cNvSpPr txBox="1">
            <a:spLocks noChangeArrowheads="1"/>
          </p:cNvSpPr>
          <p:nvPr userDrawn="1">
            <p:custDataLst>
              <p:tags r:id="rId3"/>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71" name="title"/>
          <p:cNvSpPr>
            <a:spLocks noGrp="1"/>
          </p:cNvSpPr>
          <p:nvPr>
            <p:ph type="title"/>
          </p:nvPr>
        </p:nvSpPr>
        <p:spPr>
          <a:xfrm>
            <a:off x="562888" y="5505450"/>
            <a:ext cx="11077951" cy="539750"/>
          </a:xfrm>
        </p:spPr>
        <p:txBody>
          <a:bodyPr bIns="91440" anchor="b"/>
          <a:lstStyle>
            <a:lvl1pPr marL="346075" indent="-346075">
              <a:defRPr sz="2400">
                <a:latin typeface="Georgia" pitchFamily="18" charset="0"/>
                <a:ea typeface="LF_Kai"/>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377155489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351FF-377E-8F84-4B5C-8CCC27DBA2D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1F597E2-1D57-5BC7-E6B8-45A40B953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6F00210-976C-2F58-3272-37AA11CF527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9BD37D1-0169-F31E-4DC2-88BE08DDEA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92DEE64-07BA-A5B3-DE14-3AFCFC6912E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DB8D4E7-6B76-8579-DCD1-126163823FB0}"/>
              </a:ext>
            </a:extLst>
          </p:cNvPr>
          <p:cNvSpPr>
            <a:spLocks noGrp="1"/>
          </p:cNvSpPr>
          <p:nvPr>
            <p:ph type="dt" sz="half" idx="10"/>
          </p:nvPr>
        </p:nvSpPr>
        <p:spPr/>
        <p:txBody>
          <a:bodyPr/>
          <a:lstStyle/>
          <a:p>
            <a:fld id="{5EA2DFBD-314A-4633-8B0E-A20E27085F59}" type="datetimeFigureOut">
              <a:rPr lang="it-IT" smtClean="0"/>
              <a:t>26/07/2023</a:t>
            </a:fld>
            <a:endParaRPr lang="it-IT"/>
          </a:p>
        </p:txBody>
      </p:sp>
      <p:sp>
        <p:nvSpPr>
          <p:cNvPr id="8" name="Segnaposto piè di pagina 7">
            <a:extLst>
              <a:ext uri="{FF2B5EF4-FFF2-40B4-BE49-F238E27FC236}">
                <a16:creationId xmlns:a16="http://schemas.microsoft.com/office/drawing/2014/main" id="{2947902A-4A77-EF87-0D79-688CB6E8987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9F6D5B6-D3C1-7709-E3AF-2C0C388195DB}"/>
              </a:ext>
            </a:extLst>
          </p:cNvPr>
          <p:cNvSpPr>
            <a:spLocks noGrp="1"/>
          </p:cNvSpPr>
          <p:nvPr>
            <p:ph type="sldNum" sz="quarter" idx="12"/>
          </p:nvPr>
        </p:nvSpPr>
        <p:spPr/>
        <p:txBody>
          <a:bodyPr/>
          <a:lstStyle/>
          <a:p>
            <a:fld id="{E9ABC33F-BAB8-4584-857B-E00954EFAAE8}" type="slidenum">
              <a:rPr lang="it-IT" smtClean="0"/>
              <a:t>‹N›</a:t>
            </a:fld>
            <a:endParaRPr lang="it-IT"/>
          </a:p>
        </p:txBody>
      </p:sp>
    </p:spTree>
    <p:extLst>
      <p:ext uri="{BB962C8B-B14F-4D97-AF65-F5344CB8AC3E}">
        <p14:creationId xmlns:p14="http://schemas.microsoft.com/office/powerpoint/2010/main" val="7507473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5" name="Text Placeholder 4"/>
          <p:cNvSpPr>
            <a:spLocks noGrp="1"/>
          </p:cNvSpPr>
          <p:nvPr>
            <p:ph type="body" sz="quarter" idx="10"/>
          </p:nvPr>
        </p:nvSpPr>
        <p:spPr>
          <a:xfrm>
            <a:off x="2439183" y="891813"/>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13912828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011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5" name="Text Placeholder 4"/>
          <p:cNvSpPr>
            <a:spLocks noGrp="1"/>
          </p:cNvSpPr>
          <p:nvPr>
            <p:ph type="body" sz="quarter" idx="11"/>
          </p:nvPr>
        </p:nvSpPr>
        <p:spPr>
          <a:xfrm>
            <a:off x="2438399" y="1524003"/>
            <a:ext cx="9190893" cy="4467225"/>
          </a:xfrm>
          <a:prstGeom prst="rect">
            <a:avLst/>
          </a:prstGeom>
          <a:noFill/>
          <a:ln>
            <a:noFill/>
          </a:ln>
        </p:spPr>
        <p:txBody>
          <a:bodyPr wrap="square" lIns="0" tIns="0" rIns="0" bIns="0" numCol="1" anchor="t" anchorCtr="0" compatLnSpc="1">
            <a:prstTxWarp prst="textNoShape">
              <a:avLst/>
            </a:prstTxWarp>
          </a:bodyPr>
          <a:lstStyle>
            <a:lvl1pPr>
              <a:defRPr lang="en-US" smtClean="0">
                <a:ea typeface="LF_Kai"/>
                <a:cs typeface="ＭＳ Ｐゴシック" pitchFamily="26" charset="-128"/>
              </a:defRPr>
            </a:lvl1pPr>
            <a:lvl2pPr>
              <a:defRPr lang="en-US" smtClean="0">
                <a:ea typeface="LF_Kai"/>
              </a:defRPr>
            </a:lvl2pPr>
            <a:lvl3pPr>
              <a:defRPr lang="en-US" smtClean="0">
                <a:ea typeface="LF_Kai"/>
              </a:defRPr>
            </a:lvl3pPr>
            <a:lvl4pPr>
              <a:defRPr lang="en-US" smtClean="0">
                <a:ea typeface="LF_Kai"/>
              </a:defRPr>
            </a:lvl4pPr>
            <a:lvl5pPr>
              <a:defRPr lang="en-US" baseline="0">
                <a:ea typeface="LF_Kai"/>
              </a:defRPr>
            </a:lvl5pPr>
            <a:lvl6pPr>
              <a:defRPr>
                <a:ea typeface="LF_Kai"/>
              </a:defRPr>
            </a:lvl6pPr>
            <a:lvl7pPr>
              <a:defRPr>
                <a:ea typeface="LF_Kai"/>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6"/>
            <a:r>
              <a:rPr lang="en-US" dirty="0"/>
              <a:t>Eighth level</a:t>
            </a:r>
          </a:p>
          <a:p>
            <a:pPr lvl="6"/>
            <a:r>
              <a:rPr lang="en-US" dirty="0"/>
              <a:t>Ninth level</a:t>
            </a:r>
          </a:p>
        </p:txBody>
      </p:sp>
      <p:sp>
        <p:nvSpPr>
          <p:cNvPr id="7"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388735176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0" name="Text Placeholder 9"/>
          <p:cNvSpPr>
            <a:spLocks noGrp="1"/>
          </p:cNvSpPr>
          <p:nvPr>
            <p:ph type="body" sz="quarter" idx="13"/>
          </p:nvPr>
        </p:nvSpPr>
        <p:spPr>
          <a:xfrm>
            <a:off x="2438402" y="1524000"/>
            <a:ext cx="9190893"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7" name="Text Placeholder 6"/>
          <p:cNvSpPr>
            <a:spLocks noGrp="1"/>
          </p:cNvSpPr>
          <p:nvPr>
            <p:ph type="body" sz="quarter" idx="15"/>
          </p:nvPr>
        </p:nvSpPr>
        <p:spPr>
          <a:xfrm>
            <a:off x="2438399" y="1765140"/>
            <a:ext cx="9190893"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baseline="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57273089"/>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0" name="Text Placeholder 9"/>
          <p:cNvSpPr>
            <a:spLocks noGrp="1"/>
          </p:cNvSpPr>
          <p:nvPr>
            <p:ph type="body" sz="quarter" idx="13"/>
          </p:nvPr>
        </p:nvSpPr>
        <p:spPr>
          <a:xfrm>
            <a:off x="2438400" y="1524000"/>
            <a:ext cx="4407877"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3" name="Text Placeholder 9"/>
          <p:cNvSpPr>
            <a:spLocks noGrp="1"/>
          </p:cNvSpPr>
          <p:nvPr>
            <p:ph type="body" sz="quarter" idx="14"/>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7" name="Text Placeholder 6"/>
          <p:cNvSpPr>
            <a:spLocks noGrp="1"/>
          </p:cNvSpPr>
          <p:nvPr>
            <p:ph type="body" sz="quarter" idx="15"/>
          </p:nvPr>
        </p:nvSpPr>
        <p:spPr>
          <a:xfrm>
            <a:off x="2438397"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 Placeholder 8"/>
          <p:cNvSpPr>
            <a:spLocks noGrp="1"/>
          </p:cNvSpPr>
          <p:nvPr>
            <p:ph type="body" sz="quarter" idx="16"/>
          </p:nvPr>
        </p:nvSpPr>
        <p:spPr>
          <a:xfrm>
            <a:off x="7221415"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3786378293"/>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2" name="Text Placeholder 9"/>
          <p:cNvSpPr>
            <a:spLocks noGrp="1"/>
          </p:cNvSpPr>
          <p:nvPr>
            <p:ph type="body" sz="quarter" idx="13"/>
          </p:nvPr>
        </p:nvSpPr>
        <p:spPr>
          <a:xfrm>
            <a:off x="2438402"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4" name="Text Placeholder 9"/>
          <p:cNvSpPr>
            <a:spLocks noGrp="1"/>
          </p:cNvSpPr>
          <p:nvPr>
            <p:ph type="body" sz="quarter" idx="17"/>
          </p:nvPr>
        </p:nvSpPr>
        <p:spPr>
          <a:xfrm>
            <a:off x="5627078"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18" name="Text Placeholder 9"/>
          <p:cNvSpPr>
            <a:spLocks noGrp="1"/>
          </p:cNvSpPr>
          <p:nvPr>
            <p:ph type="body" sz="quarter" idx="18"/>
          </p:nvPr>
        </p:nvSpPr>
        <p:spPr>
          <a:xfrm>
            <a:off x="8815754"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6" name="Text Placeholder 5"/>
          <p:cNvSpPr>
            <a:spLocks noGrp="1"/>
          </p:cNvSpPr>
          <p:nvPr>
            <p:ph type="body" sz="quarter" idx="19"/>
          </p:nvPr>
        </p:nvSpPr>
        <p:spPr>
          <a:xfrm>
            <a:off x="2438399"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7"/>
          <p:cNvSpPr>
            <a:spLocks noGrp="1"/>
          </p:cNvSpPr>
          <p:nvPr>
            <p:ph type="body" sz="quarter" idx="20"/>
          </p:nvPr>
        </p:nvSpPr>
        <p:spPr>
          <a:xfrm>
            <a:off x="5627078"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 Placeholder 9"/>
          <p:cNvSpPr>
            <a:spLocks noGrp="1"/>
          </p:cNvSpPr>
          <p:nvPr>
            <p:ph type="body" sz="quarter" idx="21"/>
          </p:nvPr>
        </p:nvSpPr>
        <p:spPr>
          <a:xfrm>
            <a:off x="8815754"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3"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1859288828"/>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3" name="Text Placeholder 9"/>
          <p:cNvSpPr>
            <a:spLocks noGrp="1"/>
          </p:cNvSpPr>
          <p:nvPr>
            <p:ph type="body" sz="quarter" idx="15"/>
          </p:nvPr>
        </p:nvSpPr>
        <p:spPr>
          <a:xfrm>
            <a:off x="2438400"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4" name="Text Placeholder 9"/>
          <p:cNvSpPr>
            <a:spLocks noGrp="1"/>
          </p:cNvSpPr>
          <p:nvPr>
            <p:ph type="body" sz="quarter" idx="16"/>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5" name="Text Placeholder 9"/>
          <p:cNvSpPr>
            <a:spLocks noGrp="1"/>
          </p:cNvSpPr>
          <p:nvPr>
            <p:ph type="body" sz="quarter" idx="17"/>
          </p:nvPr>
        </p:nvSpPr>
        <p:spPr>
          <a:xfrm>
            <a:off x="2438400"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6" name="Text Placeholder 9"/>
          <p:cNvSpPr>
            <a:spLocks noGrp="1"/>
          </p:cNvSpPr>
          <p:nvPr>
            <p:ph type="body" sz="quarter" idx="18"/>
          </p:nvPr>
        </p:nvSpPr>
        <p:spPr>
          <a:xfrm>
            <a:off x="7221416"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7" name="Text Placeholder 6"/>
          <p:cNvSpPr>
            <a:spLocks noGrp="1"/>
          </p:cNvSpPr>
          <p:nvPr>
            <p:ph type="body" sz="quarter" idx="19"/>
          </p:nvPr>
        </p:nvSpPr>
        <p:spPr>
          <a:xfrm>
            <a:off x="2438397"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Text Placeholder 10"/>
          <p:cNvSpPr>
            <a:spLocks noGrp="1"/>
          </p:cNvSpPr>
          <p:nvPr>
            <p:ph type="body" sz="quarter" idx="20"/>
          </p:nvPr>
        </p:nvSpPr>
        <p:spPr>
          <a:xfrm>
            <a:off x="7221412"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7" name="Text Placeholder 16"/>
          <p:cNvSpPr>
            <a:spLocks noGrp="1"/>
          </p:cNvSpPr>
          <p:nvPr>
            <p:ph type="body" sz="quarter" idx="21"/>
          </p:nvPr>
        </p:nvSpPr>
        <p:spPr>
          <a:xfrm>
            <a:off x="2438400"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9" name="Text Placeholder 18"/>
          <p:cNvSpPr>
            <a:spLocks noGrp="1"/>
          </p:cNvSpPr>
          <p:nvPr>
            <p:ph type="body" sz="quarter" idx="22"/>
          </p:nvPr>
        </p:nvSpPr>
        <p:spPr>
          <a:xfrm>
            <a:off x="7221415"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8"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tabLst/>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2379812212"/>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LF_Kai"/>
              </a:defRPr>
            </a:lvl1pPr>
          </a:lstStyle>
          <a:p>
            <a:r>
              <a:rPr lang="it-IT" dirty="0"/>
              <a:t>Fare clic per modificare lo stile del titolo</a:t>
            </a:r>
            <a:endParaRPr lang="en-US" dirty="0"/>
          </a:p>
        </p:txBody>
      </p:sp>
      <p:sp>
        <p:nvSpPr>
          <p:cNvPr id="18" name="Text Placeholder 9"/>
          <p:cNvSpPr>
            <a:spLocks noGrp="1"/>
          </p:cNvSpPr>
          <p:nvPr>
            <p:ph type="body" sz="quarter" idx="19"/>
          </p:nvPr>
        </p:nvSpPr>
        <p:spPr>
          <a:xfrm>
            <a:off x="2438399"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19" name="Text Placeholder 9"/>
          <p:cNvSpPr>
            <a:spLocks noGrp="1"/>
          </p:cNvSpPr>
          <p:nvPr>
            <p:ph type="body" sz="quarter" idx="20"/>
          </p:nvPr>
        </p:nvSpPr>
        <p:spPr>
          <a:xfrm>
            <a:off x="5627078"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4" name="Text Placeholder 9"/>
          <p:cNvSpPr>
            <a:spLocks noGrp="1"/>
          </p:cNvSpPr>
          <p:nvPr>
            <p:ph type="body" sz="quarter" idx="21"/>
          </p:nvPr>
        </p:nvSpPr>
        <p:spPr>
          <a:xfrm>
            <a:off x="8815754"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5" name="Text Placeholder 9"/>
          <p:cNvSpPr>
            <a:spLocks noGrp="1"/>
          </p:cNvSpPr>
          <p:nvPr>
            <p:ph type="body" sz="quarter" idx="22"/>
          </p:nvPr>
        </p:nvSpPr>
        <p:spPr>
          <a:xfrm>
            <a:off x="2438399"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6" name="Text Placeholder 9"/>
          <p:cNvSpPr>
            <a:spLocks noGrp="1"/>
          </p:cNvSpPr>
          <p:nvPr>
            <p:ph type="body" sz="quarter" idx="23"/>
          </p:nvPr>
        </p:nvSpPr>
        <p:spPr>
          <a:xfrm>
            <a:off x="5627078"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27" name="Text Placeholder 9"/>
          <p:cNvSpPr>
            <a:spLocks noGrp="1"/>
          </p:cNvSpPr>
          <p:nvPr>
            <p:ph type="body" sz="quarter" idx="24"/>
          </p:nvPr>
        </p:nvSpPr>
        <p:spPr>
          <a:xfrm>
            <a:off x="8815754" y="3822854"/>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6" name="Text Placeholder 5"/>
          <p:cNvSpPr>
            <a:spLocks noGrp="1"/>
          </p:cNvSpPr>
          <p:nvPr>
            <p:ph type="body" sz="quarter" idx="25"/>
          </p:nvPr>
        </p:nvSpPr>
        <p:spPr>
          <a:xfrm>
            <a:off x="2438402"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7"/>
          <p:cNvSpPr>
            <a:spLocks noGrp="1"/>
          </p:cNvSpPr>
          <p:nvPr>
            <p:ph type="body" sz="quarter" idx="26"/>
          </p:nvPr>
        </p:nvSpPr>
        <p:spPr>
          <a:xfrm>
            <a:off x="5627078"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 Placeholder 9"/>
          <p:cNvSpPr>
            <a:spLocks noGrp="1"/>
          </p:cNvSpPr>
          <p:nvPr>
            <p:ph type="body" sz="quarter" idx="27"/>
          </p:nvPr>
        </p:nvSpPr>
        <p:spPr>
          <a:xfrm>
            <a:off x="8815754"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6" name="Text Placeholder 15"/>
          <p:cNvSpPr>
            <a:spLocks noGrp="1"/>
          </p:cNvSpPr>
          <p:nvPr>
            <p:ph type="body" sz="quarter" idx="28"/>
          </p:nvPr>
        </p:nvSpPr>
        <p:spPr>
          <a:xfrm>
            <a:off x="2438402"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0" name="Text Placeholder 19"/>
          <p:cNvSpPr>
            <a:spLocks noGrp="1"/>
          </p:cNvSpPr>
          <p:nvPr>
            <p:ph type="body" sz="quarter" idx="29"/>
          </p:nvPr>
        </p:nvSpPr>
        <p:spPr>
          <a:xfrm>
            <a:off x="5627078"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3" name="Text Placeholder 22"/>
          <p:cNvSpPr>
            <a:spLocks noGrp="1"/>
          </p:cNvSpPr>
          <p:nvPr>
            <p:ph type="body" sz="quarter" idx="30"/>
          </p:nvPr>
        </p:nvSpPr>
        <p:spPr>
          <a:xfrm>
            <a:off x="8815754"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1"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Tree>
    <p:extLst>
      <p:ext uri="{BB962C8B-B14F-4D97-AF65-F5344CB8AC3E}">
        <p14:creationId xmlns:p14="http://schemas.microsoft.com/office/powerpoint/2010/main" val="3384711923"/>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ppendix Divider">
    <p:spTree>
      <p:nvGrpSpPr>
        <p:cNvPr id="1" name=""/>
        <p:cNvGrpSpPr/>
        <p:nvPr/>
      </p:nvGrpSpPr>
      <p:grpSpPr>
        <a:xfrm>
          <a:off x="0" y="0"/>
          <a:ext cx="0" cy="0"/>
          <a:chOff x="0" y="0"/>
          <a:chExt cx="0" cy="0"/>
        </a:xfrm>
      </p:grpSpPr>
      <p:grpSp>
        <p:nvGrpSpPr>
          <p:cNvPr id="2" name="masterGrid" hidden="1">
            <a:extLst>
              <a:ext uri="{FF2B5EF4-FFF2-40B4-BE49-F238E27FC236}">
                <a16:creationId xmlns:a16="http://schemas.microsoft.com/office/drawing/2014/main" id="{690F8B5E-B8FE-40E7-ABC4-8FC743943AD5}"/>
              </a:ext>
            </a:extLst>
          </p:cNvPr>
          <p:cNvGrpSpPr>
            <a:grpSpLocks/>
          </p:cNvGrpSpPr>
          <p:nvPr userDrawn="1">
            <p:custDataLst>
              <p:tags r:id="rId1"/>
            </p:custDataLst>
          </p:nvPr>
        </p:nvGrpSpPr>
        <p:grpSpPr bwMode="auto">
          <a:xfrm>
            <a:off x="1" y="0"/>
            <a:ext cx="12192000" cy="6858000"/>
            <a:chOff x="0" y="0"/>
            <a:chExt cx="9906000" cy="6858000"/>
          </a:xfrm>
        </p:grpSpPr>
        <p:grpSp>
          <p:nvGrpSpPr>
            <p:cNvPr id="3" name="Group 75" hidden="1">
              <a:extLst>
                <a:ext uri="{FF2B5EF4-FFF2-40B4-BE49-F238E27FC236}">
                  <a16:creationId xmlns:a16="http://schemas.microsoft.com/office/drawing/2014/main" id="{E0759385-E90F-02CD-C178-2D75DE9E04DA}"/>
                </a:ext>
              </a:extLst>
            </p:cNvPr>
            <p:cNvGrpSpPr>
              <a:grpSpLocks/>
            </p:cNvGrpSpPr>
            <p:nvPr/>
          </p:nvGrpSpPr>
          <p:grpSpPr bwMode="auto">
            <a:xfrm>
              <a:off x="0" y="0"/>
              <a:ext cx="9906000" cy="6858000"/>
              <a:chOff x="0" y="0"/>
              <a:chExt cx="9906000" cy="6858000"/>
            </a:xfrm>
          </p:grpSpPr>
          <p:sp>
            <p:nvSpPr>
              <p:cNvPr id="10" name="S_9" hidden="1">
                <a:extLst>
                  <a:ext uri="{FF2B5EF4-FFF2-40B4-BE49-F238E27FC236}">
                    <a16:creationId xmlns:a16="http://schemas.microsoft.com/office/drawing/2014/main" id="{4298F95B-C13F-8A52-401A-2DB37F4E9BFA}"/>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1" name="S_1" hidden="1">
                <a:extLst>
                  <a:ext uri="{FF2B5EF4-FFF2-40B4-BE49-F238E27FC236}">
                    <a16:creationId xmlns:a16="http://schemas.microsoft.com/office/drawing/2014/main" id="{31AB8723-EFD3-3D40-6424-A0C471C966BA}"/>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2" name="S_2" hidden="1">
                <a:extLst>
                  <a:ext uri="{FF2B5EF4-FFF2-40B4-BE49-F238E27FC236}">
                    <a16:creationId xmlns:a16="http://schemas.microsoft.com/office/drawing/2014/main" id="{B03AECA5-3D9A-B0CB-D588-5C18868D105B}"/>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3" name="S_3" hidden="1">
                <a:extLst>
                  <a:ext uri="{FF2B5EF4-FFF2-40B4-BE49-F238E27FC236}">
                    <a16:creationId xmlns:a16="http://schemas.microsoft.com/office/drawing/2014/main" id="{C9650A6A-DF80-DB8B-E154-54482AB2F880}"/>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4" hidden="1">
                <a:extLst>
                  <a:ext uri="{FF2B5EF4-FFF2-40B4-BE49-F238E27FC236}">
                    <a16:creationId xmlns:a16="http://schemas.microsoft.com/office/drawing/2014/main" id="{FBEAED79-3F63-45D1-B22F-5181EE97DCDF}"/>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5" hidden="1">
                <a:extLst>
                  <a:ext uri="{FF2B5EF4-FFF2-40B4-BE49-F238E27FC236}">
                    <a16:creationId xmlns:a16="http://schemas.microsoft.com/office/drawing/2014/main" id="{D0857805-32F6-8231-C1C1-41AFCFBC54C5}"/>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6" hidden="1">
                <a:extLst>
                  <a:ext uri="{FF2B5EF4-FFF2-40B4-BE49-F238E27FC236}">
                    <a16:creationId xmlns:a16="http://schemas.microsoft.com/office/drawing/2014/main" id="{2A05D311-8A2B-F516-D407-B9F1EA598293}"/>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7" hidden="1">
                <a:extLst>
                  <a:ext uri="{FF2B5EF4-FFF2-40B4-BE49-F238E27FC236}">
                    <a16:creationId xmlns:a16="http://schemas.microsoft.com/office/drawing/2014/main" id="{91A60E04-225B-AA0C-EA5B-4A220DDB45BD}"/>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8" hidden="1">
                <a:extLst>
                  <a:ext uri="{FF2B5EF4-FFF2-40B4-BE49-F238E27FC236}">
                    <a16:creationId xmlns:a16="http://schemas.microsoft.com/office/drawing/2014/main" id="{889D5B69-F98B-2C96-8201-A56455C29433}"/>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10" hidden="1">
                <a:extLst>
                  <a:ext uri="{FF2B5EF4-FFF2-40B4-BE49-F238E27FC236}">
                    <a16:creationId xmlns:a16="http://schemas.microsoft.com/office/drawing/2014/main" id="{797FA76B-58C1-33A1-809A-559631AF884F}"/>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11" hidden="1">
                <a:extLst>
                  <a:ext uri="{FF2B5EF4-FFF2-40B4-BE49-F238E27FC236}">
                    <a16:creationId xmlns:a16="http://schemas.microsoft.com/office/drawing/2014/main" id="{262EA057-4C66-7349-61D1-07B2D81F2D55}"/>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12" hidden="1">
                <a:extLst>
                  <a:ext uri="{FF2B5EF4-FFF2-40B4-BE49-F238E27FC236}">
                    <a16:creationId xmlns:a16="http://schemas.microsoft.com/office/drawing/2014/main" id="{80F184C4-6853-56F7-C69A-6867D6BC22E9}"/>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3" hidden="1">
                <a:extLst>
                  <a:ext uri="{FF2B5EF4-FFF2-40B4-BE49-F238E27FC236}">
                    <a16:creationId xmlns:a16="http://schemas.microsoft.com/office/drawing/2014/main" id="{8CDB4263-DE1C-D3F3-F07E-017AC68C83F5}"/>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4" hidden="1">
                <a:extLst>
                  <a:ext uri="{FF2B5EF4-FFF2-40B4-BE49-F238E27FC236}">
                    <a16:creationId xmlns:a16="http://schemas.microsoft.com/office/drawing/2014/main" id="{86C3841F-0676-102F-98B4-4D7FDD8B0451}"/>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5" hidden="1">
                <a:extLst>
                  <a:ext uri="{FF2B5EF4-FFF2-40B4-BE49-F238E27FC236}">
                    <a16:creationId xmlns:a16="http://schemas.microsoft.com/office/drawing/2014/main" id="{C69E771A-E85D-8B0C-889D-6A7DB81F5CF7}"/>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6" hidden="1">
                <a:extLst>
                  <a:ext uri="{FF2B5EF4-FFF2-40B4-BE49-F238E27FC236}">
                    <a16:creationId xmlns:a16="http://schemas.microsoft.com/office/drawing/2014/main" id="{B76E6EAB-9093-5B00-D154-A424C76F07FF}"/>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7" hidden="1">
                <a:extLst>
                  <a:ext uri="{FF2B5EF4-FFF2-40B4-BE49-F238E27FC236}">
                    <a16:creationId xmlns:a16="http://schemas.microsoft.com/office/drawing/2014/main" id="{6AE8C902-5C64-8DAA-8BC2-FF069CC5ADC3}"/>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8" hidden="1">
                <a:extLst>
                  <a:ext uri="{FF2B5EF4-FFF2-40B4-BE49-F238E27FC236}">
                    <a16:creationId xmlns:a16="http://schemas.microsoft.com/office/drawing/2014/main" id="{E29E3F74-E11A-5605-C1E2-1FFDE1390464}"/>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9" hidden="1">
                <a:extLst>
                  <a:ext uri="{FF2B5EF4-FFF2-40B4-BE49-F238E27FC236}">
                    <a16:creationId xmlns:a16="http://schemas.microsoft.com/office/drawing/2014/main" id="{77FC12B6-A2A5-9E16-842B-B5894914E54B}"/>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20" hidden="1">
                <a:extLst>
                  <a:ext uri="{FF2B5EF4-FFF2-40B4-BE49-F238E27FC236}">
                    <a16:creationId xmlns:a16="http://schemas.microsoft.com/office/drawing/2014/main" id="{CBF8EE4E-9B01-6B28-98D7-7A6BF963B16D}"/>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21" hidden="1">
                <a:extLst>
                  <a:ext uri="{FF2B5EF4-FFF2-40B4-BE49-F238E27FC236}">
                    <a16:creationId xmlns:a16="http://schemas.microsoft.com/office/drawing/2014/main" id="{E7BA8475-99D2-17A1-BE01-80DBA80D2FB8}"/>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3" hidden="1">
                <a:extLst>
                  <a:ext uri="{FF2B5EF4-FFF2-40B4-BE49-F238E27FC236}">
                    <a16:creationId xmlns:a16="http://schemas.microsoft.com/office/drawing/2014/main" id="{71122EAF-1582-5407-C25A-D43BB3A99DD2}"/>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12" hidden="1">
                <a:extLst>
                  <a:ext uri="{FF2B5EF4-FFF2-40B4-BE49-F238E27FC236}">
                    <a16:creationId xmlns:a16="http://schemas.microsoft.com/office/drawing/2014/main" id="{A1DBCCB8-846D-8E38-48F9-B318CA102946}"/>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Line 128" hidden="1">
                <a:extLst>
                  <a:ext uri="{FF2B5EF4-FFF2-40B4-BE49-F238E27FC236}">
                    <a16:creationId xmlns:a16="http://schemas.microsoft.com/office/drawing/2014/main" id="{1A5F8FB9-3BEF-ACA4-5F1A-D568C4681D9E}"/>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4" name="Group 64" hidden="1">
              <a:extLst>
                <a:ext uri="{FF2B5EF4-FFF2-40B4-BE49-F238E27FC236}">
                  <a16:creationId xmlns:a16="http://schemas.microsoft.com/office/drawing/2014/main" id="{12B90605-4107-945F-8600-ADC9AF4C2A52}"/>
                </a:ext>
              </a:extLst>
            </p:cNvPr>
            <p:cNvGrpSpPr>
              <a:grpSpLocks/>
            </p:cNvGrpSpPr>
            <p:nvPr/>
          </p:nvGrpSpPr>
          <p:grpSpPr bwMode="auto">
            <a:xfrm>
              <a:off x="1978659" y="6321425"/>
              <a:ext cx="7479522" cy="144463"/>
              <a:chOff x="1978659" y="6321420"/>
              <a:chExt cx="7479522" cy="144000"/>
            </a:xfrm>
          </p:grpSpPr>
          <p:sp>
            <p:nvSpPr>
              <p:cNvPr id="8" name="Rectangle 56" hidden="1">
                <a:extLst>
                  <a:ext uri="{FF2B5EF4-FFF2-40B4-BE49-F238E27FC236}">
                    <a16:creationId xmlns:a16="http://schemas.microsoft.com/office/drawing/2014/main" id="{C375F3AC-F8AD-B6FC-A9FE-C01BA9B897D1}"/>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9" name="TextBox 13" hidden="1">
                <a:extLst>
                  <a:ext uri="{FF2B5EF4-FFF2-40B4-BE49-F238E27FC236}">
                    <a16:creationId xmlns:a16="http://schemas.microsoft.com/office/drawing/2014/main" id="{5F8FD5D1-3C41-FF3F-744D-B6D2931CF2AB}"/>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5" name="Group 63" hidden="1">
              <a:extLst>
                <a:ext uri="{FF2B5EF4-FFF2-40B4-BE49-F238E27FC236}">
                  <a16:creationId xmlns:a16="http://schemas.microsoft.com/office/drawing/2014/main" id="{83A2C66B-3211-E24F-C4B4-8DC9F8406F40}"/>
                </a:ext>
              </a:extLst>
            </p:cNvPr>
            <p:cNvGrpSpPr>
              <a:grpSpLocks/>
            </p:cNvGrpSpPr>
            <p:nvPr/>
          </p:nvGrpSpPr>
          <p:grpSpPr bwMode="auto">
            <a:xfrm>
              <a:off x="1978659" y="5976938"/>
              <a:ext cx="7479522" cy="161925"/>
              <a:chOff x="1978659" y="5976934"/>
              <a:chExt cx="7479522" cy="161462"/>
            </a:xfrm>
          </p:grpSpPr>
          <p:sp>
            <p:nvSpPr>
              <p:cNvPr id="6" name="Rectangle 60" hidden="1">
                <a:extLst>
                  <a:ext uri="{FF2B5EF4-FFF2-40B4-BE49-F238E27FC236}">
                    <a16:creationId xmlns:a16="http://schemas.microsoft.com/office/drawing/2014/main" id="{A648861E-A7A1-6445-75DA-C2A5BB31A94E}"/>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7" name="TextBox 13" hidden="1">
                <a:extLst>
                  <a:ext uri="{FF2B5EF4-FFF2-40B4-BE49-F238E27FC236}">
                    <a16:creationId xmlns:a16="http://schemas.microsoft.com/office/drawing/2014/main" id="{4BA93514-EFB8-660C-CB44-19590FB43B14}"/>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4" name="docReference">
            <a:extLst>
              <a:ext uri="{FF2B5EF4-FFF2-40B4-BE49-F238E27FC236}">
                <a16:creationId xmlns:a16="http://schemas.microsoft.com/office/drawing/2014/main" id="{25E5D808-0258-B216-98D5-15C5D38EEFF9}"/>
              </a:ext>
            </a:extLst>
          </p:cNvPr>
          <p:cNvSpPr txBox="1"/>
          <p:nvPr userDrawn="1">
            <p:custDataLst>
              <p:tags r:id="rId2"/>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5" name="draftStamp">
            <a:extLst>
              <a:ext uri="{FF2B5EF4-FFF2-40B4-BE49-F238E27FC236}">
                <a16:creationId xmlns:a16="http://schemas.microsoft.com/office/drawing/2014/main" id="{75DB3ABF-C595-0F82-112A-8BE66940E95F}"/>
              </a:ext>
            </a:extLst>
          </p:cNvPr>
          <p:cNvSpPr txBox="1">
            <a:spLocks noChangeArrowheads="1"/>
          </p:cNvSpPr>
          <p:nvPr userDrawn="1">
            <p:custDataLst>
              <p:tags r:id="rId3"/>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71" name="title"/>
          <p:cNvSpPr>
            <a:spLocks noGrp="1"/>
          </p:cNvSpPr>
          <p:nvPr>
            <p:ph type="title"/>
          </p:nvPr>
        </p:nvSpPr>
        <p:spPr>
          <a:xfrm>
            <a:off x="562888" y="5505450"/>
            <a:ext cx="11077951" cy="539750"/>
          </a:xfrm>
          <a:noFill/>
          <a:ln>
            <a:noFill/>
          </a:ln>
        </p:spPr>
        <p:txBody>
          <a:bodyPr bIns="91440" anchor="b"/>
          <a:lstStyle>
            <a:lvl1pPr marL="1828800" indent="-1828800">
              <a:defRPr lang="en-US" dirty="0">
                <a:latin typeface="Georgia" pitchFamily="18" charset="0"/>
                <a:ea typeface="LF_Kai"/>
              </a:defRPr>
            </a:lvl1pPr>
          </a:lstStyle>
          <a:p>
            <a:pPr lvl="0"/>
            <a:r>
              <a:rPr lang="it-IT" dirty="0"/>
              <a:t>Fare clic per modificare lo stile del titolo</a:t>
            </a:r>
            <a:endParaRPr lang="en-US" dirty="0"/>
          </a:p>
        </p:txBody>
      </p:sp>
    </p:spTree>
    <p:extLst>
      <p:ext uri="{BB962C8B-B14F-4D97-AF65-F5344CB8AC3E}">
        <p14:creationId xmlns:p14="http://schemas.microsoft.com/office/powerpoint/2010/main" val="2682152532"/>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acing Page Title Only">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8B83B56D-C95A-5CA4-6D7A-6EBC18203F9E}"/>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8AF5EC11-7AFD-9DA7-D64C-30E19FBEE8EC}"/>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21C5489C-C2E9-1B01-86CE-7E2E5F9AB77C}"/>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92962FB5-B5E0-0AF9-E741-90A2E21FE44D}"/>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034D93CB-2A44-CC2A-D79C-E57FF5941090}"/>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F51744FA-E615-43D7-3336-07B5E31AFAD0}"/>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9F48E55F-58A8-C1AC-BE97-BA9ACAD1FECC}"/>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CE354005-1D95-2EEA-B9AA-3C524F58F245}"/>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3D612E2B-030A-554B-7CDA-DA3595391CD7}"/>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517BC9B7-F0F0-6625-F5A7-FA3CBC2D58FF}"/>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D9D0747C-8CCB-FCB0-1608-AC00C94B2E3B}"/>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D3093478-EE24-5BDC-BE7D-A9AAD7E0E814}"/>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782D6E06-E2E3-5432-3FB9-FAF9A8283766}"/>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FD0C5082-F910-55A9-12F7-B69C471F7D0F}"/>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4C2F7038-B5FB-895F-2211-18A60B07DE35}"/>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60BB81E3-A733-21D8-715D-0528D429AF2C}"/>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F740B7BB-6C2D-C146-3A3A-FF138101C2BA}"/>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6CA0B990-BCDB-EAFC-1AC6-002C3B42D488}"/>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74BDA978-ADA5-B491-0C5F-4E3971FC4244}"/>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DD293419-9E9F-3D9B-0EEC-8AAF9DE07209}"/>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569B606B-E386-1801-36C8-ED9BD9DC1845}"/>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4F23C3CC-D88E-BAC2-9FF4-EEE018DF0810}"/>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5A70B22B-055C-B707-0AF0-96B3308D0726}"/>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B3744D02-8BF8-DA6B-D6D1-5D5335995545}"/>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FC7CC56B-6F02-B886-018C-FD7ED228AAE0}"/>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314F8AEC-10A5-992A-A844-B49460BB914E}"/>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521BCDE0-472A-7DB5-8A71-206973DD38E6}"/>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25F367C5-0E19-9C76-7954-947C42E33341}"/>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2808C679-5145-6B88-96DC-303A2978E71F}"/>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D676E225-F681-7164-4460-2833EFEE1CAF}"/>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1FCC0777-6562-C8DD-6F14-2433DD2C36BA}"/>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2A90503C-860A-FD27-C794-7A91E96FA702}"/>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C6C9E0F2-74F9-B735-F7A5-E4FD52363B5E}"/>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364473EA-7A29-7E59-090E-B936AC6AC293}"/>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C4F23F7E-CE35-5D99-BB58-B403BB8E9E54}"/>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Tree>
    <p:extLst>
      <p:ext uri="{BB962C8B-B14F-4D97-AF65-F5344CB8AC3E}">
        <p14:creationId xmlns:p14="http://schemas.microsoft.com/office/powerpoint/2010/main" val="3202771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A7E555-4D59-7B4F-F61F-9488D805B12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3266DD1-D2EA-F11D-1FF4-161574378E79}"/>
              </a:ext>
            </a:extLst>
          </p:cNvPr>
          <p:cNvSpPr>
            <a:spLocks noGrp="1"/>
          </p:cNvSpPr>
          <p:nvPr>
            <p:ph type="dt" sz="half" idx="10"/>
          </p:nvPr>
        </p:nvSpPr>
        <p:spPr/>
        <p:txBody>
          <a:bodyPr/>
          <a:lstStyle/>
          <a:p>
            <a:fld id="{5EA2DFBD-314A-4633-8B0E-A20E27085F59}" type="datetimeFigureOut">
              <a:rPr lang="it-IT" smtClean="0"/>
              <a:t>26/07/2023</a:t>
            </a:fld>
            <a:endParaRPr lang="it-IT"/>
          </a:p>
        </p:txBody>
      </p:sp>
      <p:sp>
        <p:nvSpPr>
          <p:cNvPr id="4" name="Segnaposto piè di pagina 3">
            <a:extLst>
              <a:ext uri="{FF2B5EF4-FFF2-40B4-BE49-F238E27FC236}">
                <a16:creationId xmlns:a16="http://schemas.microsoft.com/office/drawing/2014/main" id="{26AE463D-369A-C0B5-34C1-6381DE0291D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C7DBF4E-CB86-9A36-5D6F-413AD4F4C9D5}"/>
              </a:ext>
            </a:extLst>
          </p:cNvPr>
          <p:cNvSpPr>
            <a:spLocks noGrp="1"/>
          </p:cNvSpPr>
          <p:nvPr>
            <p:ph type="sldNum" sz="quarter" idx="12"/>
          </p:nvPr>
        </p:nvSpPr>
        <p:spPr/>
        <p:txBody>
          <a:bodyPr/>
          <a:lstStyle/>
          <a:p>
            <a:fld id="{E9ABC33F-BAB8-4584-857B-E00954EFAAE8}" type="slidenum">
              <a:rPr lang="it-IT" smtClean="0"/>
              <a:t>‹N›</a:t>
            </a:fld>
            <a:endParaRPr lang="it-IT"/>
          </a:p>
        </p:txBody>
      </p:sp>
    </p:spTree>
    <p:extLst>
      <p:ext uri="{BB962C8B-B14F-4D97-AF65-F5344CB8AC3E}">
        <p14:creationId xmlns:p14="http://schemas.microsoft.com/office/powerpoint/2010/main" val="29503371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acing Page Title and Text">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3391DC59-3225-C612-283A-84CCB95ACEC6}"/>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2D7727AB-FBC6-F570-BB74-9776265E48A0}"/>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39C01A42-E2EC-3C01-7C16-564B260C5B39}"/>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27FEB2C2-19EF-1EAB-2838-EAE0D54E3DFD}"/>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871BCC78-85F6-2521-2BBB-BE83203C5DF2}"/>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A1F07C4D-D256-3877-AD94-5E432A020B49}"/>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19D383BF-CBCE-1661-F4B2-DA201572405B}"/>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BFA3A280-1DF9-9F51-32AA-CA47F579C725}"/>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9F4341FF-973A-4C86-3F3A-8071FB2731A1}"/>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92A4FCD7-8F13-8EF6-9FCF-55D2958B5CD1}"/>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D4503048-6F7A-755A-9276-175C7432F313}"/>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63C9742C-ECC2-6445-5B14-9F16BB5D97F6}"/>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2CAC27DE-BF3A-AEA7-2703-60E86D820B19}"/>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7F8F7843-6AAE-0B84-9535-CBC5C67437DD}"/>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C5B1ECFA-66CA-1AA5-423C-4280592EE7D7}"/>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697C8766-57AC-9D60-264E-97F694198EA2}"/>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149BEB77-95B3-117E-32A0-783381B53EC0}"/>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A33599C2-F235-1F31-321F-0803D092AE4E}"/>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4C5D8032-6EB9-31B9-F4BA-E37493C77343}"/>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64F518B9-76A4-C8AC-62AA-1F127D172471}"/>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93FA8449-4A28-BDB1-B2CF-90839F005409}"/>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9CD9DDE0-E8ED-9CA4-4870-42A0A2FB56DA}"/>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9CECCA9A-2F58-4F3A-4DCB-85FDB8FF1D6F}"/>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3F8C1F6F-961B-44E4-1CDF-46FC81561D9E}"/>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C79D8180-488D-5E91-D95B-6D7E6D84AE56}"/>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3B86FA53-970B-3F75-D8C9-23E840DF0FE0}"/>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BF7B997C-707D-D800-951F-10DBAF934F24}"/>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5C60012F-BFE3-ED43-A089-9D555138C433}"/>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349DAD8D-E751-9A78-CF0E-7A64CA653B85}"/>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5E46BEE2-A5C7-67B6-B755-9354FC49E0A5}"/>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53A6FE08-9373-2F09-7342-CEC6C58F6664}"/>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F0695576-E850-D68A-960C-A21EFF94697B}"/>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AB4858A7-E36E-C79F-AE17-21C25C99AE49}"/>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33549CDD-2351-4414-6B25-4FCEE4ECBF69}"/>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2D403AFB-2471-B24C-90DE-EDE162DE4272}"/>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4"/>
          <p:cNvSpPr>
            <a:spLocks noGrp="1"/>
          </p:cNvSpPr>
          <p:nvPr>
            <p:ph type="body" sz="quarter" idx="12"/>
          </p:nvPr>
        </p:nvSpPr>
        <p:spPr>
          <a:xfrm>
            <a:off x="2438399" y="1524003"/>
            <a:ext cx="9190893" cy="4467225"/>
          </a:xfrm>
          <a:prstGeom prst="rect">
            <a:avLst/>
          </a:prstGeom>
          <a:noFill/>
          <a:ln>
            <a:noFill/>
          </a:ln>
        </p:spPr>
        <p:txBody>
          <a:bodyPr wrap="square" lIns="0" tIns="0" rIns="0" bIns="0" numCol="1" anchor="t" anchorCtr="0" compatLnSpc="1">
            <a:prstTxWarp prst="textNoShape">
              <a:avLst/>
            </a:prstTxWarp>
          </a:bodyPr>
          <a:lstStyle>
            <a:lvl1pPr>
              <a:defRPr lang="en-US" smtClean="0">
                <a:ea typeface="LF_Kai"/>
                <a:cs typeface="ＭＳ Ｐゴシック" pitchFamily="26" charset="-128"/>
              </a:defRPr>
            </a:lvl1pPr>
            <a:lvl2pPr>
              <a:defRPr lang="en-US" smtClean="0">
                <a:ea typeface="LF_Kai"/>
              </a:defRPr>
            </a:lvl2pPr>
            <a:lvl3pPr>
              <a:defRPr lang="en-US" smtClean="0">
                <a:ea typeface="LF_Kai"/>
              </a:defRPr>
            </a:lvl3pPr>
            <a:lvl4pPr>
              <a:defRPr lang="en-US" smtClean="0">
                <a:ea typeface="LF_Kai"/>
              </a:defRPr>
            </a:lvl4pPr>
            <a:lvl5pPr>
              <a:defRPr lang="en-US" baseline="0">
                <a:ea typeface="LF_Kai"/>
              </a:defRPr>
            </a:lvl5pPr>
            <a:lvl6pPr>
              <a:defRPr>
                <a:ea typeface="LF_Kai"/>
              </a:defRPr>
            </a:lvl6pPr>
            <a:lvl7pPr>
              <a:defRPr>
                <a:ea typeface="LF_Kai"/>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6"/>
            <a:r>
              <a:rPr lang="en-US" dirty="0"/>
              <a:t>Eighth level</a:t>
            </a:r>
          </a:p>
          <a:p>
            <a:pPr lvl="6"/>
            <a:r>
              <a:rPr lang="en-US" dirty="0"/>
              <a:t>Ninth level</a:t>
            </a:r>
          </a:p>
        </p:txBody>
      </p:sp>
    </p:spTree>
    <p:extLst>
      <p:ext uri="{BB962C8B-B14F-4D97-AF65-F5344CB8AC3E}">
        <p14:creationId xmlns:p14="http://schemas.microsoft.com/office/powerpoint/2010/main" val="2384348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03EB0B5A-9450-D74F-850D-BC271AEE82B2}"/>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8F48F70D-A7C2-C29A-5D61-A2E60011D589}"/>
              </a:ext>
            </a:extLst>
          </p:cNvPr>
          <p:cNvGrpSpPr>
            <a:grpSpLocks/>
          </p:cNvGrpSpPr>
          <p:nvPr userDrawn="1">
            <p:custDataLst>
              <p:tags r:id="rId2"/>
            </p:custDataLst>
          </p:nvPr>
        </p:nvGrpSpPr>
        <p:grpSpPr bwMode="auto">
          <a:xfrm>
            <a:off x="1" y="0"/>
            <a:ext cx="12192000" cy="6858000"/>
            <a:chOff x="0" y="0"/>
            <a:chExt cx="9906000" cy="6858000"/>
          </a:xfrm>
        </p:grpSpPr>
        <p:grpSp>
          <p:nvGrpSpPr>
            <p:cNvPr id="5" name="Group 75" hidden="1">
              <a:extLst>
                <a:ext uri="{FF2B5EF4-FFF2-40B4-BE49-F238E27FC236}">
                  <a16:creationId xmlns:a16="http://schemas.microsoft.com/office/drawing/2014/main" id="{48045B8D-EA4F-7517-7B39-4C9A98F02634}"/>
                </a:ext>
              </a:extLst>
            </p:cNvPr>
            <p:cNvGrpSpPr>
              <a:grpSpLocks/>
            </p:cNvGrpSpPr>
            <p:nvPr/>
          </p:nvGrpSpPr>
          <p:grpSpPr bwMode="auto">
            <a:xfrm>
              <a:off x="0" y="0"/>
              <a:ext cx="9906000" cy="6858000"/>
              <a:chOff x="0" y="0"/>
              <a:chExt cx="9906000" cy="6858000"/>
            </a:xfrm>
          </p:grpSpPr>
          <p:sp>
            <p:nvSpPr>
              <p:cNvPr id="12" name="S_9" hidden="1">
                <a:extLst>
                  <a:ext uri="{FF2B5EF4-FFF2-40B4-BE49-F238E27FC236}">
                    <a16:creationId xmlns:a16="http://schemas.microsoft.com/office/drawing/2014/main" id="{56A5D05C-41C3-CC1F-83B6-1B4ABBE37E51}"/>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3" name="S_1" hidden="1">
                <a:extLst>
                  <a:ext uri="{FF2B5EF4-FFF2-40B4-BE49-F238E27FC236}">
                    <a16:creationId xmlns:a16="http://schemas.microsoft.com/office/drawing/2014/main" id="{4B76BFDA-B899-2D57-07B1-CCEB63C07CE3}"/>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2" hidden="1">
                <a:extLst>
                  <a:ext uri="{FF2B5EF4-FFF2-40B4-BE49-F238E27FC236}">
                    <a16:creationId xmlns:a16="http://schemas.microsoft.com/office/drawing/2014/main" id="{9D21F99E-9C4B-56D9-4A2D-F69A594CB382}"/>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3" hidden="1">
                <a:extLst>
                  <a:ext uri="{FF2B5EF4-FFF2-40B4-BE49-F238E27FC236}">
                    <a16:creationId xmlns:a16="http://schemas.microsoft.com/office/drawing/2014/main" id="{DC59982C-9FF3-51E6-7F73-2F22DA0EBDF8}"/>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4" hidden="1">
                <a:extLst>
                  <a:ext uri="{FF2B5EF4-FFF2-40B4-BE49-F238E27FC236}">
                    <a16:creationId xmlns:a16="http://schemas.microsoft.com/office/drawing/2014/main" id="{86D70123-9C3E-8F94-863A-AC4F917937D6}"/>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5" hidden="1">
                <a:extLst>
                  <a:ext uri="{FF2B5EF4-FFF2-40B4-BE49-F238E27FC236}">
                    <a16:creationId xmlns:a16="http://schemas.microsoft.com/office/drawing/2014/main" id="{244C7D30-8C33-E77D-5D50-A05028C44642}"/>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6" hidden="1">
                <a:extLst>
                  <a:ext uri="{FF2B5EF4-FFF2-40B4-BE49-F238E27FC236}">
                    <a16:creationId xmlns:a16="http://schemas.microsoft.com/office/drawing/2014/main" id="{85963DE1-8E7A-87E2-4736-4AC5CA8B855C}"/>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7" hidden="1">
                <a:extLst>
                  <a:ext uri="{FF2B5EF4-FFF2-40B4-BE49-F238E27FC236}">
                    <a16:creationId xmlns:a16="http://schemas.microsoft.com/office/drawing/2014/main" id="{B1ECB4C8-2DDA-42BC-C76E-0E513B310754}"/>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8" hidden="1">
                <a:extLst>
                  <a:ext uri="{FF2B5EF4-FFF2-40B4-BE49-F238E27FC236}">
                    <a16:creationId xmlns:a16="http://schemas.microsoft.com/office/drawing/2014/main" id="{01665612-0946-79B4-9573-DDD05B54F426}"/>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10" hidden="1">
                <a:extLst>
                  <a:ext uri="{FF2B5EF4-FFF2-40B4-BE49-F238E27FC236}">
                    <a16:creationId xmlns:a16="http://schemas.microsoft.com/office/drawing/2014/main" id="{E6882D61-2212-4E93-DCA9-EC907F356C63}"/>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1" hidden="1">
                <a:extLst>
                  <a:ext uri="{FF2B5EF4-FFF2-40B4-BE49-F238E27FC236}">
                    <a16:creationId xmlns:a16="http://schemas.microsoft.com/office/drawing/2014/main" id="{0E8AEED8-3C40-A881-3D8D-76180E6E9537}"/>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2" hidden="1">
                <a:extLst>
                  <a:ext uri="{FF2B5EF4-FFF2-40B4-BE49-F238E27FC236}">
                    <a16:creationId xmlns:a16="http://schemas.microsoft.com/office/drawing/2014/main" id="{833D9A6E-2756-0D09-8BDD-D3A1DA1694B7}"/>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3" hidden="1">
                <a:extLst>
                  <a:ext uri="{FF2B5EF4-FFF2-40B4-BE49-F238E27FC236}">
                    <a16:creationId xmlns:a16="http://schemas.microsoft.com/office/drawing/2014/main" id="{51C41954-B014-B958-7910-9EAC265330F5}"/>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4" hidden="1">
                <a:extLst>
                  <a:ext uri="{FF2B5EF4-FFF2-40B4-BE49-F238E27FC236}">
                    <a16:creationId xmlns:a16="http://schemas.microsoft.com/office/drawing/2014/main" id="{853A9F01-1323-2B6D-650A-BF94D738D3BF}"/>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5" hidden="1">
                <a:extLst>
                  <a:ext uri="{FF2B5EF4-FFF2-40B4-BE49-F238E27FC236}">
                    <a16:creationId xmlns:a16="http://schemas.microsoft.com/office/drawing/2014/main" id="{7DA35A02-171D-2570-5678-5E1D6F4BF253}"/>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6" hidden="1">
                <a:extLst>
                  <a:ext uri="{FF2B5EF4-FFF2-40B4-BE49-F238E27FC236}">
                    <a16:creationId xmlns:a16="http://schemas.microsoft.com/office/drawing/2014/main" id="{F32127DC-493E-4079-3904-60F46033D83A}"/>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7" hidden="1">
                <a:extLst>
                  <a:ext uri="{FF2B5EF4-FFF2-40B4-BE49-F238E27FC236}">
                    <a16:creationId xmlns:a16="http://schemas.microsoft.com/office/drawing/2014/main" id="{0AF59568-7CCD-A58A-FAC1-C336DF264D77}"/>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8" hidden="1">
                <a:extLst>
                  <a:ext uri="{FF2B5EF4-FFF2-40B4-BE49-F238E27FC236}">
                    <a16:creationId xmlns:a16="http://schemas.microsoft.com/office/drawing/2014/main" id="{F8A712E9-8457-4AAF-EB47-A625DDC8F721}"/>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9" hidden="1">
                <a:extLst>
                  <a:ext uri="{FF2B5EF4-FFF2-40B4-BE49-F238E27FC236}">
                    <a16:creationId xmlns:a16="http://schemas.microsoft.com/office/drawing/2014/main" id="{8F76A9FA-6BC7-B284-2770-19DB1C2BDC59}"/>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20" hidden="1">
                <a:extLst>
                  <a:ext uri="{FF2B5EF4-FFF2-40B4-BE49-F238E27FC236}">
                    <a16:creationId xmlns:a16="http://schemas.microsoft.com/office/drawing/2014/main" id="{27E80DF7-EF80-E3F8-BA67-6E436F356497}"/>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1" hidden="1">
                <a:extLst>
                  <a:ext uri="{FF2B5EF4-FFF2-40B4-BE49-F238E27FC236}">
                    <a16:creationId xmlns:a16="http://schemas.microsoft.com/office/drawing/2014/main" id="{359A7B88-3A91-8A1B-9DE6-120E83529554}"/>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13" hidden="1">
                <a:extLst>
                  <a:ext uri="{FF2B5EF4-FFF2-40B4-BE49-F238E27FC236}">
                    <a16:creationId xmlns:a16="http://schemas.microsoft.com/office/drawing/2014/main" id="{C64F8257-6271-BE47-1530-D1E2E58A05A5}"/>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2" hidden="1">
                <a:extLst>
                  <a:ext uri="{FF2B5EF4-FFF2-40B4-BE49-F238E27FC236}">
                    <a16:creationId xmlns:a16="http://schemas.microsoft.com/office/drawing/2014/main" id="{F40DF7BF-F197-A885-A4B5-3A44D68E9EB5}"/>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Line 128" hidden="1">
                <a:extLst>
                  <a:ext uri="{FF2B5EF4-FFF2-40B4-BE49-F238E27FC236}">
                    <a16:creationId xmlns:a16="http://schemas.microsoft.com/office/drawing/2014/main" id="{D64D6D68-9D2E-6C94-A375-E9F388985CB4}"/>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6" name="Group 64" hidden="1">
              <a:extLst>
                <a:ext uri="{FF2B5EF4-FFF2-40B4-BE49-F238E27FC236}">
                  <a16:creationId xmlns:a16="http://schemas.microsoft.com/office/drawing/2014/main" id="{E4985E30-C498-4A47-D6CF-EA625362BA64}"/>
                </a:ext>
              </a:extLst>
            </p:cNvPr>
            <p:cNvGrpSpPr>
              <a:grpSpLocks/>
            </p:cNvGrpSpPr>
            <p:nvPr/>
          </p:nvGrpSpPr>
          <p:grpSpPr bwMode="auto">
            <a:xfrm>
              <a:off x="1978659" y="6321425"/>
              <a:ext cx="7479522" cy="144463"/>
              <a:chOff x="1978659" y="6321420"/>
              <a:chExt cx="7479522" cy="144000"/>
            </a:xfrm>
          </p:grpSpPr>
          <p:sp>
            <p:nvSpPr>
              <p:cNvPr id="10" name="Rectangle 56" hidden="1">
                <a:extLst>
                  <a:ext uri="{FF2B5EF4-FFF2-40B4-BE49-F238E27FC236}">
                    <a16:creationId xmlns:a16="http://schemas.microsoft.com/office/drawing/2014/main" id="{EBD2F318-89A9-9DC5-F977-B6E690064315}"/>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1" name="TextBox 13" hidden="1">
                <a:extLst>
                  <a:ext uri="{FF2B5EF4-FFF2-40B4-BE49-F238E27FC236}">
                    <a16:creationId xmlns:a16="http://schemas.microsoft.com/office/drawing/2014/main" id="{E6CBA1B2-CCC6-1FCC-6FE6-6909CF226ADF}"/>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7" name="Group 63" hidden="1">
              <a:extLst>
                <a:ext uri="{FF2B5EF4-FFF2-40B4-BE49-F238E27FC236}">
                  <a16:creationId xmlns:a16="http://schemas.microsoft.com/office/drawing/2014/main" id="{05834F74-E4D5-7D80-B1A3-8B1535C8F04C}"/>
                </a:ext>
              </a:extLst>
            </p:cNvPr>
            <p:cNvGrpSpPr>
              <a:grpSpLocks/>
            </p:cNvGrpSpPr>
            <p:nvPr/>
          </p:nvGrpSpPr>
          <p:grpSpPr bwMode="auto">
            <a:xfrm>
              <a:off x="1978659" y="5976938"/>
              <a:ext cx="7479522" cy="161925"/>
              <a:chOff x="1978659" y="5976934"/>
              <a:chExt cx="7479522" cy="161462"/>
            </a:xfrm>
          </p:grpSpPr>
          <p:sp>
            <p:nvSpPr>
              <p:cNvPr id="8" name="Rectangle 60" hidden="1">
                <a:extLst>
                  <a:ext uri="{FF2B5EF4-FFF2-40B4-BE49-F238E27FC236}">
                    <a16:creationId xmlns:a16="http://schemas.microsoft.com/office/drawing/2014/main" id="{DEC4DA12-8F04-D294-9A69-D698DEF4DA36}"/>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9" name="TextBox 13" hidden="1">
                <a:extLst>
                  <a:ext uri="{FF2B5EF4-FFF2-40B4-BE49-F238E27FC236}">
                    <a16:creationId xmlns:a16="http://schemas.microsoft.com/office/drawing/2014/main" id="{36F6DE28-ADE2-473E-DE49-6CBAD53125AF}"/>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6" name="docReference">
            <a:extLst>
              <a:ext uri="{FF2B5EF4-FFF2-40B4-BE49-F238E27FC236}">
                <a16:creationId xmlns:a16="http://schemas.microsoft.com/office/drawing/2014/main" id="{563140C4-539A-DF6D-1F30-C07841BB0857}"/>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7" name="draftStamp">
            <a:extLst>
              <a:ext uri="{FF2B5EF4-FFF2-40B4-BE49-F238E27FC236}">
                <a16:creationId xmlns:a16="http://schemas.microsoft.com/office/drawing/2014/main" id="{61EC2DCC-08C1-91DB-9420-590B255732C6}"/>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Tree>
    <p:extLst>
      <p:ext uri="{BB962C8B-B14F-4D97-AF65-F5344CB8AC3E}">
        <p14:creationId xmlns:p14="http://schemas.microsoft.com/office/powerpoint/2010/main" val="3239881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acing Page One Box">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7F623F2C-EE03-0954-0FFC-C66AD34A2129}"/>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7D19396E-3DB5-E090-8925-F22CA092D91C}"/>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91F29D33-2E0D-31F4-EEF4-8F33F0A60432}"/>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61401634-F996-D8E9-EA74-EFE84134A88B}"/>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3572167F-AA7F-9BCB-AE40-DB9729969317}"/>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F0C33646-D81D-9B44-B4B1-D52D2DB81755}"/>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CC216C4A-2972-03FF-9BEC-D53D6CAD1732}"/>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AA15BA5E-8C3E-BACD-E53E-4AECB61446EE}"/>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75702D67-58B0-D847-B165-915541FC934F}"/>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93C9CF63-96E0-7F88-A241-62ED0FA04163}"/>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53E47F3C-FF3B-D156-8C51-DF56029D2812}"/>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55F6BE8D-2489-63C6-128A-4A5071C5FCF7}"/>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9CB78F06-1B37-D7EB-DF0B-C0D593E906EB}"/>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03FAD25E-5AB5-D112-3241-109F59D118E8}"/>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15A8C6E9-72AF-71BE-23B0-9D5C967A8C00}"/>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B39845F4-123E-F7F6-BBFF-61B3539AC5DF}"/>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D8ECF8BC-CE4A-A925-7B79-D65F7A3FB00B}"/>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A6BB41DC-039E-D0E2-8703-98557020D0F4}"/>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FD6AF3F7-6531-74E7-9AD8-309025290241}"/>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BBB94135-8E7C-B69A-5A7F-ECF37FB389CD}"/>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CEA5FA2A-E445-EF2F-866A-58E442D3DE64}"/>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2AAE38DA-5E4A-4086-6001-07CD2E729A13}"/>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D830830E-5EE3-D003-ECB3-8E9396E90815}"/>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86F40899-5F38-2584-ADC3-DE9F53590163}"/>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3DCFB987-623B-BAC6-F854-41322A953DC1}"/>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92912EA5-3482-A0EF-E0F7-392DC26AE0A9}"/>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65B3B8F4-6197-A377-754D-1BB1C32B1A0D}"/>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5C9AC8C0-0A61-A64B-6736-03614429C6A3}"/>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B8544C64-83F6-F9B6-4DEC-FEC05660A97A}"/>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4FC580DB-864E-C902-3674-D4E1779AC56B}"/>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3293B665-A311-D572-C4D5-4BDF5708F9C8}"/>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4FB0B7A6-D007-9A56-0E61-C6C950B43D13}"/>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4C0B578C-3154-711E-48DC-2FB1ED2E30BB}"/>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F825CF33-82E7-913D-48DF-7CA6CA77D739}"/>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93577DF8-1B26-050A-EF95-94152C2D237B}"/>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3"/>
          </p:nvPr>
        </p:nvSpPr>
        <p:spPr>
          <a:xfrm>
            <a:off x="2438402" y="1524000"/>
            <a:ext cx="9190893"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6"/>
          <p:cNvSpPr>
            <a:spLocks noGrp="1"/>
          </p:cNvSpPr>
          <p:nvPr>
            <p:ph type="body" sz="quarter" idx="15"/>
          </p:nvPr>
        </p:nvSpPr>
        <p:spPr>
          <a:xfrm>
            <a:off x="2438399" y="1765140"/>
            <a:ext cx="9190893"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baseline="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2081661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acing Page Two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5D565F07-CBE2-9043-2247-1875C94A78D6}"/>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9AA46084-F2BA-BEFB-F4BB-E1B7B5381745}"/>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DD7ADBD2-045E-E83E-FAF5-40E7D30808C9}"/>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4E80F5AD-73B3-AB94-A6A1-95FA45232945}"/>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CA573B7B-099F-2D8A-078A-B453FAD089CD}"/>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6B348BEF-E916-8432-C4CA-9CF9449CE164}"/>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FE843F14-8203-9233-826E-0EDBF4E9C723}"/>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144D7F68-E5D2-E909-5CC2-7B230C64ED99}"/>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B97F7B9D-B0A3-CBA2-C2C6-800E2F726FBE}"/>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D6D4BFA3-02CD-554C-C717-088EF00F8221}"/>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BF698C23-83D0-CA22-B42C-A9280241DCC3}"/>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F6E3FD26-E22C-250D-4557-A84B8044E792}"/>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3E3C40A6-6983-928D-3568-FE300933AD65}"/>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9D36E2BB-1D41-7BAA-184E-DCD23008878E}"/>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B753F9D9-3818-F2AB-A526-D6F0BF17BC5C}"/>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AB7C91C8-7789-2A7D-28A8-50BFDA7FC00C}"/>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39CA1088-2061-0EB0-93A2-FCE0058B3E20}"/>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A629BFDC-0949-3DDB-D45A-B732FEA9E9B3}"/>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EEE21D95-2FF7-4F13-312E-625ACACEFD26}"/>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70CBF44B-8697-1E40-C1F2-DA09404DD93F}"/>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C11675F4-4C9E-7F47-4666-EA959BB313D1}"/>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1E944D46-7FC2-794B-E5FF-DE0CDA6B9B29}"/>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E5DE04F3-34E8-8EF2-73D2-92F465D21923}"/>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C92CB608-9E47-2024-D84B-E226861152C2}"/>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6D4A43B0-9179-FACC-D154-63BE4D251992}"/>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C1CC2331-FDB2-07DE-A3C6-B4AB47D04566}"/>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7EC8F9BB-AF79-A6B6-6FB1-951A30FF9B59}"/>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E35A4AC7-53A1-45A4-5C29-D881888AC66C}"/>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5754247B-3B13-750B-B0E8-3B545A4CB92F}"/>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88C3F396-4CBA-B5DA-2BC1-0F0FC04D21A9}"/>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78FF849A-625D-810C-1F6F-4094DF1DD6AB}"/>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98DFA5EC-F2B5-9E6C-5EA9-BA250674154A}"/>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E3898F48-0549-B5B8-E824-318A503DE95F}"/>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B3792E60-A5E1-74CF-A1A6-EEECF783278F}"/>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77EDE110-6799-B721-6277-0264AD787AC7}"/>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3"/>
          </p:nvPr>
        </p:nvSpPr>
        <p:spPr>
          <a:xfrm>
            <a:off x="2438400" y="1524000"/>
            <a:ext cx="4407877" cy="230188"/>
          </a:xfrm>
          <a:prstGeom prst="rect">
            <a:avLst/>
          </a:prstGeom>
          <a:solidFill>
            <a:srgbClr val="848FA0"/>
          </a:solidFill>
          <a:ln>
            <a:noFill/>
          </a:ln>
        </p:spPr>
        <p:txBody>
          <a:bodyPr lIns="72000" tIns="72000" rIns="72000" bIns="72000" anchor="ct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14"/>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6"/>
          <p:cNvSpPr>
            <a:spLocks noGrp="1"/>
          </p:cNvSpPr>
          <p:nvPr>
            <p:ph type="body" sz="quarter" idx="15"/>
          </p:nvPr>
        </p:nvSpPr>
        <p:spPr>
          <a:xfrm>
            <a:off x="2438397"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4" name="Text Placeholder 8"/>
          <p:cNvSpPr>
            <a:spLocks noGrp="1"/>
          </p:cNvSpPr>
          <p:nvPr>
            <p:ph type="body" sz="quarter" idx="16"/>
          </p:nvPr>
        </p:nvSpPr>
        <p:spPr>
          <a:xfrm>
            <a:off x="7221415" y="1762566"/>
            <a:ext cx="4407877" cy="422658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41343648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acing Page Three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F05AF672-0579-801F-48E1-519A4DCC91B1}"/>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134A1BD9-3227-931C-E282-99DED3B9E258}"/>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6696B540-8DBA-1293-8A15-9A5F25EB14F2}"/>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54B42FB3-C163-996B-423C-1319ACD7DED5}"/>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C22996E0-C397-D564-5B98-56607C14333F}"/>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F8732DC0-CF27-D05B-F6F6-7D11CC5C4E1E}"/>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02E592B6-D71A-A516-5922-F52CF5F008F2}"/>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C8E11065-1607-E570-CBFA-E9308E07511E}"/>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1872DD28-56EA-CB38-6B18-6CE6BB2E55CA}"/>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A84162FC-E3E2-95BE-389D-0DA4D1F4963B}"/>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1EE6E0FE-DA27-4301-4ABE-5CA3860A8201}"/>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577AB390-57E8-94A3-1435-D8056E987663}"/>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B4EF03F6-B6D9-F65D-C93A-4C234CBBF20B}"/>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97A5DFDD-820C-BF1C-FAF6-2E4BAEAF3AD5}"/>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6616BCCD-A0DC-0C2A-C8D8-238FF73F5D0F}"/>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EAAB748A-5FF5-7681-11F1-3A856739044A}"/>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554740C9-85AB-C29A-D4F5-3B4DD2C3BCC0}"/>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8ADB43A4-B725-4466-36B8-781A7865DF40}"/>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873DD851-ADD1-C099-44A2-DC0E20089B18}"/>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0FE862BB-6109-A2DF-607C-82D10F256761}"/>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C1D13F15-9254-AA1E-34BA-A72AA6F68696}"/>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8BDE361C-AB28-03F8-1812-0D3E50B2CD3F}"/>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67810F1E-7FF7-48DA-6F96-F70F96CF70DB}"/>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B1B623E6-79F6-3EB3-DCC7-8C1C890490F3}"/>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DA56C435-E5D2-6F0C-08FE-F18E02806196}"/>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76EFC48E-27F6-C3DF-A5C2-6743A79B585A}"/>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282694DC-1349-06A4-8161-ED5C28C6B375}"/>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C82E3542-5A4E-0FDC-DF2B-DE4632270214}"/>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4DB17A79-8203-51D7-7152-C701865BF92F}"/>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625725D3-FD30-5D65-6CC2-A71310A3020A}"/>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192D077E-3676-9C42-F374-CB720646F4C2}"/>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991FC9C3-7130-A0CF-72F2-E4AC6F3894E0}"/>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9B5C53B7-0F7E-0D34-BB46-3711D86CC7BC}"/>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90BA4BFE-30E7-7A9E-7600-354D9A9B1BBC}"/>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9E6D52AB-5FB9-D6A5-5DCE-EDEBD7DA0768}"/>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3"/>
          </p:nvPr>
        </p:nvSpPr>
        <p:spPr>
          <a:xfrm>
            <a:off x="2438402"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17"/>
          </p:nvPr>
        </p:nvSpPr>
        <p:spPr>
          <a:xfrm>
            <a:off x="5627078"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9"/>
          <p:cNvSpPr>
            <a:spLocks noGrp="1"/>
          </p:cNvSpPr>
          <p:nvPr>
            <p:ph type="body" sz="quarter" idx="18"/>
          </p:nvPr>
        </p:nvSpPr>
        <p:spPr>
          <a:xfrm>
            <a:off x="8815754" y="1522418"/>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smtClean="0">
                <a:solidFill>
                  <a:schemeClr val="bg1"/>
                </a:solidFill>
                <a:latin typeface="Arial" charset="0"/>
                <a:ea typeface="LF_Kai"/>
                <a:cs typeface="+mn-cs"/>
              </a:defRPr>
            </a:lvl1pPr>
          </a:lstStyle>
          <a:p>
            <a:pPr lvl="0"/>
            <a:r>
              <a:rPr lang="it-IT" dirty="0"/>
              <a:t>Fare clic per modificare stili del testo dello schema</a:t>
            </a:r>
          </a:p>
        </p:txBody>
      </p:sp>
      <p:sp>
        <p:nvSpPr>
          <p:cNvPr id="44" name="Text Placeholder 5"/>
          <p:cNvSpPr>
            <a:spLocks noGrp="1"/>
          </p:cNvSpPr>
          <p:nvPr>
            <p:ph type="body" sz="quarter" idx="19"/>
          </p:nvPr>
        </p:nvSpPr>
        <p:spPr>
          <a:xfrm>
            <a:off x="2438399"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5" name="Text Placeholder 7"/>
          <p:cNvSpPr>
            <a:spLocks noGrp="1"/>
          </p:cNvSpPr>
          <p:nvPr>
            <p:ph type="body" sz="quarter" idx="20"/>
          </p:nvPr>
        </p:nvSpPr>
        <p:spPr>
          <a:xfrm>
            <a:off x="5627078"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6" name="Text Placeholder 9"/>
          <p:cNvSpPr>
            <a:spLocks noGrp="1"/>
          </p:cNvSpPr>
          <p:nvPr>
            <p:ph type="body" sz="quarter" idx="21"/>
          </p:nvPr>
        </p:nvSpPr>
        <p:spPr>
          <a:xfrm>
            <a:off x="8815754" y="1762566"/>
            <a:ext cx="2813538" cy="422658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3521903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acing Page Four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469D4043-D2E8-FC9E-3ACD-427B1B9A57E4}"/>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E079DAC1-59A9-22A9-0D75-979CEF02C17C}"/>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D0D6F8B2-3DEA-BBD8-95F6-981C65845FA0}"/>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4A36D57A-4F87-C131-A63A-6E7688EE03A4}"/>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CE502033-5FF0-39C5-A379-3D6830F1B42A}"/>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81A99D5F-0EF2-FC33-1CA5-EFE6E0EE82D8}"/>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4E799FDE-2950-D08E-CCCC-75F3C7331B69}"/>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EA13E21A-B34D-5ED6-F4A0-478468F2BC36}"/>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89C9679D-CEF6-24DA-9A94-82B24927FFF0}"/>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E4822562-52F7-C6ED-0E64-05ED42C3BC61}"/>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9C4E32A0-A7DA-39F3-CD68-45FD983B16B8}"/>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7C485616-4461-E2CB-23E3-CF81FC7A13DB}"/>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E1B40C05-62BA-2127-D2D2-E51969F3B6D7}"/>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26847A3C-6B18-C44A-9207-493750B0D215}"/>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AA4E5BD6-A10C-2648-9CEB-8B927B4DE355}"/>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CE33021F-E58D-3FAF-2BBA-66AFFA081588}"/>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1A6D210F-BD2F-F553-618C-28AA136D1891}"/>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19E09356-547C-541E-9ADE-EA4CFDE253DF}"/>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CCD305D7-627E-0F3A-0573-FFAAFCFA0427}"/>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77D9E296-39EC-E7AE-450D-AC04B925CF4C}"/>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CE5D9702-34DE-7C43-7CEB-D94C48695472}"/>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7BB7510A-3C5B-48F7-0C28-7B6FE9B584CA}"/>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BC81CF5B-BD53-9D5B-285D-7B3FB673D3A1}"/>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116673B9-A249-5834-C64C-F2388BE97BAD}"/>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093983DB-81E6-06C1-60E6-56BFE06D4563}"/>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9AE5C0A1-46F9-ED80-D9CA-2B1C59EBE10F}"/>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4BF48708-F158-D701-B2E3-EB042143AFC2}"/>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C162D732-6177-6310-6057-B971A2754653}"/>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D821A0EC-B06B-7CD1-E0BE-7000D764E7E4}"/>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C99D36B9-043E-F368-D656-1C8A93400F46}"/>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E13082C4-6ADB-FA96-02C7-DB1E950D46E6}"/>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A1C89DC6-64C0-5C7B-235A-1819F9F12982}"/>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BED02A83-6859-EB5F-B8FD-26A67259BADC}"/>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B0F65DD4-0DDC-94E3-3EE2-96BEB13F5E04}"/>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501A3232-34B3-FA54-19D4-E960583B3AAD}"/>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5"/>
          </p:nvPr>
        </p:nvSpPr>
        <p:spPr>
          <a:xfrm>
            <a:off x="2438400"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16"/>
          </p:nvPr>
        </p:nvSpPr>
        <p:spPr>
          <a:xfrm>
            <a:off x="7221416" y="1524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9"/>
          <p:cNvSpPr>
            <a:spLocks noGrp="1"/>
          </p:cNvSpPr>
          <p:nvPr>
            <p:ph type="body" sz="quarter" idx="17"/>
          </p:nvPr>
        </p:nvSpPr>
        <p:spPr>
          <a:xfrm>
            <a:off x="2438400"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4" name="Text Placeholder 9"/>
          <p:cNvSpPr>
            <a:spLocks noGrp="1"/>
          </p:cNvSpPr>
          <p:nvPr>
            <p:ph type="body" sz="quarter" idx="18"/>
          </p:nvPr>
        </p:nvSpPr>
        <p:spPr>
          <a:xfrm>
            <a:off x="7221416" y="3810000"/>
            <a:ext cx="4407877" cy="230188"/>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5" name="Text Placeholder 6"/>
          <p:cNvSpPr>
            <a:spLocks noGrp="1"/>
          </p:cNvSpPr>
          <p:nvPr>
            <p:ph type="body" sz="quarter" idx="19"/>
          </p:nvPr>
        </p:nvSpPr>
        <p:spPr>
          <a:xfrm>
            <a:off x="2438397"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6" name="Text Placeholder 10"/>
          <p:cNvSpPr>
            <a:spLocks noGrp="1"/>
          </p:cNvSpPr>
          <p:nvPr>
            <p:ph type="body" sz="quarter" idx="20"/>
          </p:nvPr>
        </p:nvSpPr>
        <p:spPr>
          <a:xfrm>
            <a:off x="7221412" y="1765139"/>
            <a:ext cx="4407877"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7" name="Text Placeholder 16"/>
          <p:cNvSpPr>
            <a:spLocks noGrp="1"/>
          </p:cNvSpPr>
          <p:nvPr>
            <p:ph type="body" sz="quarter" idx="21"/>
          </p:nvPr>
        </p:nvSpPr>
        <p:spPr>
          <a:xfrm>
            <a:off x="2438400"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8" name="Text Placeholder 18"/>
          <p:cNvSpPr>
            <a:spLocks noGrp="1"/>
          </p:cNvSpPr>
          <p:nvPr>
            <p:ph type="body" sz="quarter" idx="22"/>
          </p:nvPr>
        </p:nvSpPr>
        <p:spPr>
          <a:xfrm>
            <a:off x="7221415" y="4055972"/>
            <a:ext cx="4407877"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2121246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acing Page Six Boxes">
    <p:spTree>
      <p:nvGrpSpPr>
        <p:cNvPr id="1" name=""/>
        <p:cNvGrpSpPr/>
        <p:nvPr/>
      </p:nvGrpSpPr>
      <p:grpSpPr>
        <a:xfrm>
          <a:off x="0" y="0"/>
          <a:ext cx="0" cy="0"/>
          <a:chOff x="0" y="0"/>
          <a:chExt cx="0" cy="0"/>
        </a:xfrm>
      </p:grpSpPr>
      <p:sp>
        <p:nvSpPr>
          <p:cNvPr id="2" name="titleLine">
            <a:extLst>
              <a:ext uri="{FF2B5EF4-FFF2-40B4-BE49-F238E27FC236}">
                <a16:creationId xmlns:a16="http://schemas.microsoft.com/office/drawing/2014/main" id="{34ABF7C0-B50D-5687-ED12-E0E3D6224B36}"/>
              </a:ext>
            </a:extLst>
          </p:cNvPr>
          <p:cNvSpPr>
            <a:spLocks noChangeShapeType="1"/>
          </p:cNvSpPr>
          <p:nvPr userDrawn="1">
            <p:custDataLst>
              <p:tags r:id="rId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grpSp>
        <p:nvGrpSpPr>
          <p:cNvPr id="4" name="masterGrid" hidden="1">
            <a:extLst>
              <a:ext uri="{FF2B5EF4-FFF2-40B4-BE49-F238E27FC236}">
                <a16:creationId xmlns:a16="http://schemas.microsoft.com/office/drawing/2014/main" id="{0C9DA0E5-07E6-9CE5-E58B-AAC0FC1F44BD}"/>
              </a:ext>
            </a:extLst>
          </p:cNvPr>
          <p:cNvGrpSpPr>
            <a:grpSpLocks/>
          </p:cNvGrpSpPr>
          <p:nvPr userDrawn="1">
            <p:custDataLst>
              <p:tags r:id="rId2"/>
            </p:custDataLst>
          </p:nvPr>
        </p:nvGrpSpPr>
        <p:grpSpPr bwMode="auto">
          <a:xfrm>
            <a:off x="1" y="0"/>
            <a:ext cx="12192000" cy="6858000"/>
            <a:chOff x="0" y="0"/>
            <a:chExt cx="9906000" cy="6858000"/>
          </a:xfrm>
        </p:grpSpPr>
        <p:grpSp>
          <p:nvGrpSpPr>
            <p:cNvPr id="6" name="Group 75" hidden="1">
              <a:extLst>
                <a:ext uri="{FF2B5EF4-FFF2-40B4-BE49-F238E27FC236}">
                  <a16:creationId xmlns:a16="http://schemas.microsoft.com/office/drawing/2014/main" id="{93EC84FD-7720-C75D-DD3E-F233BB3D5058}"/>
                </a:ext>
              </a:extLst>
            </p:cNvPr>
            <p:cNvGrpSpPr>
              <a:grpSpLocks/>
            </p:cNvGrpSpPr>
            <p:nvPr/>
          </p:nvGrpSpPr>
          <p:grpSpPr bwMode="auto">
            <a:xfrm>
              <a:off x="0" y="0"/>
              <a:ext cx="9906000" cy="6858000"/>
              <a:chOff x="0" y="0"/>
              <a:chExt cx="9906000" cy="6858000"/>
            </a:xfrm>
          </p:grpSpPr>
          <p:sp>
            <p:nvSpPr>
              <p:cNvPr id="13" name="S_9" hidden="1">
                <a:extLst>
                  <a:ext uri="{FF2B5EF4-FFF2-40B4-BE49-F238E27FC236}">
                    <a16:creationId xmlns:a16="http://schemas.microsoft.com/office/drawing/2014/main" id="{C69DFC4E-71EE-3BDD-2432-516901DE4521}"/>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4" name="S_1" hidden="1">
                <a:extLst>
                  <a:ext uri="{FF2B5EF4-FFF2-40B4-BE49-F238E27FC236}">
                    <a16:creationId xmlns:a16="http://schemas.microsoft.com/office/drawing/2014/main" id="{9D072631-8D4C-E911-6825-1438869E8C37}"/>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5" name="S_2" hidden="1">
                <a:extLst>
                  <a:ext uri="{FF2B5EF4-FFF2-40B4-BE49-F238E27FC236}">
                    <a16:creationId xmlns:a16="http://schemas.microsoft.com/office/drawing/2014/main" id="{E8234DEF-1BAB-811B-67CB-C21DA2F4E2D1}"/>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6" name="S_3" hidden="1">
                <a:extLst>
                  <a:ext uri="{FF2B5EF4-FFF2-40B4-BE49-F238E27FC236}">
                    <a16:creationId xmlns:a16="http://schemas.microsoft.com/office/drawing/2014/main" id="{471CF93C-6578-4CA5-74C0-70F72B2DFF84}"/>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7" name="S_4" hidden="1">
                <a:extLst>
                  <a:ext uri="{FF2B5EF4-FFF2-40B4-BE49-F238E27FC236}">
                    <a16:creationId xmlns:a16="http://schemas.microsoft.com/office/drawing/2014/main" id="{40E81090-C4F8-B2BA-9F2B-E5FC4552053A}"/>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8" name="S_5" hidden="1">
                <a:extLst>
                  <a:ext uri="{FF2B5EF4-FFF2-40B4-BE49-F238E27FC236}">
                    <a16:creationId xmlns:a16="http://schemas.microsoft.com/office/drawing/2014/main" id="{420F368F-2A5D-2710-7231-432F010D874F}"/>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9" name="S_6" hidden="1">
                <a:extLst>
                  <a:ext uri="{FF2B5EF4-FFF2-40B4-BE49-F238E27FC236}">
                    <a16:creationId xmlns:a16="http://schemas.microsoft.com/office/drawing/2014/main" id="{AC5F919B-1B70-D141-B674-D8DFA88CE67A}"/>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0" name="S_7" hidden="1">
                <a:extLst>
                  <a:ext uri="{FF2B5EF4-FFF2-40B4-BE49-F238E27FC236}">
                    <a16:creationId xmlns:a16="http://schemas.microsoft.com/office/drawing/2014/main" id="{112704FF-5815-88EE-5AD2-4F86B93272AD}"/>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1" name="S_8" hidden="1">
                <a:extLst>
                  <a:ext uri="{FF2B5EF4-FFF2-40B4-BE49-F238E27FC236}">
                    <a16:creationId xmlns:a16="http://schemas.microsoft.com/office/drawing/2014/main" id="{EF1D08CC-7630-663D-57E1-08F46D388898}"/>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2" name="S_10" hidden="1">
                <a:extLst>
                  <a:ext uri="{FF2B5EF4-FFF2-40B4-BE49-F238E27FC236}">
                    <a16:creationId xmlns:a16="http://schemas.microsoft.com/office/drawing/2014/main" id="{FDBFED10-5342-0791-5DA2-F71343CF4F35}"/>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3" name="S_11" hidden="1">
                <a:extLst>
                  <a:ext uri="{FF2B5EF4-FFF2-40B4-BE49-F238E27FC236}">
                    <a16:creationId xmlns:a16="http://schemas.microsoft.com/office/drawing/2014/main" id="{763FDA4D-F453-DC42-7B08-417709578CCE}"/>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4" name="S_12" hidden="1">
                <a:extLst>
                  <a:ext uri="{FF2B5EF4-FFF2-40B4-BE49-F238E27FC236}">
                    <a16:creationId xmlns:a16="http://schemas.microsoft.com/office/drawing/2014/main" id="{30891909-7189-3224-39AD-918712F58A8B}"/>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5" name="S_13" hidden="1">
                <a:extLst>
                  <a:ext uri="{FF2B5EF4-FFF2-40B4-BE49-F238E27FC236}">
                    <a16:creationId xmlns:a16="http://schemas.microsoft.com/office/drawing/2014/main" id="{562ACD58-7096-0758-ECCA-BB353677F87B}"/>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6" name="S_14" hidden="1">
                <a:extLst>
                  <a:ext uri="{FF2B5EF4-FFF2-40B4-BE49-F238E27FC236}">
                    <a16:creationId xmlns:a16="http://schemas.microsoft.com/office/drawing/2014/main" id="{00EF24B7-33CF-DFBE-9752-1BFE497EA972}"/>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7" name="S_15" hidden="1">
                <a:extLst>
                  <a:ext uri="{FF2B5EF4-FFF2-40B4-BE49-F238E27FC236}">
                    <a16:creationId xmlns:a16="http://schemas.microsoft.com/office/drawing/2014/main" id="{EA529EDC-22F0-5F71-FD4B-7CBF94A62377}"/>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8" name="S_16" hidden="1">
                <a:extLst>
                  <a:ext uri="{FF2B5EF4-FFF2-40B4-BE49-F238E27FC236}">
                    <a16:creationId xmlns:a16="http://schemas.microsoft.com/office/drawing/2014/main" id="{305C3D01-B2BB-C3A8-1AA8-2154AC005366}"/>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29" name="S_17" hidden="1">
                <a:extLst>
                  <a:ext uri="{FF2B5EF4-FFF2-40B4-BE49-F238E27FC236}">
                    <a16:creationId xmlns:a16="http://schemas.microsoft.com/office/drawing/2014/main" id="{20263967-93E7-5CDF-7731-75EB3F17860E}"/>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0" name="S_18" hidden="1">
                <a:extLst>
                  <a:ext uri="{FF2B5EF4-FFF2-40B4-BE49-F238E27FC236}">
                    <a16:creationId xmlns:a16="http://schemas.microsoft.com/office/drawing/2014/main" id="{55CE71A2-ABAC-F401-84FE-B16AF61344D1}"/>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1" name="S_19" hidden="1">
                <a:extLst>
                  <a:ext uri="{FF2B5EF4-FFF2-40B4-BE49-F238E27FC236}">
                    <a16:creationId xmlns:a16="http://schemas.microsoft.com/office/drawing/2014/main" id="{0E7BE1AC-415A-796B-6954-2590E3BE7ACC}"/>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2" name="S_20" hidden="1">
                <a:extLst>
                  <a:ext uri="{FF2B5EF4-FFF2-40B4-BE49-F238E27FC236}">
                    <a16:creationId xmlns:a16="http://schemas.microsoft.com/office/drawing/2014/main" id="{524BF326-E8C8-C768-8426-EC8FFEA41CFC}"/>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3" name="S_21" hidden="1">
                <a:extLst>
                  <a:ext uri="{FF2B5EF4-FFF2-40B4-BE49-F238E27FC236}">
                    <a16:creationId xmlns:a16="http://schemas.microsoft.com/office/drawing/2014/main" id="{8758CEBC-3ED8-1674-3E79-0C314546F450}"/>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4" name="S_13" hidden="1">
                <a:extLst>
                  <a:ext uri="{FF2B5EF4-FFF2-40B4-BE49-F238E27FC236}">
                    <a16:creationId xmlns:a16="http://schemas.microsoft.com/office/drawing/2014/main" id="{C8DBB78D-9EE1-839C-C6EC-1E309F6F4A09}"/>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5" name="S_12" hidden="1">
                <a:extLst>
                  <a:ext uri="{FF2B5EF4-FFF2-40B4-BE49-F238E27FC236}">
                    <a16:creationId xmlns:a16="http://schemas.microsoft.com/office/drawing/2014/main" id="{F9AF3568-728C-A4A5-F130-2293784EBEAB}"/>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36" name="Line 128" hidden="1">
                <a:extLst>
                  <a:ext uri="{FF2B5EF4-FFF2-40B4-BE49-F238E27FC236}">
                    <a16:creationId xmlns:a16="http://schemas.microsoft.com/office/drawing/2014/main" id="{ED6355F2-1541-658A-A5FD-96F41DA2A48F}"/>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7" name="Group 64" hidden="1">
              <a:extLst>
                <a:ext uri="{FF2B5EF4-FFF2-40B4-BE49-F238E27FC236}">
                  <a16:creationId xmlns:a16="http://schemas.microsoft.com/office/drawing/2014/main" id="{4F6D7FE0-B276-67AD-9602-CD1A6BD71F39}"/>
                </a:ext>
              </a:extLst>
            </p:cNvPr>
            <p:cNvGrpSpPr>
              <a:grpSpLocks/>
            </p:cNvGrpSpPr>
            <p:nvPr/>
          </p:nvGrpSpPr>
          <p:grpSpPr bwMode="auto">
            <a:xfrm>
              <a:off x="1978659" y="6321425"/>
              <a:ext cx="7479522" cy="144463"/>
              <a:chOff x="1978659" y="6321420"/>
              <a:chExt cx="7479522" cy="144000"/>
            </a:xfrm>
          </p:grpSpPr>
          <p:sp>
            <p:nvSpPr>
              <p:cNvPr id="11" name="Rectangle 56" hidden="1">
                <a:extLst>
                  <a:ext uri="{FF2B5EF4-FFF2-40B4-BE49-F238E27FC236}">
                    <a16:creationId xmlns:a16="http://schemas.microsoft.com/office/drawing/2014/main" id="{7594CBAA-78A0-5856-CFB7-D4DE40B4EAF9}"/>
                  </a:ext>
                </a:extLst>
              </p:cNvPr>
              <p:cNvSpPr>
                <a:spLocks noChangeArrowheads="1"/>
              </p:cNvSpPr>
              <p:nvPr userDrawn="1"/>
            </p:nvSpPr>
            <p:spPr bwMode="auto">
              <a:xfrm>
                <a:off x="1978659" y="6321420"/>
                <a:ext cx="7479522"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2" name="TextBox 13" hidden="1">
                <a:extLst>
                  <a:ext uri="{FF2B5EF4-FFF2-40B4-BE49-F238E27FC236}">
                    <a16:creationId xmlns:a16="http://schemas.microsoft.com/office/drawing/2014/main" id="{777F5652-7910-B98F-43B2-D2F7D1C4FC7C}"/>
                  </a:ext>
                </a:extLst>
              </p:cNvPr>
              <p:cNvSpPr txBox="1">
                <a:spLocks noChangeArrowheads="1"/>
              </p:cNvSpPr>
              <p:nvPr userDrawn="1"/>
            </p:nvSpPr>
            <p:spPr bwMode="auto">
              <a:xfrm>
                <a:off x="4840251"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Do not write in this area</a:t>
                </a:r>
              </a:p>
            </p:txBody>
          </p:sp>
        </p:grpSp>
        <p:grpSp>
          <p:nvGrpSpPr>
            <p:cNvPr id="8" name="Group 63" hidden="1">
              <a:extLst>
                <a:ext uri="{FF2B5EF4-FFF2-40B4-BE49-F238E27FC236}">
                  <a16:creationId xmlns:a16="http://schemas.microsoft.com/office/drawing/2014/main" id="{AFBAC287-33DD-CA37-1E82-C64506BF5863}"/>
                </a:ext>
              </a:extLst>
            </p:cNvPr>
            <p:cNvGrpSpPr>
              <a:grpSpLocks/>
            </p:cNvGrpSpPr>
            <p:nvPr/>
          </p:nvGrpSpPr>
          <p:grpSpPr bwMode="auto">
            <a:xfrm>
              <a:off x="1978659" y="5976938"/>
              <a:ext cx="7479522" cy="161925"/>
              <a:chOff x="1978659" y="5976934"/>
              <a:chExt cx="7479522" cy="161462"/>
            </a:xfrm>
          </p:grpSpPr>
          <p:sp>
            <p:nvSpPr>
              <p:cNvPr id="9" name="Rectangle 60" hidden="1">
                <a:extLst>
                  <a:ext uri="{FF2B5EF4-FFF2-40B4-BE49-F238E27FC236}">
                    <a16:creationId xmlns:a16="http://schemas.microsoft.com/office/drawing/2014/main" id="{DFBFD5C8-CB10-A5EB-953B-E0C7FC02D973}"/>
                  </a:ext>
                </a:extLst>
              </p:cNvPr>
              <p:cNvSpPr>
                <a:spLocks noChangeArrowheads="1"/>
              </p:cNvSpPr>
              <p:nvPr userDrawn="1"/>
            </p:nvSpPr>
            <p:spPr bwMode="auto">
              <a:xfrm>
                <a:off x="1978659" y="5994346"/>
                <a:ext cx="7479522"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 name="TextBox 13" hidden="1">
                <a:extLst>
                  <a:ext uri="{FF2B5EF4-FFF2-40B4-BE49-F238E27FC236}">
                    <a16:creationId xmlns:a16="http://schemas.microsoft.com/office/drawing/2014/main" id="{3B28E96A-5518-A4B1-B078-0C68C8D24199}"/>
                  </a:ext>
                </a:extLst>
              </p:cNvPr>
              <p:cNvSpPr txBox="1">
                <a:spLocks noChangeArrowheads="1"/>
              </p:cNvSpPr>
              <p:nvPr userDrawn="1"/>
            </p:nvSpPr>
            <p:spPr bwMode="auto">
              <a:xfrm>
                <a:off x="4198695"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cs typeface="Arial" charset="0"/>
                  </a:rPr>
                  <a:t>If a strapline is used, do not write in this area</a:t>
                </a:r>
              </a:p>
            </p:txBody>
          </p:sp>
        </p:grpSp>
      </p:grpSp>
      <p:sp>
        <p:nvSpPr>
          <p:cNvPr id="37" name="docReference">
            <a:extLst>
              <a:ext uri="{FF2B5EF4-FFF2-40B4-BE49-F238E27FC236}">
                <a16:creationId xmlns:a16="http://schemas.microsoft.com/office/drawing/2014/main" id="{7B2D2A91-A54F-66EA-F9CE-13788CCAE915}"/>
              </a:ext>
            </a:extLst>
          </p:cNvPr>
          <p:cNvSpPr txBox="1"/>
          <p:nvPr userDrawn="1">
            <p:custDataLst>
              <p:tags r:id="rId3"/>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sp>
        <p:nvSpPr>
          <p:cNvPr id="38" name="draftStamp">
            <a:extLst>
              <a:ext uri="{FF2B5EF4-FFF2-40B4-BE49-F238E27FC236}">
                <a16:creationId xmlns:a16="http://schemas.microsoft.com/office/drawing/2014/main" id="{3CB81DB7-A223-7D25-48AA-BA0A191BEBAC}"/>
              </a:ext>
            </a:extLst>
          </p:cNvPr>
          <p:cNvSpPr txBox="1">
            <a:spLocks noChangeArrowheads="1"/>
          </p:cNvSpPr>
          <p:nvPr userDrawn="1">
            <p:custDataLst>
              <p:tags r:id="rId4"/>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5" name="Text Placeholder 4"/>
          <p:cNvSpPr>
            <a:spLocks noGrp="1"/>
          </p:cNvSpPr>
          <p:nvPr>
            <p:ph type="body" sz="quarter" idx="10"/>
          </p:nvPr>
        </p:nvSpPr>
        <p:spPr>
          <a:xfrm>
            <a:off x="2439183" y="868365"/>
            <a:ext cx="9193839" cy="320675"/>
          </a:xfrm>
          <a:prstGeom prst="rect">
            <a:avLst/>
          </a:prstGeom>
          <a:noFill/>
          <a:ln>
            <a:noFill/>
          </a:ln>
        </p:spPr>
        <p:txBody>
          <a:bodyPr wrap="square" lIns="0" tIns="0" rIns="0" bIns="108000" numCol="1" anchor="t" anchorCtr="0" compatLnSpc="1">
            <a:prstTxWarp prst="textNoShape">
              <a:avLst/>
            </a:prstTxWarp>
          </a:bodyPr>
          <a:lstStyle>
            <a:lvl1pPr marL="0" indent="0">
              <a:defRPr lang="en-US" sz="1600" b="0" dirty="0">
                <a:latin typeface="+mj-lt"/>
                <a:ea typeface="LF_Kai"/>
                <a:cs typeface="ＭＳ Ｐゴシック" pitchFamily="-112" charset="-128"/>
              </a:defRPr>
            </a:lvl1pPr>
          </a:lstStyle>
          <a:p>
            <a:pPr lvl="0"/>
            <a:r>
              <a:rPr lang="it-IT" dirty="0"/>
              <a:t>Fare clic per modificare stili del testo dello schema</a:t>
            </a:r>
          </a:p>
        </p:txBody>
      </p:sp>
      <p:sp>
        <p:nvSpPr>
          <p:cNvPr id="3" name="Text Placeholder 2"/>
          <p:cNvSpPr>
            <a:spLocks noGrp="1"/>
          </p:cNvSpPr>
          <p:nvPr>
            <p:ph type="body" sz="quarter" idx="11"/>
          </p:nvPr>
        </p:nvSpPr>
        <p:spPr>
          <a:xfrm rot="5400000">
            <a:off x="-436751" y="1953600"/>
            <a:ext cx="1188720" cy="326475"/>
          </a:xfrm>
          <a:prstGeom prst="rect">
            <a:avLst/>
          </a:prstGeom>
          <a:solidFill>
            <a:srgbClr val="848FA0"/>
          </a:solidFill>
          <a:ln>
            <a:noFill/>
          </a:ln>
        </p:spPr>
        <p:txBody>
          <a:bodyPr lIns="72000" tIns="0" rIns="0" anchor="b"/>
          <a:lstStyle>
            <a:lvl1pPr>
              <a:defRPr lang="en-US" sz="1000" b="0" kern="1200" dirty="0">
                <a:solidFill>
                  <a:srgbClr val="FFFFFF"/>
                </a:solidFill>
                <a:latin typeface="Arial" pitchFamily="34" charset="0"/>
                <a:ea typeface="LF_Kai"/>
                <a:cs typeface="Arial" pitchFamily="34" charset="0"/>
              </a:defRPr>
            </a:lvl1pPr>
          </a:lstStyle>
          <a:p>
            <a:pPr lvl="0"/>
            <a:r>
              <a:rPr lang="it-IT" dirty="0"/>
              <a:t>Fare clic per modificare stili del testo dello schema</a:t>
            </a:r>
          </a:p>
        </p:txBody>
      </p:sp>
      <p:sp>
        <p:nvSpPr>
          <p:cNvPr id="41" name="Text Placeholder 9"/>
          <p:cNvSpPr>
            <a:spLocks noGrp="1"/>
          </p:cNvSpPr>
          <p:nvPr>
            <p:ph type="body" sz="quarter" idx="19"/>
          </p:nvPr>
        </p:nvSpPr>
        <p:spPr>
          <a:xfrm>
            <a:off x="2438399"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2" name="Text Placeholder 9"/>
          <p:cNvSpPr>
            <a:spLocks noGrp="1"/>
          </p:cNvSpPr>
          <p:nvPr>
            <p:ph type="body" sz="quarter" idx="20"/>
          </p:nvPr>
        </p:nvSpPr>
        <p:spPr>
          <a:xfrm>
            <a:off x="5627078"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3" name="Text Placeholder 9"/>
          <p:cNvSpPr>
            <a:spLocks noGrp="1"/>
          </p:cNvSpPr>
          <p:nvPr>
            <p:ph type="body" sz="quarter" idx="21"/>
          </p:nvPr>
        </p:nvSpPr>
        <p:spPr>
          <a:xfrm>
            <a:off x="8815754" y="1522417"/>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4" name="Text Placeholder 9"/>
          <p:cNvSpPr>
            <a:spLocks noGrp="1"/>
          </p:cNvSpPr>
          <p:nvPr>
            <p:ph type="body" sz="quarter" idx="22"/>
          </p:nvPr>
        </p:nvSpPr>
        <p:spPr>
          <a:xfrm>
            <a:off x="2438399"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5" name="Text Placeholder 9"/>
          <p:cNvSpPr>
            <a:spLocks noGrp="1"/>
          </p:cNvSpPr>
          <p:nvPr>
            <p:ph type="body" sz="quarter" idx="23"/>
          </p:nvPr>
        </p:nvSpPr>
        <p:spPr>
          <a:xfrm>
            <a:off x="5627078" y="3810003"/>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6" name="Text Placeholder 9"/>
          <p:cNvSpPr>
            <a:spLocks noGrp="1"/>
          </p:cNvSpPr>
          <p:nvPr>
            <p:ph type="body" sz="quarter" idx="24"/>
          </p:nvPr>
        </p:nvSpPr>
        <p:spPr>
          <a:xfrm>
            <a:off x="8815754" y="3822854"/>
            <a:ext cx="2813538" cy="230187"/>
          </a:xfrm>
          <a:prstGeom prst="rect">
            <a:avLst/>
          </a:prstGeom>
          <a:solidFill>
            <a:srgbClr val="848FA0"/>
          </a:solidFill>
          <a:ln>
            <a:noFill/>
          </a:ln>
        </p:spPr>
        <p:txBody>
          <a:bodyPr wrap="square" lIns="72000" tIns="72000" rIns="72000" bIns="72000" numCol="1" anchor="ctr" anchorCtr="0" compatLnSpc="1">
            <a:prstTxWarp prst="textNoShape">
              <a:avLst/>
            </a:prstTxWarp>
          </a:bodyPr>
          <a:lstStyle>
            <a:lvl1pPr>
              <a:defRPr lang="en-US" sz="1000" kern="1200" dirty="0">
                <a:solidFill>
                  <a:schemeClr val="bg1"/>
                </a:solidFill>
                <a:latin typeface="Arial" charset="0"/>
                <a:ea typeface="LF_Kai"/>
                <a:cs typeface="+mn-cs"/>
              </a:defRPr>
            </a:lvl1pPr>
          </a:lstStyle>
          <a:p>
            <a:pPr lvl="0"/>
            <a:r>
              <a:rPr lang="it-IT" dirty="0"/>
              <a:t>Fare clic per modificare stili del testo dello schema</a:t>
            </a:r>
          </a:p>
        </p:txBody>
      </p:sp>
      <p:sp>
        <p:nvSpPr>
          <p:cNvPr id="47" name="Text Placeholder 5"/>
          <p:cNvSpPr>
            <a:spLocks noGrp="1"/>
          </p:cNvSpPr>
          <p:nvPr>
            <p:ph type="body" sz="quarter" idx="25"/>
          </p:nvPr>
        </p:nvSpPr>
        <p:spPr>
          <a:xfrm>
            <a:off x="2438402"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8" name="Text Placeholder 7"/>
          <p:cNvSpPr>
            <a:spLocks noGrp="1"/>
          </p:cNvSpPr>
          <p:nvPr>
            <p:ph type="body" sz="quarter" idx="26"/>
          </p:nvPr>
        </p:nvSpPr>
        <p:spPr>
          <a:xfrm>
            <a:off x="5627078"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9" name="Text Placeholder 9"/>
          <p:cNvSpPr>
            <a:spLocks noGrp="1"/>
          </p:cNvSpPr>
          <p:nvPr>
            <p:ph type="body" sz="quarter" idx="27"/>
          </p:nvPr>
        </p:nvSpPr>
        <p:spPr>
          <a:xfrm>
            <a:off x="8815754" y="1765139"/>
            <a:ext cx="2813538" cy="2016001"/>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0" name="Text Placeholder 15"/>
          <p:cNvSpPr>
            <a:spLocks noGrp="1"/>
          </p:cNvSpPr>
          <p:nvPr>
            <p:ph type="body" sz="quarter" idx="28"/>
          </p:nvPr>
        </p:nvSpPr>
        <p:spPr>
          <a:xfrm>
            <a:off x="2438402"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1" name="Text Placeholder 19"/>
          <p:cNvSpPr>
            <a:spLocks noGrp="1"/>
          </p:cNvSpPr>
          <p:nvPr>
            <p:ph type="body" sz="quarter" idx="29"/>
          </p:nvPr>
        </p:nvSpPr>
        <p:spPr>
          <a:xfrm>
            <a:off x="5627078"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smtClean="0">
                <a:ea typeface="LF_Kai"/>
              </a:defRPr>
            </a:lvl1pPr>
            <a:lvl2pPr>
              <a:defRPr lang="en-US" sz="1000" smtClean="0">
                <a:ea typeface="LF_Kai"/>
              </a:defRPr>
            </a:lvl2pPr>
            <a:lvl3pPr>
              <a:defRPr lang="en-US" sz="1000" smtClean="0">
                <a:ea typeface="LF_Kai"/>
              </a:defRPr>
            </a:lvl3pPr>
            <a:lvl4pPr>
              <a:defRPr lang="en-US" sz="1000" smtClean="0">
                <a:ea typeface="LF_Kai"/>
              </a:defRPr>
            </a:lvl4pPr>
            <a:lvl5pPr>
              <a:defRPr lang="en-US" sz="100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2" name="Text Placeholder 22"/>
          <p:cNvSpPr>
            <a:spLocks noGrp="1"/>
          </p:cNvSpPr>
          <p:nvPr>
            <p:ph type="body" sz="quarter" idx="30"/>
          </p:nvPr>
        </p:nvSpPr>
        <p:spPr>
          <a:xfrm>
            <a:off x="8815754" y="4055972"/>
            <a:ext cx="2813538" cy="1915199"/>
          </a:xfrm>
          <a:prstGeom prst="rect">
            <a:avLst/>
          </a:prstGeom>
          <a:noFill/>
          <a:ln>
            <a:noFill/>
          </a:ln>
        </p:spPr>
        <p:txBody>
          <a:bodyPr wrap="square" lIns="0" tIns="72000" rIns="0" bIns="0" numCol="1" anchor="t" anchorCtr="0" compatLnSpc="1">
            <a:prstTxWarp prst="textNoShape">
              <a:avLst/>
            </a:prstTxWarp>
          </a:bodyPr>
          <a:lstStyle>
            <a:lvl1pPr>
              <a:defRPr lang="en-US" sz="1000" dirty="0" smtClean="0">
                <a:ea typeface="LF_Kai"/>
              </a:defRPr>
            </a:lvl1pPr>
            <a:lvl2pPr>
              <a:defRPr lang="en-US" sz="1000" dirty="0" smtClean="0">
                <a:ea typeface="LF_Kai"/>
              </a:defRPr>
            </a:lvl2pPr>
            <a:lvl3pPr>
              <a:defRPr lang="en-US" sz="1000" dirty="0" smtClean="0">
                <a:ea typeface="LF_Kai"/>
              </a:defRPr>
            </a:lvl3pPr>
            <a:lvl4pPr>
              <a:defRPr lang="en-US" sz="1000" dirty="0" smtClean="0">
                <a:ea typeface="LF_Kai"/>
              </a:defRPr>
            </a:lvl4pPr>
            <a:lvl5pPr>
              <a:defRPr lang="en-US" sz="1000" dirty="0">
                <a:ea typeface="LF_Kai"/>
              </a:defRPr>
            </a:lvl5pPr>
            <a:lvl6pPr>
              <a:defRPr sz="1000">
                <a:ea typeface="LF_Kai"/>
              </a:defRPr>
            </a:lvl6pPr>
            <a:lvl7pPr>
              <a:defRPr sz="1000">
                <a:ea typeface="LF_Kai"/>
              </a:defRPr>
            </a:lvl7pPr>
            <a:lvl8pPr>
              <a:defRPr sz="1000">
                <a:ea typeface="LF_Kai"/>
              </a:defRPr>
            </a:lvl8pPr>
            <a:lvl9pPr>
              <a:defRPr sz="1000">
                <a:ea typeface="LF_Ka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3162424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0060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25B2C0A6-A870-36E1-EEEE-1118CD3AB4F5}"/>
              </a:ext>
            </a:extLst>
          </p:cNvPr>
          <p:cNvSpPr>
            <a:spLocks noGrp="1"/>
          </p:cNvSpPr>
          <p:nvPr>
            <p:ph type="dt" sz="half" idx="10"/>
          </p:nvPr>
        </p:nvSpPr>
        <p:spPr>
          <a:xfrm>
            <a:off x="9905267" y="6172201"/>
            <a:ext cx="1598759" cy="365125"/>
          </a:xfrm>
          <a:prstGeom prst="rect">
            <a:avLst/>
          </a:prstGeom>
        </p:spPr>
        <p:txBody>
          <a:bodyPr/>
          <a:lstStyle>
            <a:lvl1pPr>
              <a:defRPr>
                <a:latin typeface="Arial" pitchFamily="18" charset="0"/>
                <a:cs typeface="Arial" charset="0"/>
              </a:defRPr>
            </a:lvl1pPr>
          </a:lstStyle>
          <a:p>
            <a:pPr>
              <a:defRPr/>
            </a:pPr>
            <a:fld id="{066458B2-8C29-4ED4-A104-F916AB915712}" type="datetimeFigureOut">
              <a:rPr lang="en-US"/>
              <a:pPr>
                <a:defRPr/>
              </a:pPr>
              <a:t>7/26/2023</a:t>
            </a:fld>
            <a:endParaRPr lang="en-US"/>
          </a:p>
        </p:txBody>
      </p:sp>
      <p:sp>
        <p:nvSpPr>
          <p:cNvPr id="5" name="Footer Placeholder 4">
            <a:extLst>
              <a:ext uri="{FF2B5EF4-FFF2-40B4-BE49-F238E27FC236}">
                <a16:creationId xmlns:a16="http://schemas.microsoft.com/office/drawing/2014/main" id="{B4C1B2CE-623C-F2F4-AE16-5D79C7377787}"/>
              </a:ext>
            </a:extLst>
          </p:cNvPr>
          <p:cNvSpPr>
            <a:spLocks noGrp="1"/>
          </p:cNvSpPr>
          <p:nvPr>
            <p:ph type="ftr" sz="quarter" idx="11"/>
          </p:nvPr>
        </p:nvSpPr>
        <p:spPr>
          <a:xfrm>
            <a:off x="684065" y="6172201"/>
            <a:ext cx="7544264" cy="365125"/>
          </a:xfrm>
          <a:prstGeom prst="rect">
            <a:avLst/>
          </a:prstGeom>
        </p:spPr>
        <p:txBody>
          <a:bodyPr/>
          <a:lstStyle>
            <a:lvl1pPr>
              <a:defRPr>
                <a:latin typeface="Arial" pitchFamily="18"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1DB5503-A9DF-E9E7-8127-C93D53205EFB}"/>
              </a:ext>
            </a:extLst>
          </p:cNvPr>
          <p:cNvSpPr>
            <a:spLocks noGrp="1"/>
          </p:cNvSpPr>
          <p:nvPr>
            <p:ph type="sldNum" sz="quarter" idx="12"/>
          </p:nvPr>
        </p:nvSpPr>
        <p:spPr>
          <a:xfrm>
            <a:off x="10362614" y="5578476"/>
            <a:ext cx="1143367" cy="669925"/>
          </a:xfrm>
          <a:prstGeom prst="rect">
            <a:avLst/>
          </a:prstGeom>
        </p:spPr>
        <p:txBody>
          <a:bodyPr vert="horz" wrap="square" lIns="91440" tIns="45720" rIns="91440" bIns="45720" numCol="1" anchor="t" anchorCtr="0" compatLnSpc="1">
            <a:prstTxWarp prst="textNoShape">
              <a:avLst/>
            </a:prstTxWarp>
          </a:bodyPr>
          <a:lstStyle>
            <a:lvl1pPr>
              <a:defRPr/>
            </a:lvl1pPr>
          </a:lstStyle>
          <a:p>
            <a:fld id="{FF8D0A34-004B-4293-B0E8-5431AE8E71F0}" type="slidenum">
              <a:rPr lang="en-US" altLang="it-IT"/>
              <a:pPr/>
              <a:t>‹N›</a:t>
            </a:fld>
            <a:endParaRPr lang="en-US" altLang="it-IT"/>
          </a:p>
        </p:txBody>
      </p:sp>
    </p:spTree>
    <p:extLst>
      <p:ext uri="{BB962C8B-B14F-4D97-AF65-F5344CB8AC3E}">
        <p14:creationId xmlns:p14="http://schemas.microsoft.com/office/powerpoint/2010/main" val="287273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691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4F3E5FC-DD3F-6A2A-15A5-FA5063FCC3FA}"/>
              </a:ext>
            </a:extLst>
          </p:cNvPr>
          <p:cNvSpPr>
            <a:spLocks noGrp="1"/>
          </p:cNvSpPr>
          <p:nvPr>
            <p:ph type="dt" sz="half" idx="10"/>
          </p:nvPr>
        </p:nvSpPr>
        <p:spPr/>
        <p:txBody>
          <a:bodyPr/>
          <a:lstStyle/>
          <a:p>
            <a:fld id="{5EA2DFBD-314A-4633-8B0E-A20E27085F59}" type="datetimeFigureOut">
              <a:rPr lang="it-IT" smtClean="0"/>
              <a:t>26/07/2023</a:t>
            </a:fld>
            <a:endParaRPr lang="it-IT"/>
          </a:p>
        </p:txBody>
      </p:sp>
      <p:sp>
        <p:nvSpPr>
          <p:cNvPr id="3" name="Segnaposto piè di pagina 2">
            <a:extLst>
              <a:ext uri="{FF2B5EF4-FFF2-40B4-BE49-F238E27FC236}">
                <a16:creationId xmlns:a16="http://schemas.microsoft.com/office/drawing/2014/main" id="{A9722C61-295B-F880-2189-6F73BCF8C79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9C44A1F-71B2-42DD-C409-2F808D27A90A}"/>
              </a:ext>
            </a:extLst>
          </p:cNvPr>
          <p:cNvSpPr>
            <a:spLocks noGrp="1"/>
          </p:cNvSpPr>
          <p:nvPr>
            <p:ph type="sldNum" sz="quarter" idx="12"/>
          </p:nvPr>
        </p:nvSpPr>
        <p:spPr/>
        <p:txBody>
          <a:bodyPr/>
          <a:lstStyle/>
          <a:p>
            <a:fld id="{E9ABC33F-BAB8-4584-857B-E00954EFAAE8}" type="slidenum">
              <a:rPr lang="it-IT" smtClean="0"/>
              <a:t>‹N›</a:t>
            </a:fld>
            <a:endParaRPr lang="it-IT"/>
          </a:p>
        </p:txBody>
      </p:sp>
    </p:spTree>
    <p:extLst>
      <p:ext uri="{BB962C8B-B14F-4D97-AF65-F5344CB8AC3E}">
        <p14:creationId xmlns:p14="http://schemas.microsoft.com/office/powerpoint/2010/main" val="38148648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p:spPr>
        <p:txBody>
          <a:bodyPr/>
          <a:lstStyle/>
          <a:p>
            <a:r>
              <a:rPr lang="it-IT"/>
              <a:t>Click to edit Master title style</a:t>
            </a:r>
            <a:endParaRPr/>
          </a:p>
        </p:txBody>
      </p:sp>
      <p:sp>
        <p:nvSpPr>
          <p:cNvPr id="3" name="Subtitle 2"/>
          <p:cNvSpPr>
            <a:spLocks noGrp="1"/>
          </p:cNvSpPr>
          <p:nvPr>
            <p:ph type="subTitle" idx="1"/>
          </p:nvPr>
        </p:nvSpPr>
        <p:spPr>
          <a:xfrm>
            <a:off x="1219199" y="3034555"/>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dirty="0"/>
          </a:p>
        </p:txBody>
      </p:sp>
      <p:sp>
        <p:nvSpPr>
          <p:cNvPr id="4" name="Date Placeholder 3">
            <a:extLst>
              <a:ext uri="{FF2B5EF4-FFF2-40B4-BE49-F238E27FC236}">
                <a16:creationId xmlns:a16="http://schemas.microsoft.com/office/drawing/2014/main" id="{CC916671-3031-E352-A25B-61D196E30314}"/>
              </a:ext>
            </a:extLst>
          </p:cNvPr>
          <p:cNvSpPr>
            <a:spLocks noGrp="1"/>
          </p:cNvSpPr>
          <p:nvPr>
            <p:ph type="dt" sz="half" idx="10"/>
          </p:nvPr>
        </p:nvSpPr>
        <p:spPr>
          <a:xfrm>
            <a:off x="8773628" y="188914"/>
            <a:ext cx="2843757" cy="365125"/>
          </a:xfrm>
          <a:prstGeom prst="rect">
            <a:avLst/>
          </a:prstGeom>
        </p:spPr>
        <p:txBody>
          <a:bodyPr/>
          <a:lstStyle>
            <a:lvl1pPr>
              <a:defRPr/>
            </a:lvl1pPr>
          </a:lstStyle>
          <a:p>
            <a:pPr>
              <a:defRPr/>
            </a:pPr>
            <a:fld id="{6190E8E9-FB7B-4DCC-A31B-48E1B22919E4}" type="datetimeFigureOut">
              <a:rPr lang="en-US"/>
              <a:pPr>
                <a:defRPr/>
              </a:pPr>
              <a:t>7/26/2023</a:t>
            </a:fld>
            <a:endParaRPr lang="en-US"/>
          </a:p>
        </p:txBody>
      </p:sp>
      <p:sp>
        <p:nvSpPr>
          <p:cNvPr id="5" name="Footer Placeholder 4">
            <a:extLst>
              <a:ext uri="{FF2B5EF4-FFF2-40B4-BE49-F238E27FC236}">
                <a16:creationId xmlns:a16="http://schemas.microsoft.com/office/drawing/2014/main" id="{A12BD38D-B336-E559-F1E4-D26650A5C5C1}"/>
              </a:ext>
            </a:extLst>
          </p:cNvPr>
          <p:cNvSpPr>
            <a:spLocks noGrp="1"/>
          </p:cNvSpPr>
          <p:nvPr>
            <p:ph type="ftr" sz="quarter" idx="11"/>
          </p:nvPr>
        </p:nvSpPr>
        <p:spPr>
          <a:xfrm>
            <a:off x="1493217" y="188914"/>
            <a:ext cx="3862038"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C46E7E-FCA7-58D7-4A24-4C10B3A1DE8F}"/>
              </a:ext>
            </a:extLst>
          </p:cNvPr>
          <p:cNvSpPr>
            <a:spLocks noGrp="1"/>
          </p:cNvSpPr>
          <p:nvPr>
            <p:ph type="sldNum" sz="quarter" idx="12"/>
          </p:nvPr>
        </p:nvSpPr>
        <p:spPr>
          <a:xfrm>
            <a:off x="11719018" y="6569076"/>
            <a:ext cx="609795"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0533E4A-1605-4CBD-B81D-7A35B0B7F8DD}" type="slidenum">
              <a:rPr lang="en-US" altLang="it-IT"/>
              <a:pPr/>
              <a:t>‹N›</a:t>
            </a:fld>
            <a:endParaRPr lang="en-US" altLang="it-IT"/>
          </a:p>
        </p:txBody>
      </p:sp>
    </p:spTree>
    <p:extLst>
      <p:ext uri="{BB962C8B-B14F-4D97-AF65-F5344CB8AC3E}">
        <p14:creationId xmlns:p14="http://schemas.microsoft.com/office/powerpoint/2010/main" val="1110883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219200" y="162877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807200" y="162877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DD74EA82-FFD5-9630-5807-BCC37839AA35}"/>
              </a:ext>
            </a:extLst>
          </p:cNvPr>
          <p:cNvSpPr>
            <a:spLocks noGrp="1" noChangeArrowheads="1"/>
          </p:cNvSpPr>
          <p:nvPr>
            <p:ph type="dt" sz="half" idx="10"/>
          </p:nvPr>
        </p:nvSpPr>
        <p:spPr>
          <a:xfrm>
            <a:off x="609796" y="6245225"/>
            <a:ext cx="2843758" cy="476250"/>
          </a:xfrm>
          <a:prstGeom prst="rect">
            <a:avLst/>
          </a:prstGeom>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48E8B505-0E90-C8D8-226E-B66CF29A59F8}"/>
              </a:ext>
            </a:extLst>
          </p:cNvPr>
          <p:cNvSpPr>
            <a:spLocks noGrp="1" noChangeArrowheads="1"/>
          </p:cNvSpPr>
          <p:nvPr>
            <p:ph type="ftr" sz="quarter" idx="11"/>
          </p:nvPr>
        </p:nvSpPr>
        <p:spPr>
          <a:xfrm>
            <a:off x="4164982" y="6245225"/>
            <a:ext cx="3862038" cy="476250"/>
          </a:xfrm>
          <a:prstGeom prst="rect">
            <a:avLst/>
          </a:prstGeom>
        </p:spPr>
        <p:txBody>
          <a:bodyPr/>
          <a:lstStyle>
            <a:lvl1pPr>
              <a:defRPr/>
            </a:lvl1pPr>
          </a:lstStyle>
          <a:p>
            <a:pPr>
              <a:defRPr/>
            </a:pPr>
            <a:r>
              <a:rPr lang="it-IT"/>
              <a:t>Università degli Studi del Molise - Dipartimento di Scienze per la Salute Facoltà di Medicina e Chirurgia - Cattedra di Alimentazione e Nutrizione Umana</a:t>
            </a:r>
          </a:p>
        </p:txBody>
      </p:sp>
      <p:sp>
        <p:nvSpPr>
          <p:cNvPr id="7" name="Rectangle 6">
            <a:extLst>
              <a:ext uri="{FF2B5EF4-FFF2-40B4-BE49-F238E27FC236}">
                <a16:creationId xmlns:a16="http://schemas.microsoft.com/office/drawing/2014/main" id="{A3C618DE-AB9C-B3F4-CC78-A67F7F38FF0F}"/>
              </a:ext>
            </a:extLst>
          </p:cNvPr>
          <p:cNvSpPr>
            <a:spLocks noGrp="1" noChangeArrowheads="1"/>
          </p:cNvSpPr>
          <p:nvPr>
            <p:ph type="sldNum" sz="quarter" idx="12"/>
          </p:nvPr>
        </p:nvSpPr>
        <p:spPr>
          <a:xfrm>
            <a:off x="8738448" y="6245225"/>
            <a:ext cx="2843757"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CDBFDF55-98A8-4009-B166-0088A7E11B15}" type="slidenum">
              <a:rPr lang="it-IT" altLang="it-IT"/>
              <a:pPr/>
              <a:t>‹N›</a:t>
            </a:fld>
            <a:endParaRPr lang="it-IT" altLang="it-IT"/>
          </a:p>
        </p:txBody>
      </p:sp>
    </p:spTree>
    <p:extLst>
      <p:ext uri="{BB962C8B-B14F-4D97-AF65-F5344CB8AC3E}">
        <p14:creationId xmlns:p14="http://schemas.microsoft.com/office/powerpoint/2010/main" val="12564008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bwMode="gray">
          <a:xfrm>
            <a:off x="431215" y="1220755"/>
            <a:ext cx="11328986" cy="384340"/>
          </a:xfrm>
        </p:spPr>
        <p:txBody>
          <a:bodyPr/>
          <a:lstStyle>
            <a:lvl1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1pPr>
            <a:lvl2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2pPr>
            <a:lvl3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3pPr>
            <a:lvl4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4pPr>
            <a:lvl5pPr marL="0" indent="0">
              <a:lnSpc>
                <a:spcPct val="100000"/>
              </a:lnSpc>
              <a:spcBef>
                <a:spcPts val="704"/>
              </a:spcBef>
              <a:buFont typeface="Arial" panose="020B0604020202020204" pitchFamily="34" charset="0"/>
              <a:buNone/>
              <a:defRPr lang="en-GB" sz="2100" kern="1200" noProof="0" smtClean="0">
                <a:solidFill>
                  <a:schemeClr val="tx2"/>
                </a:solidFill>
                <a:latin typeface="Arial" pitchFamily="34" charset="0"/>
                <a:ea typeface="+mn-ea"/>
                <a:cs typeface="Arial" pitchFamily="34" charset="0"/>
              </a:defRPr>
            </a:lvl5pPr>
            <a:lvl6pPr marL="0" indent="0">
              <a:lnSpc>
                <a:spcPct val="100000"/>
              </a:lnSpc>
              <a:spcBef>
                <a:spcPts val="704"/>
              </a:spcBef>
              <a:buNone/>
              <a:defRPr lang="en-GB" sz="2100" kern="1200" noProof="0" smtClean="0">
                <a:solidFill>
                  <a:schemeClr val="tx2"/>
                </a:solidFill>
                <a:latin typeface="Arial" pitchFamily="34" charset="0"/>
                <a:ea typeface="+mn-ea"/>
                <a:cs typeface="Arial" pitchFamily="34" charset="0"/>
              </a:defRPr>
            </a:lvl6pPr>
            <a:lvl7pPr marL="0" indent="0">
              <a:lnSpc>
                <a:spcPct val="100000"/>
              </a:lnSpc>
              <a:spcBef>
                <a:spcPts val="704"/>
              </a:spcBef>
              <a:buNone/>
              <a:defRPr lang="en-GB" sz="2100" kern="1200" noProof="0" smtClean="0">
                <a:solidFill>
                  <a:schemeClr val="tx2"/>
                </a:solidFill>
                <a:latin typeface="Arial" pitchFamily="34" charset="0"/>
                <a:ea typeface="+mn-ea"/>
                <a:cs typeface="Arial" pitchFamily="34" charset="0"/>
              </a:defRPr>
            </a:lvl7pPr>
            <a:lvl8pPr marL="0" indent="0">
              <a:lnSpc>
                <a:spcPct val="100000"/>
              </a:lnSpc>
              <a:spcBef>
                <a:spcPts val="704"/>
              </a:spcBef>
              <a:buNone/>
              <a:defRPr lang="en-GB" sz="2100" kern="1200" noProof="0" smtClean="0">
                <a:solidFill>
                  <a:schemeClr val="tx2"/>
                </a:solidFill>
                <a:latin typeface="Arial" pitchFamily="34" charset="0"/>
                <a:ea typeface="+mn-ea"/>
                <a:cs typeface="Arial" pitchFamily="34" charset="0"/>
              </a:defRPr>
            </a:lvl8pPr>
            <a:lvl9pPr marL="0" indent="0">
              <a:lnSpc>
                <a:spcPct val="100000"/>
              </a:lnSpc>
              <a:spcBef>
                <a:spcPts val="704"/>
              </a:spcBef>
              <a:buNone/>
              <a:defRPr lang="de-DE" sz="2100" kern="1200" noProof="0" smtClean="0">
                <a:solidFill>
                  <a:schemeClr val="tx2"/>
                </a:solidFill>
                <a:latin typeface="Arial" pitchFamily="34" charset="0"/>
                <a:ea typeface="+mn-ea"/>
                <a:cs typeface="Arial" pitchFamily="34" charset="0"/>
              </a:defRPr>
            </a:lvl9pPr>
          </a:lstStyle>
          <a:p>
            <a:pPr lvl="0"/>
            <a:r>
              <a:rPr lang="it-IT"/>
              <a:t>Fare clic per modificare stili del testo dello schema</a:t>
            </a:r>
          </a:p>
        </p:txBody>
      </p:sp>
      <p:sp>
        <p:nvSpPr>
          <p:cNvPr id="4" name="Textplatzhalter 3"/>
          <p:cNvSpPr>
            <a:spLocks noGrp="1"/>
          </p:cNvSpPr>
          <p:nvPr>
            <p:ph type="body" sz="quarter" idx="11"/>
          </p:nvPr>
        </p:nvSpPr>
        <p:spPr bwMode="gray">
          <a:xfrm>
            <a:off x="431371" y="6404736"/>
            <a:ext cx="11328400" cy="192616"/>
          </a:xfrm>
        </p:spPr>
        <p:txBody>
          <a:bodyPr tIns="0" bIns="42232" anchor="b" anchorCtr="0"/>
          <a:lstStyle>
            <a:lvl1pPr marL="0" marR="0" indent="0" algn="l" defTabSz="1072683" rtl="0" eaLnBrk="1" fontAlgn="auto" latinLnBrk="0" hangingPunct="1">
              <a:lnSpc>
                <a:spcPct val="100000"/>
              </a:lnSpc>
              <a:spcBef>
                <a:spcPts val="0"/>
              </a:spcBef>
              <a:spcAft>
                <a:spcPts val="0"/>
              </a:spcAft>
              <a:buClrTx/>
              <a:buSzTx/>
              <a:buFont typeface="Arial" pitchFamily="34" charset="0"/>
              <a:buNone/>
              <a:tabLst/>
              <a:defRPr lang="de-DE" sz="900" kern="1200" baseline="0" noProof="0" smtClean="0">
                <a:solidFill>
                  <a:schemeClr val="bg2"/>
                </a:solidFill>
                <a:latin typeface="Arial" pitchFamily="34" charset="0"/>
                <a:ea typeface="+mn-ea"/>
                <a:cs typeface="Arial" pitchFamily="34" charset="0"/>
              </a:defRPr>
            </a:lvl1pPr>
            <a:lvl2pPr marL="0" indent="0">
              <a:lnSpc>
                <a:spcPct val="100000"/>
              </a:lnSpc>
              <a:spcBef>
                <a:spcPts val="0"/>
              </a:spcBef>
              <a:buFont typeface="Arial" panose="020B0604020202020204" pitchFamily="34" charset="0"/>
              <a:buNone/>
              <a:defRPr lang="de-DE" sz="900" kern="1200" baseline="0" noProof="0" smtClean="0">
                <a:solidFill>
                  <a:schemeClr val="bg2"/>
                </a:solidFill>
                <a:latin typeface="Arial" pitchFamily="34" charset="0"/>
                <a:ea typeface="+mn-ea"/>
                <a:cs typeface="Arial" pitchFamily="34" charset="0"/>
              </a:defRPr>
            </a:lvl2pPr>
            <a:lvl3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3pPr>
            <a:lvl4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4pPr>
            <a:lvl5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5pPr>
            <a:lvl6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6pPr>
            <a:lvl7pPr marL="0" indent="0">
              <a:lnSpc>
                <a:spcPct val="100000"/>
              </a:lnSpc>
              <a:spcBef>
                <a:spcPts val="0"/>
              </a:spcBef>
              <a:buNone/>
              <a:defRPr lang="de-DE" sz="900" kern="1200" baseline="0" noProof="0" dirty="0" smtClean="0">
                <a:solidFill>
                  <a:schemeClr val="bg2"/>
                </a:solidFill>
                <a:latin typeface="Arial" pitchFamily="34" charset="0"/>
                <a:ea typeface="+mn-ea"/>
                <a:cs typeface="Arial" pitchFamily="34" charset="0"/>
              </a:defRPr>
            </a:lvl7pPr>
            <a:lvl8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8pPr>
            <a:lvl9pPr marL="0" indent="0">
              <a:lnSpc>
                <a:spcPct val="100000"/>
              </a:lnSpc>
              <a:spcBef>
                <a:spcPts val="0"/>
              </a:spcBef>
              <a:buNone/>
              <a:defRPr lang="de-DE" sz="900" kern="1200" baseline="0" noProof="0" smtClean="0">
                <a:solidFill>
                  <a:schemeClr val="bg2"/>
                </a:solidFill>
                <a:latin typeface="Arial" pitchFamily="34" charset="0"/>
                <a:ea typeface="+mn-ea"/>
                <a:cs typeface="Arial" pitchFamily="34" charset="0"/>
              </a:defRPr>
            </a:lvl9pPr>
          </a:lstStyle>
          <a:p>
            <a:pPr lvl="0"/>
            <a:r>
              <a:rPr lang="it-IT"/>
              <a:t>Fare clic per modificare stili del testo dello schema</a:t>
            </a:r>
          </a:p>
        </p:txBody>
      </p:sp>
      <p:sp>
        <p:nvSpPr>
          <p:cNvPr id="5" name="Title 4"/>
          <p:cNvSpPr>
            <a:spLocks noGrp="1"/>
          </p:cNvSpPr>
          <p:nvPr>
            <p:ph type="title"/>
          </p:nvPr>
        </p:nvSpPr>
        <p:spPr bwMode="gray"/>
        <p:txBody>
          <a:bodyPr/>
          <a:lstStyle/>
          <a:p>
            <a:r>
              <a:rPr lang="it-IT"/>
              <a:t>Fare clic per modificare lo stile del titolo</a:t>
            </a:r>
            <a:endParaRPr lang="en-US" dirty="0"/>
          </a:p>
        </p:txBody>
      </p:sp>
    </p:spTree>
    <p:extLst>
      <p:ext uri="{BB962C8B-B14F-4D97-AF65-F5344CB8AC3E}">
        <p14:creationId xmlns:p14="http://schemas.microsoft.com/office/powerpoint/2010/main" val="4165293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70BE36B-D65A-417E-89A7-C3F5FF355A68}" type="datetimeFigureOut">
              <a:rPr lang="it-IT" smtClean="0"/>
              <a:t>26/07/2023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AF6F6-C698-4D17-99C0-914FCEAC5DB7}" type="slidenum">
              <a:rPr lang="it-IT" smtClean="0"/>
              <a:t>‹N›</a:t>
            </a:fld>
            <a:endParaRPr lang="it-IT"/>
          </a:p>
        </p:txBody>
      </p:sp>
    </p:spTree>
    <p:extLst>
      <p:ext uri="{BB962C8B-B14F-4D97-AF65-F5344CB8AC3E}">
        <p14:creationId xmlns:p14="http://schemas.microsoft.com/office/powerpoint/2010/main" val="27705324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idx="1" hasCustomPrompt="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70BE36B-D65A-417E-89A7-C3F5FF355A68}" type="datetimeFigureOut">
              <a:rPr lang="it-IT" smtClean="0"/>
              <a:t>26/07/2023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AF6F6-C698-4D17-99C0-914FCEAC5DB7}" type="slidenum">
              <a:rPr lang="it-IT" smtClean="0"/>
              <a:t>‹N›</a:t>
            </a:fld>
            <a:endParaRPr lang="it-IT"/>
          </a:p>
        </p:txBody>
      </p:sp>
    </p:spTree>
    <p:extLst>
      <p:ext uri="{BB962C8B-B14F-4D97-AF65-F5344CB8AC3E}">
        <p14:creationId xmlns:p14="http://schemas.microsoft.com/office/powerpoint/2010/main" val="3845362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E70BE36B-D65A-417E-89A7-C3F5FF355A68}" type="datetimeFigureOut">
              <a:rPr lang="it-IT" smtClean="0"/>
              <a:t>26/07/2023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AF6F6-C698-4D17-99C0-914FCEAC5DB7}" type="slidenum">
              <a:rPr lang="it-IT" smtClean="0"/>
              <a:t>‹N›</a:t>
            </a:fld>
            <a:endParaRPr lang="it-IT"/>
          </a:p>
        </p:txBody>
      </p:sp>
    </p:spTree>
    <p:extLst>
      <p:ext uri="{BB962C8B-B14F-4D97-AF65-F5344CB8AC3E}">
        <p14:creationId xmlns:p14="http://schemas.microsoft.com/office/powerpoint/2010/main" val="3577117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70BE36B-D65A-417E-89A7-C3F5FF355A68}" type="datetimeFigureOut">
              <a:rPr lang="it-IT" smtClean="0"/>
              <a:t>26/07/2023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AFAF6F6-C698-4D17-99C0-914FCEAC5DB7}" type="slidenum">
              <a:rPr lang="it-IT" smtClean="0"/>
              <a:t>‹N›</a:t>
            </a:fld>
            <a:endParaRPr lang="it-IT"/>
          </a:p>
        </p:txBody>
      </p:sp>
    </p:spTree>
    <p:extLst>
      <p:ext uri="{BB962C8B-B14F-4D97-AF65-F5344CB8AC3E}">
        <p14:creationId xmlns:p14="http://schemas.microsoft.com/office/powerpoint/2010/main" val="12244826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defRPr/>
            </a:lvl1pPr>
          </a:lstStyle>
          <a:p>
            <a:r>
              <a:rPr lang="it-IT"/>
              <a:t>Fare clic per modificare lo stile del titolo</a:t>
            </a:r>
          </a:p>
        </p:txBody>
      </p:sp>
      <p:sp>
        <p:nvSpPr>
          <p:cNvPr id="3" name="Segnaposto testo 2"/>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70BE36B-D65A-417E-89A7-C3F5FF355A68}" type="datetimeFigureOut">
              <a:rPr lang="it-IT" smtClean="0"/>
              <a:t>26/07/2023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AFAF6F6-C698-4D17-99C0-914FCEAC5DB7}" type="slidenum">
              <a:rPr lang="it-IT" smtClean="0"/>
              <a:t>‹N›</a:t>
            </a:fld>
            <a:endParaRPr lang="it-IT"/>
          </a:p>
        </p:txBody>
      </p:sp>
    </p:spTree>
    <p:extLst>
      <p:ext uri="{BB962C8B-B14F-4D97-AF65-F5344CB8AC3E}">
        <p14:creationId xmlns:p14="http://schemas.microsoft.com/office/powerpoint/2010/main" val="3735345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E70BE36B-D65A-417E-89A7-C3F5FF355A68}" type="datetimeFigureOut">
              <a:rPr lang="it-IT" smtClean="0"/>
              <a:t>26/07/2023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AFAF6F6-C698-4D17-99C0-914FCEAC5DB7}" type="slidenum">
              <a:rPr lang="it-IT" smtClean="0"/>
              <a:t>‹N›</a:t>
            </a:fld>
            <a:endParaRPr lang="it-IT"/>
          </a:p>
        </p:txBody>
      </p:sp>
    </p:spTree>
    <p:extLst>
      <p:ext uri="{BB962C8B-B14F-4D97-AF65-F5344CB8AC3E}">
        <p14:creationId xmlns:p14="http://schemas.microsoft.com/office/powerpoint/2010/main" val="30241985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70BE36B-D65A-417E-89A7-C3F5FF355A68}" type="datetimeFigureOut">
              <a:rPr lang="it-IT" smtClean="0"/>
              <a:t>26/07/2023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AFAF6F6-C698-4D17-99C0-914FCEAC5DB7}" type="slidenum">
              <a:rPr lang="it-IT" smtClean="0"/>
              <a:t>‹N›</a:t>
            </a:fld>
            <a:endParaRPr lang="it-IT"/>
          </a:p>
        </p:txBody>
      </p:sp>
    </p:spTree>
    <p:extLst>
      <p:ext uri="{BB962C8B-B14F-4D97-AF65-F5344CB8AC3E}">
        <p14:creationId xmlns:p14="http://schemas.microsoft.com/office/powerpoint/2010/main" val="2626075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DBF07F-BFE8-49B3-AA61-0D0C3E5370A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D92769E-CB9B-93A1-1754-F3A6822111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E203835-67D7-E364-BC7D-94F4D878F3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D45A71F-36AE-47F4-13EF-81463001A851}"/>
              </a:ext>
            </a:extLst>
          </p:cNvPr>
          <p:cNvSpPr>
            <a:spLocks noGrp="1"/>
          </p:cNvSpPr>
          <p:nvPr>
            <p:ph type="dt" sz="half" idx="10"/>
          </p:nvPr>
        </p:nvSpPr>
        <p:spPr/>
        <p:txBody>
          <a:bodyPr/>
          <a:lstStyle/>
          <a:p>
            <a:fld id="{5EA2DFBD-314A-4633-8B0E-A20E27085F59}" type="datetimeFigureOut">
              <a:rPr lang="it-IT" smtClean="0"/>
              <a:t>26/07/2023</a:t>
            </a:fld>
            <a:endParaRPr lang="it-IT"/>
          </a:p>
        </p:txBody>
      </p:sp>
      <p:sp>
        <p:nvSpPr>
          <p:cNvPr id="6" name="Segnaposto piè di pagina 5">
            <a:extLst>
              <a:ext uri="{FF2B5EF4-FFF2-40B4-BE49-F238E27FC236}">
                <a16:creationId xmlns:a16="http://schemas.microsoft.com/office/drawing/2014/main" id="{7AF0223D-310F-0472-663B-7F483D5CEC6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0BF9AC7-0CFF-C9BC-4F76-1345BEB658FC}"/>
              </a:ext>
            </a:extLst>
          </p:cNvPr>
          <p:cNvSpPr>
            <a:spLocks noGrp="1"/>
          </p:cNvSpPr>
          <p:nvPr>
            <p:ph type="sldNum" sz="quarter" idx="12"/>
          </p:nvPr>
        </p:nvSpPr>
        <p:spPr/>
        <p:txBody>
          <a:bodyPr/>
          <a:lstStyle/>
          <a:p>
            <a:fld id="{E9ABC33F-BAB8-4584-857B-E00954EFAAE8}" type="slidenum">
              <a:rPr lang="it-IT" smtClean="0"/>
              <a:t>‹N›</a:t>
            </a:fld>
            <a:endParaRPr lang="it-IT"/>
          </a:p>
        </p:txBody>
      </p:sp>
    </p:spTree>
    <p:extLst>
      <p:ext uri="{BB962C8B-B14F-4D97-AF65-F5344CB8AC3E}">
        <p14:creationId xmlns:p14="http://schemas.microsoft.com/office/powerpoint/2010/main" val="3108213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70BE36B-D65A-417E-89A7-C3F5FF355A68}" type="datetimeFigureOut">
              <a:rPr lang="it-IT" smtClean="0"/>
              <a:t>26/07/2023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AFAF6F6-C698-4D17-99C0-914FCEAC5DB7}" type="slidenum">
              <a:rPr lang="it-IT" smtClean="0"/>
              <a:t>‹N›</a:t>
            </a:fld>
            <a:endParaRPr lang="it-IT"/>
          </a:p>
        </p:txBody>
      </p:sp>
    </p:spTree>
    <p:extLst>
      <p:ext uri="{BB962C8B-B14F-4D97-AF65-F5344CB8AC3E}">
        <p14:creationId xmlns:p14="http://schemas.microsoft.com/office/powerpoint/2010/main" val="2521101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70BE36B-D65A-417E-89A7-C3F5FF355A68}" type="datetimeFigureOut">
              <a:rPr lang="it-IT" smtClean="0"/>
              <a:t>26/07/2023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AFAF6F6-C698-4D17-99C0-914FCEAC5DB7}" type="slidenum">
              <a:rPr lang="it-IT" smtClean="0"/>
              <a:t>‹N›</a:t>
            </a:fld>
            <a:endParaRPr lang="it-IT"/>
          </a:p>
        </p:txBody>
      </p:sp>
    </p:spTree>
    <p:extLst>
      <p:ext uri="{BB962C8B-B14F-4D97-AF65-F5344CB8AC3E}">
        <p14:creationId xmlns:p14="http://schemas.microsoft.com/office/powerpoint/2010/main" val="8258948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testo verticale 2"/>
          <p:cNvSpPr>
            <a:spLocks noGrp="1"/>
          </p:cNvSpPr>
          <p:nvPr>
            <p:ph type="body" orient="vert" idx="1" hasCustomPrompt="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70BE36B-D65A-417E-89A7-C3F5FF355A68}" type="datetimeFigureOut">
              <a:rPr lang="it-IT" smtClean="0"/>
              <a:t>26/07/2023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AF6F6-C698-4D17-99C0-914FCEAC5DB7}" type="slidenum">
              <a:rPr lang="it-IT" smtClean="0"/>
              <a:t>‹N›</a:t>
            </a:fld>
            <a:endParaRPr lang="it-IT"/>
          </a:p>
        </p:txBody>
      </p:sp>
    </p:spTree>
    <p:extLst>
      <p:ext uri="{BB962C8B-B14F-4D97-AF65-F5344CB8AC3E}">
        <p14:creationId xmlns:p14="http://schemas.microsoft.com/office/powerpoint/2010/main" val="26512176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hasCustomPrompt="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70BE36B-D65A-417E-89A7-C3F5FF355A68}" type="datetimeFigureOut">
              <a:rPr lang="it-IT" smtClean="0"/>
              <a:t>26/07/2023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AF6F6-C698-4D17-99C0-914FCEAC5DB7}" type="slidenum">
              <a:rPr lang="it-IT" smtClean="0"/>
              <a:t>‹N›</a:t>
            </a:fld>
            <a:endParaRPr lang="it-IT"/>
          </a:p>
        </p:txBody>
      </p:sp>
    </p:spTree>
    <p:extLst>
      <p:ext uri="{BB962C8B-B14F-4D97-AF65-F5344CB8AC3E}">
        <p14:creationId xmlns:p14="http://schemas.microsoft.com/office/powerpoint/2010/main" val="22504154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09600" y="274638"/>
            <a:ext cx="10972800" cy="1143000"/>
          </a:xfrm>
        </p:spPr>
        <p:txBody>
          <a:bodyPr/>
          <a:lstStyle/>
          <a:p>
            <a:r>
              <a:rPr lang="it-IT"/>
              <a:t>Fare clic per modificare lo stile del titolo</a:t>
            </a:r>
          </a:p>
        </p:txBody>
      </p:sp>
      <p:sp>
        <p:nvSpPr>
          <p:cNvPr id="3" name="Segnaposto grafico 2"/>
          <p:cNvSpPr>
            <a:spLocks noGrp="1"/>
          </p:cNvSpPr>
          <p:nvPr>
            <p:ph type="chart" idx="1"/>
          </p:nvPr>
        </p:nvSpPr>
        <p:spPr>
          <a:xfrm>
            <a:off x="609600" y="1600201"/>
            <a:ext cx="10972800" cy="4525963"/>
          </a:xfrm>
        </p:spPr>
        <p:txBody>
          <a:bodyPr/>
          <a:lstStyle/>
          <a:p>
            <a:pPr lvl="0"/>
            <a:endParaRPr lang="it-IT" noProof="0"/>
          </a:p>
        </p:txBody>
      </p:sp>
      <p:sp>
        <p:nvSpPr>
          <p:cNvPr id="4" name="Rectangle 4"/>
          <p:cNvSpPr>
            <a:spLocks noGrp="1" noChangeArrowheads="1"/>
          </p:cNvSpPr>
          <p:nvPr>
            <p:ph type="dt" sz="half" idx="10"/>
          </p:nvPr>
        </p:nvSpPr>
        <p:spPr/>
        <p:txBody>
          <a:bodyPr/>
          <a:lstStyle>
            <a:lvl1pPr>
              <a:defRPr/>
            </a:lvl1pPr>
          </a:lstStyle>
          <a:p>
            <a:pPr>
              <a:defRPr/>
            </a:pPr>
            <a:endParaRPr lang="it-IT" altLang="it-IT">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ltLang="it-IT">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968BF69-3488-40BE-9091-D132FEAF23B2}" type="slidenum">
              <a:rPr lang="it-IT" altLang="it-IT">
                <a:solidFill>
                  <a:prstClr val="black">
                    <a:tint val="75000"/>
                  </a:prstClr>
                </a:solidFill>
              </a:rPr>
              <a:t>‹N›</a:t>
            </a:fld>
            <a:endParaRPr lang="it-IT" altLang="it-IT">
              <a:solidFill>
                <a:prstClr val="black">
                  <a:tint val="75000"/>
                </a:prstClr>
              </a:solidFill>
            </a:endParaRPr>
          </a:p>
        </p:txBody>
      </p:sp>
    </p:spTree>
    <p:extLst>
      <p:ext uri="{BB962C8B-B14F-4D97-AF65-F5344CB8AC3E}">
        <p14:creationId xmlns:p14="http://schemas.microsoft.com/office/powerpoint/2010/main" val="9866312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clipArtAndTx">
  <p:cSld name="Titolo, ClipArt e tes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09600" y="274638"/>
            <a:ext cx="10972800" cy="1143000"/>
          </a:xfrm>
        </p:spPr>
        <p:txBody>
          <a:bodyPr/>
          <a:lstStyle/>
          <a:p>
            <a:r>
              <a:rPr lang="it-IT"/>
              <a:t>Fare clic per modificare lo stile del titolo</a:t>
            </a:r>
          </a:p>
        </p:txBody>
      </p:sp>
      <p:sp>
        <p:nvSpPr>
          <p:cNvPr id="3" name="Segnaposto ClipArt 2"/>
          <p:cNvSpPr>
            <a:spLocks noGrp="1"/>
          </p:cNvSpPr>
          <p:nvPr>
            <p:ph type="clipArt" sz="half" idx="1"/>
          </p:nvPr>
        </p:nvSpPr>
        <p:spPr>
          <a:xfrm>
            <a:off x="609600" y="1600201"/>
            <a:ext cx="5384800" cy="4525963"/>
          </a:xfrm>
        </p:spPr>
        <p:txBody>
          <a:bodyPr/>
          <a:lstStyle/>
          <a:p>
            <a:pPr lvl="0"/>
            <a:endParaRPr lang="it-IT" noProof="0"/>
          </a:p>
        </p:txBody>
      </p:sp>
      <p:sp>
        <p:nvSpPr>
          <p:cNvPr id="4" name="Segnaposto testo 3"/>
          <p:cNvSpPr>
            <a:spLocks noGrp="1"/>
          </p:cNvSpPr>
          <p:nvPr>
            <p:ph type="body" sz="half" idx="2" hasCustomPrompt="1"/>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endParaRPr lang="it-IT" altLang="it-IT">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ltLang="it-IT">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46FE36E-BAB6-4EA1-9821-CED937634A0D}" type="slidenum">
              <a:rPr lang="it-IT" altLang="it-IT">
                <a:solidFill>
                  <a:prstClr val="black">
                    <a:tint val="75000"/>
                  </a:prstClr>
                </a:solidFill>
              </a:rPr>
              <a:t>‹N›</a:t>
            </a:fld>
            <a:endParaRPr lang="it-IT" altLang="it-IT">
              <a:solidFill>
                <a:prstClr val="black">
                  <a:tint val="75000"/>
                </a:prstClr>
              </a:solidFill>
            </a:endParaRPr>
          </a:p>
        </p:txBody>
      </p:sp>
    </p:spTree>
    <p:extLst>
      <p:ext uri="{BB962C8B-B14F-4D97-AF65-F5344CB8AC3E}">
        <p14:creationId xmlns:p14="http://schemas.microsoft.com/office/powerpoint/2010/main" val="5165296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hasCustomPrompt="1"/>
          </p:nvPr>
        </p:nvSpPr>
        <p:spPr>
          <a:xfrm>
            <a:off x="1037167" y="685800"/>
            <a:ext cx="10058400" cy="5105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Date Placeholder 3"/>
          <p:cNvSpPr>
            <a:spLocks noGrp="1"/>
          </p:cNvSpPr>
          <p:nvPr>
            <p:ph type="dt" sz="half" idx="10"/>
          </p:nvPr>
        </p:nvSpPr>
        <p:spPr/>
        <p:txBody>
          <a:bodyPr/>
          <a:lstStyle>
            <a:lvl1pPr>
              <a:defRPr/>
            </a:lvl1pPr>
          </a:lstStyle>
          <a:p>
            <a:pPr>
              <a:defRPr/>
            </a:pPr>
            <a:endParaRPr lang="it-IT" altLang="it-IT">
              <a:solidFill>
                <a:prstClr val="black">
                  <a:alpha val="6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it-IT" altLang="it-IT">
              <a:solidFill>
                <a:prstClr val="black">
                  <a:alpha val="6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AE2DEBB-D9FA-4929-B8FC-76849714CE00}" type="slidenum">
              <a:rPr lang="it-IT" altLang="it-IT">
                <a:solidFill>
                  <a:prstClr val="black">
                    <a:alpha val="60000"/>
                  </a:prstClr>
                </a:solidFill>
              </a:rPr>
              <a:t>‹N›</a:t>
            </a:fld>
            <a:endParaRPr lang="it-IT" altLang="it-IT">
              <a:solidFill>
                <a:prstClr val="black">
                  <a:alpha val="60000"/>
                </a:prstClr>
              </a:solidFill>
            </a:endParaRPr>
          </a:p>
        </p:txBody>
      </p:sp>
    </p:spTree>
    <p:extLst>
      <p:ext uri="{BB962C8B-B14F-4D97-AF65-F5344CB8AC3E}">
        <p14:creationId xmlns:p14="http://schemas.microsoft.com/office/powerpoint/2010/main" val="13635784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A6FC15D-7CDA-C143-890B-1DD2E1CD01DD}" type="datetime1">
              <a:rPr lang="it-IT" smtClean="0"/>
              <a:t>26/07/2023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A03226-8927-E642-BE6E-E0D3D01D3B1B}" type="slidenum">
              <a:rPr lang="en-US" smtClean="0"/>
              <a:t>‹N›</a:t>
            </a:fld>
            <a:endParaRPr lang="en-US" dirty="0"/>
          </a:p>
        </p:txBody>
      </p:sp>
      <p:sp>
        <p:nvSpPr>
          <p:cNvPr id="11" name="Content Placeholder 2"/>
          <p:cNvSpPr>
            <a:spLocks noGrp="1"/>
          </p:cNvSpPr>
          <p:nvPr>
            <p:ph sz="half" idx="15"/>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1789937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FC257-28D3-7F41-BA82-37969B278E34}" type="datetime1">
              <a:rPr lang="it-IT" smtClean="0"/>
              <a:t>26/07/2023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A03226-8927-E642-BE6E-E0D3D01D3B1B}" type="slidenum">
              <a:rPr lang="en-US" smtClean="0"/>
              <a:t>‹N›</a:t>
            </a:fld>
            <a:endParaRPr lang="en-US" dirty="0"/>
          </a:p>
        </p:txBody>
      </p:sp>
    </p:spTree>
    <p:extLst>
      <p:ext uri="{BB962C8B-B14F-4D97-AF65-F5344CB8AC3E}">
        <p14:creationId xmlns:p14="http://schemas.microsoft.com/office/powerpoint/2010/main" val="6015516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D2B008-1F72-862E-AD07-AE95DA40A03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029EE28-0C32-83C3-43AA-B76520099D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46DA3F7-60A2-1C5D-A533-54E04A314714}"/>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EBC4A8EE-1D8B-5040-ED98-55999FE825C9}"/>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384140D4-2937-9ABD-BE43-7EE33D07BF5E}"/>
              </a:ext>
            </a:extLst>
          </p:cNvPr>
          <p:cNvSpPr>
            <a:spLocks noGrp="1"/>
          </p:cNvSpPr>
          <p:nvPr>
            <p:ph type="sldNum" sz="quarter" idx="12"/>
          </p:nvPr>
        </p:nvSpPr>
        <p:spPr/>
        <p:txBody>
          <a:bodyPr/>
          <a:lstStyle>
            <a:lvl1pPr>
              <a:defRPr/>
            </a:lvl1pPr>
          </a:lstStyle>
          <a:p>
            <a:fld id="{D14C90C2-7275-4F69-8157-FE869C96EA0B}" type="slidenum">
              <a:rPr lang="it-IT" altLang="it-IT"/>
              <a:pPr/>
              <a:t>‹N›</a:t>
            </a:fld>
            <a:endParaRPr lang="it-IT" altLang="it-IT"/>
          </a:p>
        </p:txBody>
      </p:sp>
    </p:spTree>
    <p:extLst>
      <p:ext uri="{BB962C8B-B14F-4D97-AF65-F5344CB8AC3E}">
        <p14:creationId xmlns:p14="http://schemas.microsoft.com/office/powerpoint/2010/main" val="916469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D834ED-7910-62A7-C415-CD7A313F618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AA9EB42-E9AD-E07F-4D4C-83C4EDE9D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AECCFA5-D71D-0CFF-480F-434D4068B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71BF435-37D0-6F6E-0E07-C5C877EF9054}"/>
              </a:ext>
            </a:extLst>
          </p:cNvPr>
          <p:cNvSpPr>
            <a:spLocks noGrp="1"/>
          </p:cNvSpPr>
          <p:nvPr>
            <p:ph type="dt" sz="half" idx="10"/>
          </p:nvPr>
        </p:nvSpPr>
        <p:spPr/>
        <p:txBody>
          <a:bodyPr/>
          <a:lstStyle/>
          <a:p>
            <a:fld id="{5EA2DFBD-314A-4633-8B0E-A20E27085F59}" type="datetimeFigureOut">
              <a:rPr lang="it-IT" smtClean="0"/>
              <a:t>26/07/2023</a:t>
            </a:fld>
            <a:endParaRPr lang="it-IT"/>
          </a:p>
        </p:txBody>
      </p:sp>
      <p:sp>
        <p:nvSpPr>
          <p:cNvPr id="6" name="Segnaposto piè di pagina 5">
            <a:extLst>
              <a:ext uri="{FF2B5EF4-FFF2-40B4-BE49-F238E27FC236}">
                <a16:creationId xmlns:a16="http://schemas.microsoft.com/office/drawing/2014/main" id="{9D904462-AC36-953B-39F1-866C8B5458A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8C94C3C-B821-84D6-9955-30B340C4236E}"/>
              </a:ext>
            </a:extLst>
          </p:cNvPr>
          <p:cNvSpPr>
            <a:spLocks noGrp="1"/>
          </p:cNvSpPr>
          <p:nvPr>
            <p:ph type="sldNum" sz="quarter" idx="12"/>
          </p:nvPr>
        </p:nvSpPr>
        <p:spPr/>
        <p:txBody>
          <a:bodyPr/>
          <a:lstStyle/>
          <a:p>
            <a:fld id="{E9ABC33F-BAB8-4584-857B-E00954EFAAE8}" type="slidenum">
              <a:rPr lang="it-IT" smtClean="0"/>
              <a:t>‹N›</a:t>
            </a:fld>
            <a:endParaRPr lang="it-IT"/>
          </a:p>
        </p:txBody>
      </p:sp>
    </p:spTree>
    <p:extLst>
      <p:ext uri="{BB962C8B-B14F-4D97-AF65-F5344CB8AC3E}">
        <p14:creationId xmlns:p14="http://schemas.microsoft.com/office/powerpoint/2010/main" val="41080324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86576A-579A-A933-BAB9-196FF458DE3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A2E79E5-D1F2-2F2B-01A4-A2C60E8B0C2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8107B93-5FE4-20FB-346E-3DDD0CDFEE45}"/>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8C9378F4-E81E-1A23-2B15-16FFD4BC8F8F}"/>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26B50B20-B20B-88BF-9850-9DFF2F329547}"/>
              </a:ext>
            </a:extLst>
          </p:cNvPr>
          <p:cNvSpPr>
            <a:spLocks noGrp="1"/>
          </p:cNvSpPr>
          <p:nvPr>
            <p:ph type="sldNum" sz="quarter" idx="12"/>
          </p:nvPr>
        </p:nvSpPr>
        <p:spPr/>
        <p:txBody>
          <a:bodyPr/>
          <a:lstStyle>
            <a:lvl1pPr>
              <a:defRPr/>
            </a:lvl1pPr>
          </a:lstStyle>
          <a:p>
            <a:fld id="{2EA25AA0-9DD7-45CF-AAB9-471B1FF1C70B}" type="slidenum">
              <a:rPr lang="it-IT" altLang="it-IT"/>
              <a:pPr/>
              <a:t>‹N›</a:t>
            </a:fld>
            <a:endParaRPr lang="it-IT" altLang="it-IT"/>
          </a:p>
        </p:txBody>
      </p:sp>
    </p:spTree>
    <p:extLst>
      <p:ext uri="{BB962C8B-B14F-4D97-AF65-F5344CB8AC3E}">
        <p14:creationId xmlns:p14="http://schemas.microsoft.com/office/powerpoint/2010/main" val="24721438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2834EC-A30C-7942-648F-BEC99E78C408}"/>
              </a:ext>
            </a:extLst>
          </p:cNvPr>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6DAEFA5-C746-1607-3698-2D54E70D059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498365A-381E-85D9-11B3-FEC0C5474141}"/>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A6C1339E-65D6-24E1-E9F4-D04FD04250CE}"/>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A0152BF9-0083-1AF6-592B-2F9836E9907B}"/>
              </a:ext>
            </a:extLst>
          </p:cNvPr>
          <p:cNvSpPr>
            <a:spLocks noGrp="1"/>
          </p:cNvSpPr>
          <p:nvPr>
            <p:ph type="sldNum" sz="quarter" idx="12"/>
          </p:nvPr>
        </p:nvSpPr>
        <p:spPr/>
        <p:txBody>
          <a:bodyPr/>
          <a:lstStyle>
            <a:lvl1pPr>
              <a:defRPr/>
            </a:lvl1pPr>
          </a:lstStyle>
          <a:p>
            <a:fld id="{66051201-89EB-45E1-9BD2-80FBEA3E13BB}" type="slidenum">
              <a:rPr lang="it-IT" altLang="it-IT"/>
              <a:pPr/>
              <a:t>‹N›</a:t>
            </a:fld>
            <a:endParaRPr lang="it-IT" altLang="it-IT"/>
          </a:p>
        </p:txBody>
      </p:sp>
    </p:spTree>
    <p:extLst>
      <p:ext uri="{BB962C8B-B14F-4D97-AF65-F5344CB8AC3E}">
        <p14:creationId xmlns:p14="http://schemas.microsoft.com/office/powerpoint/2010/main" val="38195161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FC0039-8707-20C9-ACDC-C810CB41B7C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8FD084D-06CC-EDC1-F6B0-1AE368A168E0}"/>
              </a:ext>
            </a:extLst>
          </p:cNvPr>
          <p:cNvSpPr>
            <a:spLocks noGrp="1"/>
          </p:cNvSpPr>
          <p:nvPr>
            <p:ph sz="half" idx="1"/>
          </p:nvPr>
        </p:nvSpPr>
        <p:spPr>
          <a:xfrm>
            <a:off x="609600" y="1600201"/>
            <a:ext cx="53848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6499BBA-3486-132F-212A-D053CEE9AFA9}"/>
              </a:ext>
            </a:extLst>
          </p:cNvPr>
          <p:cNvSpPr>
            <a:spLocks noGrp="1"/>
          </p:cNvSpPr>
          <p:nvPr>
            <p:ph sz="half" idx="2"/>
          </p:nvPr>
        </p:nvSpPr>
        <p:spPr>
          <a:xfrm>
            <a:off x="6197600" y="1600201"/>
            <a:ext cx="53848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A8EDAC0-1C00-B9AA-B320-5EAD64559BFB}"/>
              </a:ext>
            </a:extLst>
          </p:cNvPr>
          <p:cNvSpPr>
            <a:spLocks noGrp="1"/>
          </p:cNvSpPr>
          <p:nvPr>
            <p:ph type="dt" sz="half"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B31CC4F9-120A-C835-8CDF-ECF7A54BA185}"/>
              </a:ext>
            </a:extLst>
          </p:cNvPr>
          <p:cNvSpPr>
            <a:spLocks noGrp="1"/>
          </p:cNvSpPr>
          <p:nvPr>
            <p:ph type="ftr" sz="quarte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04276750-9E05-40E1-AE84-F62EC67C4DA2}"/>
              </a:ext>
            </a:extLst>
          </p:cNvPr>
          <p:cNvSpPr>
            <a:spLocks noGrp="1"/>
          </p:cNvSpPr>
          <p:nvPr>
            <p:ph type="sldNum" sz="quarter" idx="12"/>
          </p:nvPr>
        </p:nvSpPr>
        <p:spPr/>
        <p:txBody>
          <a:bodyPr/>
          <a:lstStyle>
            <a:lvl1pPr>
              <a:defRPr/>
            </a:lvl1pPr>
          </a:lstStyle>
          <a:p>
            <a:fld id="{401DE9C4-F518-4C06-AE58-F0F673C43814}" type="slidenum">
              <a:rPr lang="it-IT" altLang="it-IT"/>
              <a:pPr/>
              <a:t>‹N›</a:t>
            </a:fld>
            <a:endParaRPr lang="it-IT" altLang="it-IT"/>
          </a:p>
        </p:txBody>
      </p:sp>
    </p:spTree>
    <p:extLst>
      <p:ext uri="{BB962C8B-B14F-4D97-AF65-F5344CB8AC3E}">
        <p14:creationId xmlns:p14="http://schemas.microsoft.com/office/powerpoint/2010/main" val="1612724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8DEF1F-65FD-8341-A3F7-9578A6B440F5}"/>
              </a:ext>
            </a:extLst>
          </p:cNvPr>
          <p:cNvSpPr>
            <a:spLocks noGrp="1"/>
          </p:cNvSpPr>
          <p:nvPr>
            <p:ph type="title"/>
          </p:nvPr>
        </p:nvSpPr>
        <p:spPr>
          <a:xfrm>
            <a:off x="840317" y="365126"/>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3751416-EAE5-0EA0-626E-27A8FEEE8D8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0B1AD01-D73A-9CB4-A4AA-A34BAACB9073}"/>
              </a:ext>
            </a:extLst>
          </p:cNvPr>
          <p:cNvSpPr>
            <a:spLocks noGrp="1"/>
          </p:cNvSpPr>
          <p:nvPr>
            <p:ph sz="half" idx="2"/>
          </p:nvPr>
        </p:nvSpPr>
        <p:spPr>
          <a:xfrm>
            <a:off x="840318" y="2505075"/>
            <a:ext cx="5158316"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617AA7B-D591-C378-1A42-28C9E3338DB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89E0234-81B8-0948-F56D-51EEDAEC2312}"/>
              </a:ext>
            </a:extLst>
          </p:cNvPr>
          <p:cNvSpPr>
            <a:spLocks noGrp="1"/>
          </p:cNvSpPr>
          <p:nvPr>
            <p:ph sz="quarter" idx="4"/>
          </p:nvPr>
        </p:nvSpPr>
        <p:spPr>
          <a:xfrm>
            <a:off x="6172200" y="2505075"/>
            <a:ext cx="518371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9463B8C-2D38-C201-D7CF-625AD317CBAE}"/>
              </a:ext>
            </a:extLst>
          </p:cNvPr>
          <p:cNvSpPr>
            <a:spLocks noGrp="1"/>
          </p:cNvSpPr>
          <p:nvPr>
            <p:ph type="dt" sz="half" idx="10"/>
          </p:nvPr>
        </p:nvSpPr>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546FEADB-7045-AA8B-53CB-6471A7AFB6B7}"/>
              </a:ext>
            </a:extLst>
          </p:cNvPr>
          <p:cNvSpPr>
            <a:spLocks noGrp="1"/>
          </p:cNvSpPr>
          <p:nvPr>
            <p:ph type="ftr" sz="quarter" idx="11"/>
          </p:nvPr>
        </p:nvSpPr>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6F72DC4A-3644-AC4A-11F1-F04E35627667}"/>
              </a:ext>
            </a:extLst>
          </p:cNvPr>
          <p:cNvSpPr>
            <a:spLocks noGrp="1"/>
          </p:cNvSpPr>
          <p:nvPr>
            <p:ph type="sldNum" sz="quarter" idx="12"/>
          </p:nvPr>
        </p:nvSpPr>
        <p:spPr/>
        <p:txBody>
          <a:bodyPr/>
          <a:lstStyle>
            <a:lvl1pPr>
              <a:defRPr/>
            </a:lvl1pPr>
          </a:lstStyle>
          <a:p>
            <a:fld id="{A4F6B686-90EF-4FD7-A881-040FCE68B016}" type="slidenum">
              <a:rPr lang="it-IT" altLang="it-IT"/>
              <a:pPr/>
              <a:t>‹N›</a:t>
            </a:fld>
            <a:endParaRPr lang="it-IT" altLang="it-IT"/>
          </a:p>
        </p:txBody>
      </p:sp>
    </p:spTree>
    <p:extLst>
      <p:ext uri="{BB962C8B-B14F-4D97-AF65-F5344CB8AC3E}">
        <p14:creationId xmlns:p14="http://schemas.microsoft.com/office/powerpoint/2010/main" val="41935835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4973AC-D211-6032-1134-36DA3527EC7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2F0B8F3-8FE4-1F78-4382-F63F77662DFC}"/>
              </a:ext>
            </a:extLst>
          </p:cNvPr>
          <p:cNvSpPr>
            <a:spLocks noGrp="1"/>
          </p:cNvSpPr>
          <p:nvPr>
            <p:ph type="dt" sz="half" idx="10"/>
          </p:nvPr>
        </p:nvSpPr>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BE960F01-D9F4-3B2A-6768-E8247786F0BD}"/>
              </a:ext>
            </a:extLst>
          </p:cNvPr>
          <p:cNvSpPr>
            <a:spLocks noGrp="1"/>
          </p:cNvSpPr>
          <p:nvPr>
            <p:ph type="ftr" sz="quarter" idx="11"/>
          </p:nvPr>
        </p:nvSpPr>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AB02B812-FD85-ECA5-AEAD-4CD89762AE33}"/>
              </a:ext>
            </a:extLst>
          </p:cNvPr>
          <p:cNvSpPr>
            <a:spLocks noGrp="1"/>
          </p:cNvSpPr>
          <p:nvPr>
            <p:ph type="sldNum" sz="quarter" idx="12"/>
          </p:nvPr>
        </p:nvSpPr>
        <p:spPr/>
        <p:txBody>
          <a:bodyPr/>
          <a:lstStyle>
            <a:lvl1pPr>
              <a:defRPr/>
            </a:lvl1pPr>
          </a:lstStyle>
          <a:p>
            <a:fld id="{B3360015-DECF-4D63-8656-D6EE42C354C9}" type="slidenum">
              <a:rPr lang="it-IT" altLang="it-IT"/>
              <a:pPr/>
              <a:t>‹N›</a:t>
            </a:fld>
            <a:endParaRPr lang="it-IT" altLang="it-IT"/>
          </a:p>
        </p:txBody>
      </p:sp>
    </p:spTree>
    <p:extLst>
      <p:ext uri="{BB962C8B-B14F-4D97-AF65-F5344CB8AC3E}">
        <p14:creationId xmlns:p14="http://schemas.microsoft.com/office/powerpoint/2010/main" val="29062783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FB309A0-2C41-E1E2-ACA1-58E7A6B8BF24}"/>
              </a:ext>
            </a:extLst>
          </p:cNvPr>
          <p:cNvSpPr>
            <a:spLocks noGrp="1"/>
          </p:cNvSpPr>
          <p:nvPr>
            <p:ph type="dt" sz="half" idx="10"/>
          </p:nvPr>
        </p:nvSpPr>
        <p:spPr/>
        <p:txBody>
          <a:bodyPr/>
          <a:lstStyle>
            <a:lvl1pPr>
              <a:defRPr/>
            </a:lvl1pPr>
          </a:lstStyle>
          <a:p>
            <a:endParaRPr lang="it-IT" altLang="it-IT"/>
          </a:p>
        </p:txBody>
      </p:sp>
      <p:sp>
        <p:nvSpPr>
          <p:cNvPr id="3" name="Segnaposto piè di pagina 2">
            <a:extLst>
              <a:ext uri="{FF2B5EF4-FFF2-40B4-BE49-F238E27FC236}">
                <a16:creationId xmlns:a16="http://schemas.microsoft.com/office/drawing/2014/main" id="{1811448D-BE82-402F-B943-F37BE8C59134}"/>
              </a:ext>
            </a:extLst>
          </p:cNvPr>
          <p:cNvSpPr>
            <a:spLocks noGrp="1"/>
          </p:cNvSpPr>
          <p:nvPr>
            <p:ph type="ftr" sz="quarter" idx="11"/>
          </p:nvPr>
        </p:nvSpPr>
        <p:spPr/>
        <p:txBody>
          <a:bodyPr/>
          <a:lstStyle>
            <a:lvl1pPr>
              <a:defRPr/>
            </a:lvl1pPr>
          </a:lstStyle>
          <a:p>
            <a:endParaRPr lang="it-IT" altLang="it-IT"/>
          </a:p>
        </p:txBody>
      </p:sp>
      <p:sp>
        <p:nvSpPr>
          <p:cNvPr id="4" name="Segnaposto numero diapositiva 3">
            <a:extLst>
              <a:ext uri="{FF2B5EF4-FFF2-40B4-BE49-F238E27FC236}">
                <a16:creationId xmlns:a16="http://schemas.microsoft.com/office/drawing/2014/main" id="{6F2211CA-FA38-B529-4609-6E7CC092F172}"/>
              </a:ext>
            </a:extLst>
          </p:cNvPr>
          <p:cNvSpPr>
            <a:spLocks noGrp="1"/>
          </p:cNvSpPr>
          <p:nvPr>
            <p:ph type="sldNum" sz="quarter" idx="12"/>
          </p:nvPr>
        </p:nvSpPr>
        <p:spPr/>
        <p:txBody>
          <a:bodyPr/>
          <a:lstStyle>
            <a:lvl1pPr>
              <a:defRPr/>
            </a:lvl1pPr>
          </a:lstStyle>
          <a:p>
            <a:fld id="{120A99CD-1D8E-47F4-9FC2-EB8859C709D4}" type="slidenum">
              <a:rPr lang="it-IT" altLang="it-IT"/>
              <a:pPr/>
              <a:t>‹N›</a:t>
            </a:fld>
            <a:endParaRPr lang="it-IT" altLang="it-IT"/>
          </a:p>
        </p:txBody>
      </p:sp>
    </p:spTree>
    <p:extLst>
      <p:ext uri="{BB962C8B-B14F-4D97-AF65-F5344CB8AC3E}">
        <p14:creationId xmlns:p14="http://schemas.microsoft.com/office/powerpoint/2010/main" val="40615781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2AF37D-4D45-A32F-4D43-98E33111C8B4}"/>
              </a:ext>
            </a:extLst>
          </p:cNvPr>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B6296F9-8023-DEB2-CB0B-6B656A98C66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823B9F1-CF90-8837-1AC7-B31DC766291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5E2EB44-6B64-1E1E-B0ED-EC8126530240}"/>
              </a:ext>
            </a:extLst>
          </p:cNvPr>
          <p:cNvSpPr>
            <a:spLocks noGrp="1"/>
          </p:cNvSpPr>
          <p:nvPr>
            <p:ph type="dt" sz="half"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FB8D4857-DEE6-B54E-36E6-463D30BFA626}"/>
              </a:ext>
            </a:extLst>
          </p:cNvPr>
          <p:cNvSpPr>
            <a:spLocks noGrp="1"/>
          </p:cNvSpPr>
          <p:nvPr>
            <p:ph type="ftr" sz="quarte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77B4F717-FA69-ECE9-62DA-21B1E6AE042A}"/>
              </a:ext>
            </a:extLst>
          </p:cNvPr>
          <p:cNvSpPr>
            <a:spLocks noGrp="1"/>
          </p:cNvSpPr>
          <p:nvPr>
            <p:ph type="sldNum" sz="quarter" idx="12"/>
          </p:nvPr>
        </p:nvSpPr>
        <p:spPr/>
        <p:txBody>
          <a:bodyPr/>
          <a:lstStyle>
            <a:lvl1pPr>
              <a:defRPr/>
            </a:lvl1pPr>
          </a:lstStyle>
          <a:p>
            <a:fld id="{3CDAB065-24D5-4F2C-ADBC-7A869E8E3CB9}" type="slidenum">
              <a:rPr lang="it-IT" altLang="it-IT"/>
              <a:pPr/>
              <a:t>‹N›</a:t>
            </a:fld>
            <a:endParaRPr lang="it-IT" altLang="it-IT"/>
          </a:p>
        </p:txBody>
      </p:sp>
    </p:spTree>
    <p:extLst>
      <p:ext uri="{BB962C8B-B14F-4D97-AF65-F5344CB8AC3E}">
        <p14:creationId xmlns:p14="http://schemas.microsoft.com/office/powerpoint/2010/main" val="17671860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3FAF36-B6F3-3B3B-02A0-4C4A108FCA72}"/>
              </a:ext>
            </a:extLst>
          </p:cNvPr>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A4C88D2-0B60-689E-7C35-5A78D910F158}"/>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9E9BE05-B135-C1C6-2584-EAC350C7461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1C04A1F-9E22-F22C-285E-681EFF581E8F}"/>
              </a:ext>
            </a:extLst>
          </p:cNvPr>
          <p:cNvSpPr>
            <a:spLocks noGrp="1"/>
          </p:cNvSpPr>
          <p:nvPr>
            <p:ph type="dt" sz="half"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C82C34EF-C7B9-137C-A7E9-7FD35144272D}"/>
              </a:ext>
            </a:extLst>
          </p:cNvPr>
          <p:cNvSpPr>
            <a:spLocks noGrp="1"/>
          </p:cNvSpPr>
          <p:nvPr>
            <p:ph type="ftr" sz="quarte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29C2887F-FC04-4C88-99D9-E6816AF4738D}"/>
              </a:ext>
            </a:extLst>
          </p:cNvPr>
          <p:cNvSpPr>
            <a:spLocks noGrp="1"/>
          </p:cNvSpPr>
          <p:nvPr>
            <p:ph type="sldNum" sz="quarter" idx="12"/>
          </p:nvPr>
        </p:nvSpPr>
        <p:spPr/>
        <p:txBody>
          <a:bodyPr/>
          <a:lstStyle>
            <a:lvl1pPr>
              <a:defRPr/>
            </a:lvl1pPr>
          </a:lstStyle>
          <a:p>
            <a:fld id="{BCAC1BE3-99B3-4C36-BA59-004BBDAF6D1B}" type="slidenum">
              <a:rPr lang="it-IT" altLang="it-IT"/>
              <a:pPr/>
              <a:t>‹N›</a:t>
            </a:fld>
            <a:endParaRPr lang="it-IT" altLang="it-IT"/>
          </a:p>
        </p:txBody>
      </p:sp>
    </p:spTree>
    <p:extLst>
      <p:ext uri="{BB962C8B-B14F-4D97-AF65-F5344CB8AC3E}">
        <p14:creationId xmlns:p14="http://schemas.microsoft.com/office/powerpoint/2010/main" val="12142503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78B080-9F0F-B6FA-F1E7-3A28120FBFC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9206101-A464-BA12-40A8-4F103CDD4FC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850440C-028B-67DC-9470-41D3445378B3}"/>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7BD688F4-0DDA-56C0-E7A6-BBCEBDDBD5A6}"/>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A2FC30A3-74FC-81ED-1190-F8D753DC3FA6}"/>
              </a:ext>
            </a:extLst>
          </p:cNvPr>
          <p:cNvSpPr>
            <a:spLocks noGrp="1"/>
          </p:cNvSpPr>
          <p:nvPr>
            <p:ph type="sldNum" sz="quarter" idx="12"/>
          </p:nvPr>
        </p:nvSpPr>
        <p:spPr/>
        <p:txBody>
          <a:bodyPr/>
          <a:lstStyle>
            <a:lvl1pPr>
              <a:defRPr/>
            </a:lvl1pPr>
          </a:lstStyle>
          <a:p>
            <a:fld id="{4E41F248-51D2-4FAF-8EA5-1894E71125C3}" type="slidenum">
              <a:rPr lang="it-IT" altLang="it-IT"/>
              <a:pPr/>
              <a:t>‹N›</a:t>
            </a:fld>
            <a:endParaRPr lang="it-IT" altLang="it-IT"/>
          </a:p>
        </p:txBody>
      </p:sp>
    </p:spTree>
    <p:extLst>
      <p:ext uri="{BB962C8B-B14F-4D97-AF65-F5344CB8AC3E}">
        <p14:creationId xmlns:p14="http://schemas.microsoft.com/office/powerpoint/2010/main" val="26302491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618EFB4-136E-6010-8D42-C03393C34BAB}"/>
              </a:ext>
            </a:extLst>
          </p:cNvPr>
          <p:cNvSpPr>
            <a:spLocks noGrp="1"/>
          </p:cNvSpPr>
          <p:nvPr>
            <p:ph type="title" orient="vert"/>
          </p:nvPr>
        </p:nvSpPr>
        <p:spPr>
          <a:xfrm>
            <a:off x="8839200" y="274639"/>
            <a:ext cx="2743200" cy="5851525"/>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A14074-5249-63F0-1474-45BEAAB87CCF}"/>
              </a:ext>
            </a:extLst>
          </p:cNvPr>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94DF17-78BA-C258-A5B3-37F6EA8B2C35}"/>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BBA13610-58C6-6A25-94B1-0431C5607A56}"/>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754F9458-3205-C726-89B3-48B768B8D656}"/>
              </a:ext>
            </a:extLst>
          </p:cNvPr>
          <p:cNvSpPr>
            <a:spLocks noGrp="1"/>
          </p:cNvSpPr>
          <p:nvPr>
            <p:ph type="sldNum" sz="quarter" idx="12"/>
          </p:nvPr>
        </p:nvSpPr>
        <p:spPr/>
        <p:txBody>
          <a:bodyPr/>
          <a:lstStyle>
            <a:lvl1pPr>
              <a:defRPr/>
            </a:lvl1pPr>
          </a:lstStyle>
          <a:p>
            <a:fld id="{35DC87B0-5B74-40F9-9B7A-DD0CF96C5B4F}" type="slidenum">
              <a:rPr lang="it-IT" altLang="it-IT"/>
              <a:pPr/>
              <a:t>‹N›</a:t>
            </a:fld>
            <a:endParaRPr lang="it-IT" altLang="it-IT"/>
          </a:p>
        </p:txBody>
      </p:sp>
    </p:spTree>
    <p:extLst>
      <p:ext uri="{BB962C8B-B14F-4D97-AF65-F5344CB8AC3E}">
        <p14:creationId xmlns:p14="http://schemas.microsoft.com/office/powerpoint/2010/main" val="2456573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theme" Target="../theme/theme10.xml"/><Relationship Id="rId39" Type="http://schemas.openxmlformats.org/officeDocument/2006/relationships/image" Target="../media/image1.png"/><Relationship Id="rId21" Type="http://schemas.openxmlformats.org/officeDocument/2006/relationships/slideLayout" Target="../slideLayouts/slideLayout167.xml"/><Relationship Id="rId34" Type="http://schemas.openxmlformats.org/officeDocument/2006/relationships/tags" Target="../tags/tag126.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tags" Target="../tags/tag125.xml"/><Relationship Id="rId38" Type="http://schemas.openxmlformats.org/officeDocument/2006/relationships/tags" Target="../tags/tag130.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tags" Target="../tags/tag121.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tags" Target="../tags/tag124.xml"/><Relationship Id="rId37" Type="http://schemas.openxmlformats.org/officeDocument/2006/relationships/tags" Target="../tags/tag129.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tags" Target="../tags/tag120.xml"/><Relationship Id="rId36" Type="http://schemas.openxmlformats.org/officeDocument/2006/relationships/tags" Target="../tags/tag128.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tags" Target="../tags/tag123.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tags" Target="../tags/tag119.xml"/><Relationship Id="rId30" Type="http://schemas.openxmlformats.org/officeDocument/2006/relationships/tags" Target="../tags/tag122.xml"/><Relationship Id="rId35" Type="http://schemas.openxmlformats.org/officeDocument/2006/relationships/tags" Target="../tags/tag127.xml"/><Relationship Id="rId8" Type="http://schemas.openxmlformats.org/officeDocument/2006/relationships/slideLayout" Target="../slideLayouts/slideLayout154.xml"/><Relationship Id="rId3"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6" Type="http://schemas.openxmlformats.org/officeDocument/2006/relationships/theme" Target="../theme/theme1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2.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ags" Target="../tags/tag1.xml"/><Relationship Id="rId21" Type="http://schemas.openxmlformats.org/officeDocument/2006/relationships/slideLayout" Target="../slideLayouts/slideLayout44.xml"/><Relationship Id="rId34" Type="http://schemas.openxmlformats.org/officeDocument/2006/relationships/tags" Target="../tags/tag9.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3.xml"/><Relationship Id="rId33" Type="http://schemas.openxmlformats.org/officeDocument/2006/relationships/tags" Target="../tags/tag8.xml"/><Relationship Id="rId38" Type="http://schemas.openxmlformats.org/officeDocument/2006/relationships/image" Target="../media/image1.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tags" Target="../tags/tag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tags" Target="../tags/tag7.xml"/><Relationship Id="rId37" Type="http://schemas.openxmlformats.org/officeDocument/2006/relationships/tags" Target="../tags/tag1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tags" Target="../tags/tag3.xml"/><Relationship Id="rId36" Type="http://schemas.openxmlformats.org/officeDocument/2006/relationships/tags" Target="../tags/tag1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tags" Target="../tags/tag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tags" Target="../tags/tag2.xml"/><Relationship Id="rId30" Type="http://schemas.openxmlformats.org/officeDocument/2006/relationships/tags" Target="../tags/tag5.xml"/><Relationship Id="rId35" Type="http://schemas.openxmlformats.org/officeDocument/2006/relationships/tags" Target="../tags/tag10.xml"/><Relationship Id="rId8" Type="http://schemas.openxmlformats.org/officeDocument/2006/relationships/slideLayout" Target="../slideLayouts/slideLayout31.xml"/><Relationship Id="rId3"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theme" Target="../theme/theme4.xml"/><Relationship Id="rId39" Type="http://schemas.openxmlformats.org/officeDocument/2006/relationships/image" Target="../media/image1.png"/><Relationship Id="rId21" Type="http://schemas.openxmlformats.org/officeDocument/2006/relationships/slideLayout" Target="../slideLayouts/slideLayout68.xml"/><Relationship Id="rId34" Type="http://schemas.openxmlformats.org/officeDocument/2006/relationships/tags" Target="../tags/tag67.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tags" Target="../tags/tag66.xml"/><Relationship Id="rId38" Type="http://schemas.openxmlformats.org/officeDocument/2006/relationships/tags" Target="../tags/tag71.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tags" Target="../tags/tag62.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tags" Target="../tags/tag65.xml"/><Relationship Id="rId37" Type="http://schemas.openxmlformats.org/officeDocument/2006/relationships/tags" Target="../tags/tag70.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tags" Target="../tags/tag61.xml"/><Relationship Id="rId36" Type="http://schemas.openxmlformats.org/officeDocument/2006/relationships/tags" Target="../tags/tag69.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tags" Target="../tags/tag64.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tags" Target="../tags/tag60.xml"/><Relationship Id="rId30" Type="http://schemas.openxmlformats.org/officeDocument/2006/relationships/tags" Target="../tags/tag63.xml"/><Relationship Id="rId35" Type="http://schemas.openxmlformats.org/officeDocument/2006/relationships/tags" Target="../tags/tag68.xml"/><Relationship Id="rId8" Type="http://schemas.openxmlformats.org/officeDocument/2006/relationships/slideLayout" Target="../slideLayouts/slideLayout55.xml"/><Relationship Id="rId3"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theme" Target="../theme/theme8.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theme" Target="../theme/theme9.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318F9D9-CA59-C773-D04E-59380A3674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DD94A5C-B660-0BA9-1E8B-89BB988A8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40CA305-7322-D280-240D-087930D142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2DFBD-314A-4633-8B0E-A20E27085F59}" type="datetimeFigureOut">
              <a:rPr lang="it-IT" smtClean="0"/>
              <a:t>26/07/2023</a:t>
            </a:fld>
            <a:endParaRPr lang="it-IT"/>
          </a:p>
        </p:txBody>
      </p:sp>
      <p:sp>
        <p:nvSpPr>
          <p:cNvPr id="5" name="Segnaposto piè di pagina 4">
            <a:extLst>
              <a:ext uri="{FF2B5EF4-FFF2-40B4-BE49-F238E27FC236}">
                <a16:creationId xmlns:a16="http://schemas.microsoft.com/office/drawing/2014/main" id="{189001B2-2AE2-E312-79B6-C1ED618CE5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CB7E516-EF1F-6331-A438-4FA3AAFAC8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BC33F-BAB8-4584-857B-E00954EFAAE8}" type="slidenum">
              <a:rPr lang="it-IT" smtClean="0"/>
              <a:t>‹N›</a:t>
            </a:fld>
            <a:endParaRPr lang="it-IT"/>
          </a:p>
        </p:txBody>
      </p:sp>
    </p:spTree>
    <p:extLst>
      <p:ext uri="{BB962C8B-B14F-4D97-AF65-F5344CB8AC3E}">
        <p14:creationId xmlns:p14="http://schemas.microsoft.com/office/powerpoint/2010/main" val="3058042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a:extLst>
              <a:ext uri="{FF2B5EF4-FFF2-40B4-BE49-F238E27FC236}">
                <a16:creationId xmlns:a16="http://schemas.microsoft.com/office/drawing/2014/main" id="{D86A644A-71FE-6E1E-F97D-016431443639}"/>
              </a:ext>
            </a:extLst>
          </p:cNvPr>
          <p:cNvSpPr txBox="1"/>
          <p:nvPr>
            <p:custDataLst>
              <p:tags r:id="rId27"/>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grpSp>
        <p:nvGrpSpPr>
          <p:cNvPr id="6147" name="masterGrid" hidden="1">
            <a:extLst>
              <a:ext uri="{FF2B5EF4-FFF2-40B4-BE49-F238E27FC236}">
                <a16:creationId xmlns:a16="http://schemas.microsoft.com/office/drawing/2014/main" id="{608FD517-3D44-7DB4-B3F0-AC4A037F0644}"/>
              </a:ext>
            </a:extLst>
          </p:cNvPr>
          <p:cNvGrpSpPr>
            <a:grpSpLocks/>
          </p:cNvGrpSpPr>
          <p:nvPr>
            <p:custDataLst>
              <p:tags r:id="rId28"/>
            </p:custDataLst>
          </p:nvPr>
        </p:nvGrpSpPr>
        <p:grpSpPr bwMode="auto">
          <a:xfrm>
            <a:off x="1" y="0"/>
            <a:ext cx="12192000" cy="6858000"/>
            <a:chOff x="0" y="0"/>
            <a:chExt cx="9906000" cy="6858000"/>
          </a:xfrm>
        </p:grpSpPr>
        <p:grpSp>
          <p:nvGrpSpPr>
            <p:cNvPr id="6158" name="Group 75" hidden="1">
              <a:extLst>
                <a:ext uri="{FF2B5EF4-FFF2-40B4-BE49-F238E27FC236}">
                  <a16:creationId xmlns:a16="http://schemas.microsoft.com/office/drawing/2014/main" id="{EF095578-9643-8AC6-26F3-96DF790D76FF}"/>
                </a:ext>
              </a:extLst>
            </p:cNvPr>
            <p:cNvGrpSpPr>
              <a:grpSpLocks/>
            </p:cNvGrpSpPr>
            <p:nvPr/>
          </p:nvGrpSpPr>
          <p:grpSpPr bwMode="auto">
            <a:xfrm>
              <a:off x="0" y="0"/>
              <a:ext cx="9906000" cy="6858000"/>
              <a:chOff x="0" y="0"/>
              <a:chExt cx="9906000" cy="6858000"/>
            </a:xfrm>
          </p:grpSpPr>
          <p:sp>
            <p:nvSpPr>
              <p:cNvPr id="1043" name="S_9" hidden="1">
                <a:extLst>
                  <a:ext uri="{FF2B5EF4-FFF2-40B4-BE49-F238E27FC236}">
                    <a16:creationId xmlns:a16="http://schemas.microsoft.com/office/drawing/2014/main" id="{71DDD563-0F28-075E-60DE-125F840C022C}"/>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4" name="S_1" hidden="1">
                <a:extLst>
                  <a:ext uri="{FF2B5EF4-FFF2-40B4-BE49-F238E27FC236}">
                    <a16:creationId xmlns:a16="http://schemas.microsoft.com/office/drawing/2014/main" id="{9DE88E07-68A7-9E4C-1FD0-6B8BE1FEFD10}"/>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5" name="S_2" hidden="1">
                <a:extLst>
                  <a:ext uri="{FF2B5EF4-FFF2-40B4-BE49-F238E27FC236}">
                    <a16:creationId xmlns:a16="http://schemas.microsoft.com/office/drawing/2014/main" id="{29636E7A-E44C-23B4-4BA8-81E7C4E676F9}"/>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6" name="S_3" hidden="1">
                <a:extLst>
                  <a:ext uri="{FF2B5EF4-FFF2-40B4-BE49-F238E27FC236}">
                    <a16:creationId xmlns:a16="http://schemas.microsoft.com/office/drawing/2014/main" id="{59AAD135-7380-4F27-433B-A40F2A8641E4}"/>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7" name="S_4" hidden="1">
                <a:extLst>
                  <a:ext uri="{FF2B5EF4-FFF2-40B4-BE49-F238E27FC236}">
                    <a16:creationId xmlns:a16="http://schemas.microsoft.com/office/drawing/2014/main" id="{11E745FE-B0C6-A1EE-1781-22783EA31A66}"/>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8" name="S_5" hidden="1">
                <a:extLst>
                  <a:ext uri="{FF2B5EF4-FFF2-40B4-BE49-F238E27FC236}">
                    <a16:creationId xmlns:a16="http://schemas.microsoft.com/office/drawing/2014/main" id="{FA8DA15C-3A7F-C161-E09E-C90D5A22285A}"/>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9" name="S_6" hidden="1">
                <a:extLst>
                  <a:ext uri="{FF2B5EF4-FFF2-40B4-BE49-F238E27FC236}">
                    <a16:creationId xmlns:a16="http://schemas.microsoft.com/office/drawing/2014/main" id="{FDB265EA-1F08-285C-EF4A-98522C9472FF}"/>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0" name="S_7" hidden="1">
                <a:extLst>
                  <a:ext uri="{FF2B5EF4-FFF2-40B4-BE49-F238E27FC236}">
                    <a16:creationId xmlns:a16="http://schemas.microsoft.com/office/drawing/2014/main" id="{2D7D2506-1965-DC3C-59F5-E61122AE5EC6}"/>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1" name="S_8" hidden="1">
                <a:extLst>
                  <a:ext uri="{FF2B5EF4-FFF2-40B4-BE49-F238E27FC236}">
                    <a16:creationId xmlns:a16="http://schemas.microsoft.com/office/drawing/2014/main" id="{B0D1C042-6991-8F8E-C881-D2A4D165275B}"/>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2" name="S_10" hidden="1">
                <a:extLst>
                  <a:ext uri="{FF2B5EF4-FFF2-40B4-BE49-F238E27FC236}">
                    <a16:creationId xmlns:a16="http://schemas.microsoft.com/office/drawing/2014/main" id="{64240E62-CFEE-719E-6441-B8E2B972E8BF}"/>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3" name="S_11" hidden="1">
                <a:extLst>
                  <a:ext uri="{FF2B5EF4-FFF2-40B4-BE49-F238E27FC236}">
                    <a16:creationId xmlns:a16="http://schemas.microsoft.com/office/drawing/2014/main" id="{DD52C826-C496-97E5-1269-000BF3035959}"/>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4" name="S_12" hidden="1">
                <a:extLst>
                  <a:ext uri="{FF2B5EF4-FFF2-40B4-BE49-F238E27FC236}">
                    <a16:creationId xmlns:a16="http://schemas.microsoft.com/office/drawing/2014/main" id="{F59CE655-432B-DFC8-0259-664284CD8B45}"/>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5" name="S_13" hidden="1">
                <a:extLst>
                  <a:ext uri="{FF2B5EF4-FFF2-40B4-BE49-F238E27FC236}">
                    <a16:creationId xmlns:a16="http://schemas.microsoft.com/office/drawing/2014/main" id="{0E863624-F05A-96ED-65BD-256055850C19}"/>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6" name="S_14" hidden="1">
                <a:extLst>
                  <a:ext uri="{FF2B5EF4-FFF2-40B4-BE49-F238E27FC236}">
                    <a16:creationId xmlns:a16="http://schemas.microsoft.com/office/drawing/2014/main" id="{3C52FB56-B9EE-2B35-13D3-017B87E681D5}"/>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7" name="S_15" hidden="1">
                <a:extLst>
                  <a:ext uri="{FF2B5EF4-FFF2-40B4-BE49-F238E27FC236}">
                    <a16:creationId xmlns:a16="http://schemas.microsoft.com/office/drawing/2014/main" id="{9167E09E-1D2E-B005-1FEC-9B70116C899B}"/>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8" name="S_16" hidden="1">
                <a:extLst>
                  <a:ext uri="{FF2B5EF4-FFF2-40B4-BE49-F238E27FC236}">
                    <a16:creationId xmlns:a16="http://schemas.microsoft.com/office/drawing/2014/main" id="{D333A504-4630-77B3-440F-2C6015B48666}"/>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9" name="S_17" hidden="1">
                <a:extLst>
                  <a:ext uri="{FF2B5EF4-FFF2-40B4-BE49-F238E27FC236}">
                    <a16:creationId xmlns:a16="http://schemas.microsoft.com/office/drawing/2014/main" id="{6B3250DB-0B16-895E-8FA8-6AFE268CFC0E}"/>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0" name="S_18" hidden="1">
                <a:extLst>
                  <a:ext uri="{FF2B5EF4-FFF2-40B4-BE49-F238E27FC236}">
                    <a16:creationId xmlns:a16="http://schemas.microsoft.com/office/drawing/2014/main" id="{9A52149E-1A2E-EE11-F1BD-02EBF1DF4EC4}"/>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1" name="S_19" hidden="1">
                <a:extLst>
                  <a:ext uri="{FF2B5EF4-FFF2-40B4-BE49-F238E27FC236}">
                    <a16:creationId xmlns:a16="http://schemas.microsoft.com/office/drawing/2014/main" id="{DEF3F139-29D7-038A-3A14-77C7601AF953}"/>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2" name="S_20" hidden="1">
                <a:extLst>
                  <a:ext uri="{FF2B5EF4-FFF2-40B4-BE49-F238E27FC236}">
                    <a16:creationId xmlns:a16="http://schemas.microsoft.com/office/drawing/2014/main" id="{8B861350-B41B-5B01-F08F-BDEAA5DC84AF}"/>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3" name="S_21" hidden="1">
                <a:extLst>
                  <a:ext uri="{FF2B5EF4-FFF2-40B4-BE49-F238E27FC236}">
                    <a16:creationId xmlns:a16="http://schemas.microsoft.com/office/drawing/2014/main" id="{913FC984-4A1F-D7C7-BEB0-6E3E35A98555}"/>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4" name="S_13" hidden="1">
                <a:extLst>
                  <a:ext uri="{FF2B5EF4-FFF2-40B4-BE49-F238E27FC236}">
                    <a16:creationId xmlns:a16="http://schemas.microsoft.com/office/drawing/2014/main" id="{11E2FAF2-86E1-C275-C65B-A519064A875D}"/>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5" name="S_12" hidden="1">
                <a:extLst>
                  <a:ext uri="{FF2B5EF4-FFF2-40B4-BE49-F238E27FC236}">
                    <a16:creationId xmlns:a16="http://schemas.microsoft.com/office/drawing/2014/main" id="{A0B72B47-FC38-DF65-4936-8B2D5B3E3AFD}"/>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6" name="Line 128" hidden="1">
                <a:extLst>
                  <a:ext uri="{FF2B5EF4-FFF2-40B4-BE49-F238E27FC236}">
                    <a16:creationId xmlns:a16="http://schemas.microsoft.com/office/drawing/2014/main" id="{FBE18798-E815-2289-F4B3-BF49ACDD7CD9}"/>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6159" name="Group 64" hidden="1">
              <a:extLst>
                <a:ext uri="{FF2B5EF4-FFF2-40B4-BE49-F238E27FC236}">
                  <a16:creationId xmlns:a16="http://schemas.microsoft.com/office/drawing/2014/main" id="{FB218605-307B-4ECC-D5B7-081278A95B38}"/>
                </a:ext>
              </a:extLst>
            </p:cNvPr>
            <p:cNvGrpSpPr>
              <a:grpSpLocks/>
            </p:cNvGrpSpPr>
            <p:nvPr/>
          </p:nvGrpSpPr>
          <p:grpSpPr bwMode="auto">
            <a:xfrm>
              <a:off x="1978025" y="6321429"/>
              <a:ext cx="7480300" cy="144463"/>
              <a:chOff x="1978025" y="6321424"/>
              <a:chExt cx="7480300" cy="144000"/>
            </a:xfrm>
          </p:grpSpPr>
          <p:sp>
            <p:nvSpPr>
              <p:cNvPr id="1041" name="Rectangle 56" hidden="1">
                <a:extLst>
                  <a:ext uri="{FF2B5EF4-FFF2-40B4-BE49-F238E27FC236}">
                    <a16:creationId xmlns:a16="http://schemas.microsoft.com/office/drawing/2014/main" id="{92FB9615-265D-86EE-42C5-B7A55E202090}"/>
                  </a:ext>
                </a:extLst>
              </p:cNvPr>
              <p:cNvSpPr>
                <a:spLocks noChangeArrowheads="1"/>
              </p:cNvSpPr>
              <p:nvPr userDrawn="1"/>
            </p:nvSpPr>
            <p:spPr bwMode="auto">
              <a:xfrm>
                <a:off x="1978659" y="6321420"/>
                <a:ext cx="7479523"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42" name="TextBox 13" hidden="1">
                <a:extLst>
                  <a:ext uri="{FF2B5EF4-FFF2-40B4-BE49-F238E27FC236}">
                    <a16:creationId xmlns:a16="http://schemas.microsoft.com/office/drawing/2014/main" id="{52BAE3A7-630B-93E4-2EC6-5CBB9DD67789}"/>
                  </a:ext>
                </a:extLst>
              </p:cNvPr>
              <p:cNvSpPr txBox="1">
                <a:spLocks noChangeArrowheads="1"/>
              </p:cNvSpPr>
              <p:nvPr userDrawn="1"/>
            </p:nvSpPr>
            <p:spPr bwMode="auto">
              <a:xfrm>
                <a:off x="4840252"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cs typeface="Arial" charset="0"/>
                  </a:rPr>
                  <a:t>Do not write in this area</a:t>
                </a:r>
              </a:p>
            </p:txBody>
          </p:sp>
        </p:grpSp>
        <p:grpSp>
          <p:nvGrpSpPr>
            <p:cNvPr id="6160" name="Group 63" hidden="1">
              <a:extLst>
                <a:ext uri="{FF2B5EF4-FFF2-40B4-BE49-F238E27FC236}">
                  <a16:creationId xmlns:a16="http://schemas.microsoft.com/office/drawing/2014/main" id="{F37B4957-311A-1F22-2905-122D5703E302}"/>
                </a:ext>
              </a:extLst>
            </p:cNvPr>
            <p:cNvGrpSpPr>
              <a:grpSpLocks/>
            </p:cNvGrpSpPr>
            <p:nvPr/>
          </p:nvGrpSpPr>
          <p:grpSpPr bwMode="auto">
            <a:xfrm>
              <a:off x="1978025" y="5976939"/>
              <a:ext cx="7480300" cy="161928"/>
              <a:chOff x="1978025" y="5976935"/>
              <a:chExt cx="7480300" cy="161465"/>
            </a:xfrm>
          </p:grpSpPr>
          <p:sp>
            <p:nvSpPr>
              <p:cNvPr id="4" name="Rectangle 60" hidden="1">
                <a:extLst>
                  <a:ext uri="{FF2B5EF4-FFF2-40B4-BE49-F238E27FC236}">
                    <a16:creationId xmlns:a16="http://schemas.microsoft.com/office/drawing/2014/main" id="{65412AFE-1236-21F5-F720-AB17457BB2F1}"/>
                  </a:ext>
                </a:extLst>
              </p:cNvPr>
              <p:cNvSpPr>
                <a:spLocks noChangeArrowheads="1"/>
              </p:cNvSpPr>
              <p:nvPr userDrawn="1"/>
            </p:nvSpPr>
            <p:spPr bwMode="auto">
              <a:xfrm>
                <a:off x="1978659" y="5994346"/>
                <a:ext cx="7479523"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5" name="TextBox 13" hidden="1">
                <a:extLst>
                  <a:ext uri="{FF2B5EF4-FFF2-40B4-BE49-F238E27FC236}">
                    <a16:creationId xmlns:a16="http://schemas.microsoft.com/office/drawing/2014/main" id="{BD831EDD-A375-98D1-811C-428C2A57D69F}"/>
                  </a:ext>
                </a:extLst>
              </p:cNvPr>
              <p:cNvSpPr txBox="1">
                <a:spLocks noChangeArrowheads="1"/>
              </p:cNvSpPr>
              <p:nvPr userDrawn="1"/>
            </p:nvSpPr>
            <p:spPr bwMode="auto">
              <a:xfrm>
                <a:off x="4198696"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cs typeface="Arial" charset="0"/>
                  </a:rPr>
                  <a:t>If a strapline is used, do not write in this area</a:t>
                </a:r>
              </a:p>
            </p:txBody>
          </p:sp>
        </p:grpSp>
      </p:grpSp>
      <p:sp>
        <p:nvSpPr>
          <p:cNvPr id="6148" name="title">
            <a:extLst>
              <a:ext uri="{FF2B5EF4-FFF2-40B4-BE49-F238E27FC236}">
                <a16:creationId xmlns:a16="http://schemas.microsoft.com/office/drawing/2014/main" id="{E7BCB614-C531-6BF3-B14F-985B22F7E083}"/>
              </a:ext>
            </a:extLst>
          </p:cNvPr>
          <p:cNvSpPr>
            <a:spLocks noGrp="1" noChangeArrowheads="1"/>
          </p:cNvSpPr>
          <p:nvPr>
            <p:ph type="title"/>
            <p:custDataLst>
              <p:tags r:id="rId29"/>
            </p:custDataLst>
          </p:nvPr>
        </p:nvSpPr>
        <p:spPr bwMode="auto">
          <a:xfrm>
            <a:off x="2439182" y="485776"/>
            <a:ext cx="918993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altLang="it-IT"/>
              <a:t>Enter slide title</a:t>
            </a:r>
            <a:endParaRPr lang="en-GB" altLang="it-IT"/>
          </a:p>
        </p:txBody>
      </p:sp>
      <p:sp>
        <p:nvSpPr>
          <p:cNvPr id="1032" name="partnerName" hidden="1">
            <a:extLst>
              <a:ext uri="{FF2B5EF4-FFF2-40B4-BE49-F238E27FC236}">
                <a16:creationId xmlns:a16="http://schemas.microsoft.com/office/drawing/2014/main" id="{94B178A8-1961-0A56-4377-824F1CD93C8C}"/>
              </a:ext>
            </a:extLst>
          </p:cNvPr>
          <p:cNvSpPr txBox="1">
            <a:spLocks noChangeArrowheads="1"/>
          </p:cNvSpPr>
          <p:nvPr>
            <p:custDataLst>
              <p:tags r:id="rId30"/>
            </p:custDataLst>
          </p:nvPr>
        </p:nvSpPr>
        <p:spPr bwMode="auto">
          <a:xfrm>
            <a:off x="7313636" y="6565900"/>
            <a:ext cx="2063923" cy="152400"/>
          </a:xfrm>
          <a:prstGeom prst="rect">
            <a:avLst/>
          </a:prstGeom>
          <a:noFill/>
          <a:ln>
            <a:noFill/>
          </a:ln>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sz="1000" dirty="0">
                <a:solidFill>
                  <a:srgbClr val="000000"/>
                </a:solidFill>
                <a:ea typeface="LF_Kai"/>
                <a:cs typeface="Arial" charset="0"/>
              </a:rPr>
              <a:t>Logo placement B</a:t>
            </a:r>
          </a:p>
        </p:txBody>
      </p:sp>
      <p:sp>
        <p:nvSpPr>
          <p:cNvPr id="1033" name="clientName" hidden="1">
            <a:extLst>
              <a:ext uri="{FF2B5EF4-FFF2-40B4-BE49-F238E27FC236}">
                <a16:creationId xmlns:a16="http://schemas.microsoft.com/office/drawing/2014/main" id="{110F9EFB-D606-705E-3D49-CE50061E80DF}"/>
              </a:ext>
            </a:extLst>
          </p:cNvPr>
          <p:cNvSpPr txBox="1">
            <a:spLocks noChangeArrowheads="1"/>
          </p:cNvSpPr>
          <p:nvPr>
            <p:custDataLst>
              <p:tags r:id="rId31"/>
            </p:custDataLst>
          </p:nvPr>
        </p:nvSpPr>
        <p:spPr bwMode="auto">
          <a:xfrm>
            <a:off x="2439182" y="6565900"/>
            <a:ext cx="2063923" cy="152400"/>
          </a:xfrm>
          <a:prstGeom prst="rect">
            <a:avLst/>
          </a:prstGeom>
          <a:noFill/>
          <a:ln>
            <a:noFill/>
          </a:ln>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GB" sz="1000" dirty="0">
                <a:solidFill>
                  <a:srgbClr val="000000"/>
                </a:solidFill>
                <a:ea typeface="LF_Kai"/>
                <a:cs typeface="Arial" charset="0"/>
              </a:rPr>
              <a:t>Logo placement A</a:t>
            </a:r>
          </a:p>
        </p:txBody>
      </p:sp>
      <p:sp>
        <p:nvSpPr>
          <p:cNvPr id="1038" name="titleLine">
            <a:extLst>
              <a:ext uri="{FF2B5EF4-FFF2-40B4-BE49-F238E27FC236}">
                <a16:creationId xmlns:a16="http://schemas.microsoft.com/office/drawing/2014/main" id="{5FBC19FF-38D2-2D26-4EA6-E3A415580513}"/>
              </a:ext>
            </a:extLst>
          </p:cNvPr>
          <p:cNvSpPr>
            <a:spLocks noChangeShapeType="1"/>
          </p:cNvSpPr>
          <p:nvPr>
            <p:custDataLst>
              <p:tags r:id="rId32"/>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sp>
        <p:nvSpPr>
          <p:cNvPr id="45" name="draftStamp">
            <a:extLst>
              <a:ext uri="{FF2B5EF4-FFF2-40B4-BE49-F238E27FC236}">
                <a16:creationId xmlns:a16="http://schemas.microsoft.com/office/drawing/2014/main" id="{AB0CB5E8-87FA-24B3-5CCA-93239C9D7128}"/>
              </a:ext>
            </a:extLst>
          </p:cNvPr>
          <p:cNvSpPr txBox="1">
            <a:spLocks noChangeArrowheads="1"/>
          </p:cNvSpPr>
          <p:nvPr>
            <p:custDataLst>
              <p:tags r:id="rId33"/>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47" name="clientLogoPlaceholder" hidden="1">
            <a:extLst>
              <a:ext uri="{FF2B5EF4-FFF2-40B4-BE49-F238E27FC236}">
                <a16:creationId xmlns:a16="http://schemas.microsoft.com/office/drawing/2014/main" id="{135D1F88-A159-6872-8E7E-6D16EB72E275}"/>
              </a:ext>
            </a:extLst>
          </p:cNvPr>
          <p:cNvSpPr>
            <a:spLocks noChangeArrowheads="1"/>
          </p:cNvSpPr>
          <p:nvPr>
            <p:custDataLst>
              <p:tags r:id="rId34"/>
            </p:custDataLst>
          </p:nvPr>
        </p:nvSpPr>
        <p:spPr bwMode="auto">
          <a:xfrm flipH="1">
            <a:off x="2441138" y="6461126"/>
            <a:ext cx="1682800" cy="258763"/>
          </a:xfrm>
          <a:prstGeom prst="rect">
            <a:avLst/>
          </a:prstGeom>
          <a:noFill/>
          <a:ln w="6350">
            <a:solidFill>
              <a:srgbClr val="C3D2D9"/>
            </a:solidFill>
            <a:prstDash val="sysDash"/>
            <a:round/>
            <a:headEnd/>
            <a:tailEnd/>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49" name="partnerLogoPlaceholder" hidden="1">
            <a:extLst>
              <a:ext uri="{FF2B5EF4-FFF2-40B4-BE49-F238E27FC236}">
                <a16:creationId xmlns:a16="http://schemas.microsoft.com/office/drawing/2014/main" id="{4BA9EEB2-79DF-F13E-C662-09433C381CDB}"/>
              </a:ext>
            </a:extLst>
          </p:cNvPr>
          <p:cNvSpPr>
            <a:spLocks noChangeArrowheads="1"/>
          </p:cNvSpPr>
          <p:nvPr>
            <p:custDataLst>
              <p:tags r:id="rId35"/>
            </p:custDataLst>
          </p:nvPr>
        </p:nvSpPr>
        <p:spPr bwMode="auto">
          <a:xfrm flipH="1">
            <a:off x="8068063" y="6461126"/>
            <a:ext cx="1682802" cy="258763"/>
          </a:xfrm>
          <a:prstGeom prst="rect">
            <a:avLst/>
          </a:prstGeom>
          <a:noFill/>
          <a:ln w="6350">
            <a:solidFill>
              <a:srgbClr val="C3D2D9"/>
            </a:solidFill>
            <a:prstDash val="sysDash"/>
            <a:round/>
            <a:headEnd/>
            <a:tailEnd/>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44" name="companyLogoPlaceholder" hidden="1">
            <a:extLst>
              <a:ext uri="{FF2B5EF4-FFF2-40B4-BE49-F238E27FC236}">
                <a16:creationId xmlns:a16="http://schemas.microsoft.com/office/drawing/2014/main" id="{FDD0B95A-45A4-77C7-8022-1D8629D3810B}"/>
              </a:ext>
            </a:extLst>
          </p:cNvPr>
          <p:cNvSpPr>
            <a:spLocks noChangeArrowheads="1"/>
          </p:cNvSpPr>
          <p:nvPr>
            <p:custDataLst>
              <p:tags r:id="rId36"/>
            </p:custDataLst>
          </p:nvPr>
        </p:nvSpPr>
        <p:spPr bwMode="auto">
          <a:xfrm flipH="1">
            <a:off x="9846634" y="6461125"/>
            <a:ext cx="1780525" cy="388938"/>
          </a:xfrm>
          <a:prstGeom prst="rect">
            <a:avLst/>
          </a:prstGeom>
          <a:noFill/>
          <a:ln w="6350">
            <a:solidFill>
              <a:srgbClr val="C3D2D9"/>
            </a:solidFill>
            <a:prstDash val="sysDash"/>
            <a:round/>
            <a:headEnd/>
            <a:tailEnd/>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3" name="Text Placeholder 2">
            <a:extLst>
              <a:ext uri="{FF2B5EF4-FFF2-40B4-BE49-F238E27FC236}">
                <a16:creationId xmlns:a16="http://schemas.microsoft.com/office/drawing/2014/main" id="{820518EC-F064-60C7-493C-18FFB5D82C8C}"/>
              </a:ext>
            </a:extLst>
          </p:cNvPr>
          <p:cNvSpPr>
            <a:spLocks noGrp="1"/>
          </p:cNvSpPr>
          <p:nvPr>
            <p:ph type="body" idx="1"/>
            <p:custDataLst>
              <p:tags r:id="rId37"/>
            </p:custDataLst>
          </p:nvPr>
        </p:nvSpPr>
        <p:spPr>
          <a:xfrm>
            <a:off x="2439182" y="1524001"/>
            <a:ext cx="9189930" cy="446722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pic>
        <p:nvPicPr>
          <p:cNvPr id="6157" name="companyLogo">
            <a:extLst>
              <a:ext uri="{FF2B5EF4-FFF2-40B4-BE49-F238E27FC236}">
                <a16:creationId xmlns:a16="http://schemas.microsoft.com/office/drawing/2014/main" id="{AAD598D8-9D79-BA26-55DF-24B9E7E43582}"/>
              </a:ext>
            </a:extLst>
          </p:cNvPr>
          <p:cNvPicPr>
            <a:picLocks noChangeAspect="1"/>
          </p:cNvPicPr>
          <p:nvPr userDrawn="1">
            <p:custDataLst>
              <p:tags r:id="rId38"/>
            </p:custDataLst>
          </p:nvPr>
        </p:nvPicPr>
        <p:blipFill>
          <a:blip r:embed="rId39">
            <a:extLst>
              <a:ext uri="{28A0092B-C50C-407E-A947-70E740481C1C}">
                <a14:useLocalDpi xmlns:a14="http://schemas.microsoft.com/office/drawing/2010/main" val="0"/>
              </a:ext>
            </a:extLst>
          </a:blip>
          <a:srcRect/>
          <a:stretch>
            <a:fillRect/>
          </a:stretch>
        </p:blipFill>
        <p:spPr bwMode="auto">
          <a:xfrm>
            <a:off x="9846633" y="6586538"/>
            <a:ext cx="175120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84442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Lst>
  <p:hf hdr="0" ftr="0" dt="0"/>
  <p:txStyles>
    <p:titleStyle>
      <a:lvl1pPr algn="l" rtl="0" eaLnBrk="0" fontAlgn="base" hangingPunct="0">
        <a:spcBef>
          <a:spcPct val="0"/>
        </a:spcBef>
        <a:spcAft>
          <a:spcPct val="0"/>
        </a:spcAft>
        <a:defRPr sz="2400">
          <a:solidFill>
            <a:srgbClr val="000000"/>
          </a:solidFill>
          <a:latin typeface="+mj-lt"/>
          <a:ea typeface="LF_Kai"/>
          <a:cs typeface="MS PGothic" pitchFamily="34" charset="-128"/>
        </a:defRPr>
      </a:lvl1pPr>
      <a:lvl2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2pPr>
      <a:lvl3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3pPr>
      <a:lvl4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4pPr>
      <a:lvl5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342900" indent="-342900" algn="l" rtl="0" eaLnBrk="0" fontAlgn="base" hangingPunct="0">
        <a:spcBef>
          <a:spcPts val="400"/>
        </a:spcBef>
        <a:spcAft>
          <a:spcPct val="0"/>
        </a:spcAft>
        <a:buChar char="•"/>
        <a:defRPr lang="en-US" sz="1200" b="1" dirty="0">
          <a:solidFill>
            <a:srgbClr val="000000"/>
          </a:solidFill>
          <a:latin typeface="+mn-lt"/>
          <a:ea typeface="LF_Kai"/>
          <a:cs typeface="MS PGothic" pitchFamily="34" charset="-128"/>
        </a:defRPr>
      </a:lvl1pPr>
      <a:lvl2pPr marL="742950" indent="-741363" algn="l" rtl="0" eaLnBrk="0" fontAlgn="base" hangingPunct="0">
        <a:spcBef>
          <a:spcPts val="400"/>
        </a:spcBef>
        <a:spcAft>
          <a:spcPct val="0"/>
        </a:spcAft>
        <a:buChar char="–"/>
        <a:defRPr lang="en-US" sz="1100" dirty="0">
          <a:solidFill>
            <a:srgbClr val="000000"/>
          </a:solidFill>
          <a:latin typeface="+mn-lt"/>
          <a:ea typeface="LF_Kai"/>
          <a:cs typeface="LF_Kai"/>
        </a:defRPr>
      </a:lvl2pPr>
      <a:lvl3pPr marL="190500" indent="-187325" algn="l" rtl="0" eaLnBrk="0" fontAlgn="base" hangingPunct="0">
        <a:spcBef>
          <a:spcPts val="400"/>
        </a:spcBef>
        <a:spcAft>
          <a:spcPct val="0"/>
        </a:spcAft>
        <a:buSzPct val="75000"/>
        <a:buFont typeface="Wingdings" panose="05000000000000000000" pitchFamily="2" charset="2"/>
        <a:buChar char="n"/>
        <a:defRPr lang="en-US" sz="1100" dirty="0">
          <a:solidFill>
            <a:srgbClr val="000000"/>
          </a:solidFill>
          <a:latin typeface="+mn-lt"/>
          <a:ea typeface="LF_Kai"/>
          <a:cs typeface="LF_Kai"/>
        </a:defRPr>
      </a:lvl3pPr>
      <a:lvl4pPr marL="381000" indent="-188913" algn="l" rtl="0" eaLnBrk="0" fontAlgn="base" hangingPunct="0">
        <a:spcBef>
          <a:spcPts val="400"/>
        </a:spcBef>
        <a:spcAft>
          <a:spcPct val="0"/>
        </a:spcAft>
        <a:buChar char="–"/>
        <a:defRPr lang="en-US" sz="1100" dirty="0">
          <a:solidFill>
            <a:srgbClr val="000000"/>
          </a:solidFill>
          <a:latin typeface="+mn-lt"/>
          <a:ea typeface="LF_Kai"/>
          <a:cs typeface="LF_Kai"/>
        </a:defRPr>
      </a:lvl4pPr>
      <a:lvl5pPr marL="571500" indent="-188913" algn="l" rtl="0" eaLnBrk="0" fontAlgn="base" hangingPunct="0">
        <a:spcBef>
          <a:spcPts val="400"/>
        </a:spcBef>
        <a:spcAft>
          <a:spcPct val="0"/>
        </a:spcAft>
        <a:buChar char="–"/>
        <a:defRPr lang="en-US" sz="1100" dirty="0">
          <a:solidFill>
            <a:schemeClr val="tx1"/>
          </a:solidFill>
          <a:latin typeface="+mn-lt"/>
          <a:ea typeface="LF_Kai"/>
          <a:cs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5E357D-F690-FB7A-3DB6-07482690D3A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it-IT"/>
              <a:t>Click to edit Master title style</a:t>
            </a:r>
          </a:p>
        </p:txBody>
      </p:sp>
      <p:sp>
        <p:nvSpPr>
          <p:cNvPr id="1027" name="Rectangle 3">
            <a:extLst>
              <a:ext uri="{FF2B5EF4-FFF2-40B4-BE49-F238E27FC236}">
                <a16:creationId xmlns:a16="http://schemas.microsoft.com/office/drawing/2014/main" id="{87083D72-717B-A048-F18F-C71B7C3A1AF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
        <p:nvSpPr>
          <p:cNvPr id="1028" name="Rectangle 4">
            <a:extLst>
              <a:ext uri="{FF2B5EF4-FFF2-40B4-BE49-F238E27FC236}">
                <a16:creationId xmlns:a16="http://schemas.microsoft.com/office/drawing/2014/main" id="{1FE4DDC0-1AA8-4FA9-5ECE-EF2F651663EF}"/>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ltLang="it-IT"/>
          </a:p>
        </p:txBody>
      </p:sp>
      <p:sp>
        <p:nvSpPr>
          <p:cNvPr id="1029" name="Rectangle 5">
            <a:extLst>
              <a:ext uri="{FF2B5EF4-FFF2-40B4-BE49-F238E27FC236}">
                <a16:creationId xmlns:a16="http://schemas.microsoft.com/office/drawing/2014/main" id="{64D898C1-B9B8-381D-4DCD-5237B958556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ltLang="it-IT"/>
          </a:p>
        </p:txBody>
      </p:sp>
      <p:sp>
        <p:nvSpPr>
          <p:cNvPr id="1030" name="Rectangle 6">
            <a:extLst>
              <a:ext uri="{FF2B5EF4-FFF2-40B4-BE49-F238E27FC236}">
                <a16:creationId xmlns:a16="http://schemas.microsoft.com/office/drawing/2014/main" id="{31075E4D-3DA7-33B7-5E54-07E8A7C123D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D081A1C-97F2-46A2-91B1-B8F8A5B7084A}" type="slidenum">
              <a:rPr lang="en-GB" altLang="it-IT"/>
              <a:pPr/>
              <a:t>‹N›</a:t>
            </a:fld>
            <a:endParaRPr lang="en-GB" altLang="it-IT"/>
          </a:p>
        </p:txBody>
      </p:sp>
    </p:spTree>
    <p:extLst>
      <p:ext uri="{BB962C8B-B14F-4D97-AF65-F5344CB8AC3E}">
        <p14:creationId xmlns:p14="http://schemas.microsoft.com/office/powerpoint/2010/main" val="140905284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Connettore 1 15">
            <a:extLst>
              <a:ext uri="{FF2B5EF4-FFF2-40B4-BE49-F238E27FC236}">
                <a16:creationId xmlns:a16="http://schemas.microsoft.com/office/drawing/2014/main" id="{9292E558-1040-04AE-0250-D3DA07A7118E}"/>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22" name="Segnaposto titolo 21">
            <a:extLst>
              <a:ext uri="{FF2B5EF4-FFF2-40B4-BE49-F238E27FC236}">
                <a16:creationId xmlns:a16="http://schemas.microsoft.com/office/drawing/2014/main" id="{270EB4FC-1416-EB03-F1B7-33EB9A6F2CE4}"/>
              </a:ext>
            </a:extLst>
          </p:cNvPr>
          <p:cNvSpPr>
            <a:spLocks noGrp="1"/>
          </p:cNvSpPr>
          <p:nvPr>
            <p:ph type="title"/>
          </p:nvPr>
        </p:nvSpPr>
        <p:spPr>
          <a:xfrm>
            <a:off x="609600" y="274638"/>
            <a:ext cx="9956800" cy="1143000"/>
          </a:xfrm>
          <a:prstGeom prst="rect">
            <a:avLst/>
          </a:prstGeom>
        </p:spPr>
        <p:txBody>
          <a:bodyPr vert="horz" anchor="b">
            <a:normAutofit/>
          </a:bodyPr>
          <a:lstStyle/>
          <a:p>
            <a:r>
              <a:rPr lang="it-IT"/>
              <a:t>Fare clic per modificare lo stile del titolo</a:t>
            </a:r>
            <a:endParaRPr lang="en-US"/>
          </a:p>
        </p:txBody>
      </p:sp>
      <p:sp>
        <p:nvSpPr>
          <p:cNvPr id="1028" name="Segnaposto testo 12">
            <a:extLst>
              <a:ext uri="{FF2B5EF4-FFF2-40B4-BE49-F238E27FC236}">
                <a16:creationId xmlns:a16="http://schemas.microsoft.com/office/drawing/2014/main" id="{8AEC2181-7252-7CFD-EAC8-0972247BC0D4}"/>
              </a:ext>
            </a:extLst>
          </p:cNvPr>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14" name="Segnaposto data 13">
            <a:extLst>
              <a:ext uri="{FF2B5EF4-FFF2-40B4-BE49-F238E27FC236}">
                <a16:creationId xmlns:a16="http://schemas.microsoft.com/office/drawing/2014/main" id="{1941D441-2D5F-B24A-89A5-68BFB543FA4B}"/>
              </a:ext>
            </a:extLst>
          </p:cNvPr>
          <p:cNvSpPr>
            <a:spLocks noGrp="1"/>
          </p:cNvSpPr>
          <p:nvPr>
            <p:ph type="dt" sz="half" idx="2"/>
          </p:nvPr>
        </p:nvSpPr>
        <p:spPr>
          <a:xfrm rot="5400000">
            <a:off x="10453954" y="1017853"/>
            <a:ext cx="2011362" cy="512233"/>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fld id="{9486880B-DFF4-4E97-91B9-E65EA4D247E7}" type="datetimeFigureOut">
              <a:rPr lang="it-IT"/>
              <a:pPr>
                <a:defRPr/>
              </a:pPr>
              <a:t>26/07/2023</a:t>
            </a:fld>
            <a:endParaRPr lang="it-IT"/>
          </a:p>
        </p:txBody>
      </p:sp>
      <p:sp>
        <p:nvSpPr>
          <p:cNvPr id="3" name="Segnaposto piè di pagina 2">
            <a:extLst>
              <a:ext uri="{FF2B5EF4-FFF2-40B4-BE49-F238E27FC236}">
                <a16:creationId xmlns:a16="http://schemas.microsoft.com/office/drawing/2014/main" id="{4B587C73-34D0-F78D-1949-840E50CD2FB3}"/>
              </a:ext>
            </a:extLst>
          </p:cNvPr>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endParaRPr lang="it-IT"/>
          </a:p>
        </p:txBody>
      </p:sp>
      <p:sp>
        <p:nvSpPr>
          <p:cNvPr id="7" name="Connettore 1 6">
            <a:extLst>
              <a:ext uri="{FF2B5EF4-FFF2-40B4-BE49-F238E27FC236}">
                <a16:creationId xmlns:a16="http://schemas.microsoft.com/office/drawing/2014/main" id="{1744080C-589C-9576-F917-7C6FA3D1B443}"/>
              </a:ext>
            </a:extLst>
          </p:cNvPr>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32" name="Connettore 1 8">
            <a:extLst>
              <a:ext uri="{FF2B5EF4-FFF2-40B4-BE49-F238E27FC236}">
                <a16:creationId xmlns:a16="http://schemas.microsoft.com/office/drawing/2014/main" id="{DA2E0622-65C7-3710-E95F-1087104A2D93}"/>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 name="Rettangolo 9">
            <a:extLst>
              <a:ext uri="{FF2B5EF4-FFF2-40B4-BE49-F238E27FC236}">
                <a16:creationId xmlns:a16="http://schemas.microsoft.com/office/drawing/2014/main" id="{435E4F9A-4F5F-C7D3-58D3-296C6F1E46E0}"/>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34" name="Connettore 1 10">
            <a:extLst>
              <a:ext uri="{FF2B5EF4-FFF2-40B4-BE49-F238E27FC236}">
                <a16:creationId xmlns:a16="http://schemas.microsoft.com/office/drawing/2014/main" id="{1A200CFE-6F94-3360-7E52-B47B23F89604}"/>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2" name="Ovale 11">
            <a:extLst>
              <a:ext uri="{FF2B5EF4-FFF2-40B4-BE49-F238E27FC236}">
                <a16:creationId xmlns:a16="http://schemas.microsoft.com/office/drawing/2014/main" id="{83CF8E70-E319-D30D-CCC7-4334F0E880AC}"/>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3" name="Segnaposto numero diapositiva 22">
            <a:extLst>
              <a:ext uri="{FF2B5EF4-FFF2-40B4-BE49-F238E27FC236}">
                <a16:creationId xmlns:a16="http://schemas.microsoft.com/office/drawing/2014/main" id="{7D5AE9D5-2FDB-E23A-A70C-EFFAF856FF32}"/>
              </a:ext>
            </a:extLst>
          </p:cNvPr>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latin typeface="Century Schoolbook" panose="02040604050505020304" pitchFamily="18" charset="0"/>
              </a:defRPr>
            </a:lvl1pPr>
          </a:lstStyle>
          <a:p>
            <a:fld id="{210B9F90-B697-4DCF-B930-4C3EE69258AC}" type="slidenum">
              <a:rPr lang="it-IT" altLang="it-IT"/>
              <a:pPr/>
              <a:t>‹N›</a:t>
            </a:fld>
            <a:endParaRPr lang="it-IT" altLang="it-IT"/>
          </a:p>
        </p:txBody>
      </p:sp>
    </p:spTree>
    <p:extLst>
      <p:ext uri="{BB962C8B-B14F-4D97-AF65-F5344CB8AC3E}">
        <p14:creationId xmlns:p14="http://schemas.microsoft.com/office/powerpoint/2010/main" val="52648807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C61AE"/>
        </a:buClr>
        <a:buSzPct val="60000"/>
        <a:buFont typeface="Wingdings" panose="05000000000000000000"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BBDF"/>
        </a:buClr>
        <a:buSzPct val="60000"/>
        <a:buFont typeface="Wingdings" panose="05000000000000000000"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AACC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43EBA-ED67-4A6D-A7F7-979EE48BA4F8}" type="datetimeFigureOut">
              <a:rPr lang="it-IT" smtClean="0">
                <a:solidFill>
                  <a:prstClr val="black">
                    <a:tint val="75000"/>
                  </a:prstClr>
                </a:solidFill>
              </a:rPr>
              <a:pPr/>
              <a:t>26/07/2023</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012E0-E102-4D22-B463-E61842D758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326922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a:extLst>
              <a:ext uri="{FF2B5EF4-FFF2-40B4-BE49-F238E27FC236}">
                <a16:creationId xmlns:a16="http://schemas.microsoft.com/office/drawing/2014/main" id="{BFAAC9C4-B192-9854-035C-74F2DF2FBC0A}"/>
              </a:ext>
            </a:extLst>
          </p:cNvPr>
          <p:cNvSpPr txBox="1"/>
          <p:nvPr>
            <p:custDataLst>
              <p:tags r:id="rId26"/>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grpSp>
        <p:nvGrpSpPr>
          <p:cNvPr id="6147" name="masterGrid" hidden="1">
            <a:extLst>
              <a:ext uri="{FF2B5EF4-FFF2-40B4-BE49-F238E27FC236}">
                <a16:creationId xmlns:a16="http://schemas.microsoft.com/office/drawing/2014/main" id="{F6E042F5-4864-F9E7-D17B-0A14A760EAF4}"/>
              </a:ext>
            </a:extLst>
          </p:cNvPr>
          <p:cNvGrpSpPr>
            <a:grpSpLocks/>
          </p:cNvGrpSpPr>
          <p:nvPr>
            <p:custDataLst>
              <p:tags r:id="rId27"/>
            </p:custDataLst>
          </p:nvPr>
        </p:nvGrpSpPr>
        <p:grpSpPr bwMode="auto">
          <a:xfrm>
            <a:off x="1" y="0"/>
            <a:ext cx="12192000" cy="6858000"/>
            <a:chOff x="0" y="0"/>
            <a:chExt cx="9906000" cy="6858000"/>
          </a:xfrm>
        </p:grpSpPr>
        <p:grpSp>
          <p:nvGrpSpPr>
            <p:cNvPr id="6158" name="Group 75" hidden="1">
              <a:extLst>
                <a:ext uri="{FF2B5EF4-FFF2-40B4-BE49-F238E27FC236}">
                  <a16:creationId xmlns:a16="http://schemas.microsoft.com/office/drawing/2014/main" id="{BE64F7C8-EFA8-436D-7E48-D312DBA69A88}"/>
                </a:ext>
              </a:extLst>
            </p:cNvPr>
            <p:cNvGrpSpPr>
              <a:grpSpLocks/>
            </p:cNvGrpSpPr>
            <p:nvPr/>
          </p:nvGrpSpPr>
          <p:grpSpPr bwMode="auto">
            <a:xfrm>
              <a:off x="0" y="0"/>
              <a:ext cx="9906000" cy="6858000"/>
              <a:chOff x="0" y="0"/>
              <a:chExt cx="9906000" cy="6858000"/>
            </a:xfrm>
          </p:grpSpPr>
          <p:sp>
            <p:nvSpPr>
              <p:cNvPr id="1043" name="S_9" hidden="1">
                <a:extLst>
                  <a:ext uri="{FF2B5EF4-FFF2-40B4-BE49-F238E27FC236}">
                    <a16:creationId xmlns:a16="http://schemas.microsoft.com/office/drawing/2014/main" id="{D53AE21F-6BCE-CC54-978E-955F8A113C6D}"/>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4" name="S_1" hidden="1">
                <a:extLst>
                  <a:ext uri="{FF2B5EF4-FFF2-40B4-BE49-F238E27FC236}">
                    <a16:creationId xmlns:a16="http://schemas.microsoft.com/office/drawing/2014/main" id="{B6C9DAE4-F3CE-6797-7C8B-E69C30A3422D}"/>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5" name="S_2" hidden="1">
                <a:extLst>
                  <a:ext uri="{FF2B5EF4-FFF2-40B4-BE49-F238E27FC236}">
                    <a16:creationId xmlns:a16="http://schemas.microsoft.com/office/drawing/2014/main" id="{DF42E033-E442-0B7E-4FD5-D7A365B7A155}"/>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6" name="S_3" hidden="1">
                <a:extLst>
                  <a:ext uri="{FF2B5EF4-FFF2-40B4-BE49-F238E27FC236}">
                    <a16:creationId xmlns:a16="http://schemas.microsoft.com/office/drawing/2014/main" id="{758A098C-C62A-9AEE-1542-CA184394A2D9}"/>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7" name="S_4" hidden="1">
                <a:extLst>
                  <a:ext uri="{FF2B5EF4-FFF2-40B4-BE49-F238E27FC236}">
                    <a16:creationId xmlns:a16="http://schemas.microsoft.com/office/drawing/2014/main" id="{0BD52061-70DF-E0BC-F088-D0F36552DF45}"/>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8" name="S_5" hidden="1">
                <a:extLst>
                  <a:ext uri="{FF2B5EF4-FFF2-40B4-BE49-F238E27FC236}">
                    <a16:creationId xmlns:a16="http://schemas.microsoft.com/office/drawing/2014/main" id="{4B89323B-492E-5D47-1F50-D761703E8F55}"/>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9" name="S_6" hidden="1">
                <a:extLst>
                  <a:ext uri="{FF2B5EF4-FFF2-40B4-BE49-F238E27FC236}">
                    <a16:creationId xmlns:a16="http://schemas.microsoft.com/office/drawing/2014/main" id="{BC7ADC83-D8CC-F0BD-2D87-11C567A0D29B}"/>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0" name="S_7" hidden="1">
                <a:extLst>
                  <a:ext uri="{FF2B5EF4-FFF2-40B4-BE49-F238E27FC236}">
                    <a16:creationId xmlns:a16="http://schemas.microsoft.com/office/drawing/2014/main" id="{D6C243CE-C795-E538-CF3A-A3F6E25E30F4}"/>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1" name="S_8" hidden="1">
                <a:extLst>
                  <a:ext uri="{FF2B5EF4-FFF2-40B4-BE49-F238E27FC236}">
                    <a16:creationId xmlns:a16="http://schemas.microsoft.com/office/drawing/2014/main" id="{40B01815-A2CF-BEF3-61CD-E80FECECF807}"/>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2" name="S_10" hidden="1">
                <a:extLst>
                  <a:ext uri="{FF2B5EF4-FFF2-40B4-BE49-F238E27FC236}">
                    <a16:creationId xmlns:a16="http://schemas.microsoft.com/office/drawing/2014/main" id="{A1D5BE48-DEDF-2AF6-79ED-6BE16D87A476}"/>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3" name="S_11" hidden="1">
                <a:extLst>
                  <a:ext uri="{FF2B5EF4-FFF2-40B4-BE49-F238E27FC236}">
                    <a16:creationId xmlns:a16="http://schemas.microsoft.com/office/drawing/2014/main" id="{A43960E4-132E-A239-D38A-8487BD4895B0}"/>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4" name="S_12" hidden="1">
                <a:extLst>
                  <a:ext uri="{FF2B5EF4-FFF2-40B4-BE49-F238E27FC236}">
                    <a16:creationId xmlns:a16="http://schemas.microsoft.com/office/drawing/2014/main" id="{36F241B7-7A81-2F34-4F28-3564036C9654}"/>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5" name="S_13" hidden="1">
                <a:extLst>
                  <a:ext uri="{FF2B5EF4-FFF2-40B4-BE49-F238E27FC236}">
                    <a16:creationId xmlns:a16="http://schemas.microsoft.com/office/drawing/2014/main" id="{D595DCF6-1D6E-6370-F495-BB91FC359F08}"/>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6" name="S_14" hidden="1">
                <a:extLst>
                  <a:ext uri="{FF2B5EF4-FFF2-40B4-BE49-F238E27FC236}">
                    <a16:creationId xmlns:a16="http://schemas.microsoft.com/office/drawing/2014/main" id="{C92D53DB-19BD-212A-7A7D-F1DBBAB2C207}"/>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7" name="S_15" hidden="1">
                <a:extLst>
                  <a:ext uri="{FF2B5EF4-FFF2-40B4-BE49-F238E27FC236}">
                    <a16:creationId xmlns:a16="http://schemas.microsoft.com/office/drawing/2014/main" id="{D9C5AE82-5F4E-7C7D-57D9-19D9A5033EEE}"/>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8" name="S_16" hidden="1">
                <a:extLst>
                  <a:ext uri="{FF2B5EF4-FFF2-40B4-BE49-F238E27FC236}">
                    <a16:creationId xmlns:a16="http://schemas.microsoft.com/office/drawing/2014/main" id="{EB6A2BE4-B3A8-07C6-3C0F-596227FE5871}"/>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9" name="S_17" hidden="1">
                <a:extLst>
                  <a:ext uri="{FF2B5EF4-FFF2-40B4-BE49-F238E27FC236}">
                    <a16:creationId xmlns:a16="http://schemas.microsoft.com/office/drawing/2014/main" id="{1F9BC90F-7D61-2ED2-B220-4E0D799C94C7}"/>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0" name="S_18" hidden="1">
                <a:extLst>
                  <a:ext uri="{FF2B5EF4-FFF2-40B4-BE49-F238E27FC236}">
                    <a16:creationId xmlns:a16="http://schemas.microsoft.com/office/drawing/2014/main" id="{297C8AC8-D91B-9704-351B-AEE95C848CC0}"/>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1" name="S_19" hidden="1">
                <a:extLst>
                  <a:ext uri="{FF2B5EF4-FFF2-40B4-BE49-F238E27FC236}">
                    <a16:creationId xmlns:a16="http://schemas.microsoft.com/office/drawing/2014/main" id="{AB63736B-CA2A-8D39-F087-48DD96D0A11A}"/>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2" name="S_20" hidden="1">
                <a:extLst>
                  <a:ext uri="{FF2B5EF4-FFF2-40B4-BE49-F238E27FC236}">
                    <a16:creationId xmlns:a16="http://schemas.microsoft.com/office/drawing/2014/main" id="{8EF615DA-A3DE-5CD3-7489-DA5BEF575783}"/>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3" name="S_21" hidden="1">
                <a:extLst>
                  <a:ext uri="{FF2B5EF4-FFF2-40B4-BE49-F238E27FC236}">
                    <a16:creationId xmlns:a16="http://schemas.microsoft.com/office/drawing/2014/main" id="{CCB905B9-EBDA-F488-522E-F1BDFF72651B}"/>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4" name="S_13" hidden="1">
                <a:extLst>
                  <a:ext uri="{FF2B5EF4-FFF2-40B4-BE49-F238E27FC236}">
                    <a16:creationId xmlns:a16="http://schemas.microsoft.com/office/drawing/2014/main" id="{CFDFB7E5-6960-AE09-3208-FE7BE3CFA5D9}"/>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5" name="S_12" hidden="1">
                <a:extLst>
                  <a:ext uri="{FF2B5EF4-FFF2-40B4-BE49-F238E27FC236}">
                    <a16:creationId xmlns:a16="http://schemas.microsoft.com/office/drawing/2014/main" id="{E82A60EB-954D-1BF4-866F-024D1A3E8522}"/>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6" name="Line 128" hidden="1">
                <a:extLst>
                  <a:ext uri="{FF2B5EF4-FFF2-40B4-BE49-F238E27FC236}">
                    <a16:creationId xmlns:a16="http://schemas.microsoft.com/office/drawing/2014/main" id="{DB5D4721-0777-290A-A248-946380035222}"/>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6159" name="Group 64" hidden="1">
              <a:extLst>
                <a:ext uri="{FF2B5EF4-FFF2-40B4-BE49-F238E27FC236}">
                  <a16:creationId xmlns:a16="http://schemas.microsoft.com/office/drawing/2014/main" id="{652B3B88-F04B-1F36-73FA-CB34F48A486F}"/>
                </a:ext>
              </a:extLst>
            </p:cNvPr>
            <p:cNvGrpSpPr>
              <a:grpSpLocks/>
            </p:cNvGrpSpPr>
            <p:nvPr/>
          </p:nvGrpSpPr>
          <p:grpSpPr bwMode="auto">
            <a:xfrm>
              <a:off x="1978025" y="6321429"/>
              <a:ext cx="7480300" cy="144463"/>
              <a:chOff x="1978025" y="6321424"/>
              <a:chExt cx="7480300" cy="144000"/>
            </a:xfrm>
          </p:grpSpPr>
          <p:sp>
            <p:nvSpPr>
              <p:cNvPr id="1041" name="Rectangle 56" hidden="1">
                <a:extLst>
                  <a:ext uri="{FF2B5EF4-FFF2-40B4-BE49-F238E27FC236}">
                    <a16:creationId xmlns:a16="http://schemas.microsoft.com/office/drawing/2014/main" id="{569BA97A-3F10-D5B8-0A9D-536072EE02BC}"/>
                  </a:ext>
                </a:extLst>
              </p:cNvPr>
              <p:cNvSpPr>
                <a:spLocks noChangeArrowheads="1"/>
              </p:cNvSpPr>
              <p:nvPr userDrawn="1"/>
            </p:nvSpPr>
            <p:spPr bwMode="auto">
              <a:xfrm>
                <a:off x="1978659" y="6321420"/>
                <a:ext cx="7479523"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42" name="TextBox 13" hidden="1">
                <a:extLst>
                  <a:ext uri="{FF2B5EF4-FFF2-40B4-BE49-F238E27FC236}">
                    <a16:creationId xmlns:a16="http://schemas.microsoft.com/office/drawing/2014/main" id="{375D2CE6-1120-FF43-BF4B-D95F685F823C}"/>
                  </a:ext>
                </a:extLst>
              </p:cNvPr>
              <p:cNvSpPr txBox="1">
                <a:spLocks noChangeArrowheads="1"/>
              </p:cNvSpPr>
              <p:nvPr userDrawn="1"/>
            </p:nvSpPr>
            <p:spPr bwMode="auto">
              <a:xfrm>
                <a:off x="4840252"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cs typeface="Arial" charset="0"/>
                  </a:rPr>
                  <a:t>Do not write in this area</a:t>
                </a:r>
              </a:p>
            </p:txBody>
          </p:sp>
        </p:grpSp>
        <p:grpSp>
          <p:nvGrpSpPr>
            <p:cNvPr id="6160" name="Group 63" hidden="1">
              <a:extLst>
                <a:ext uri="{FF2B5EF4-FFF2-40B4-BE49-F238E27FC236}">
                  <a16:creationId xmlns:a16="http://schemas.microsoft.com/office/drawing/2014/main" id="{19255BCE-2167-B95D-5603-E58FACBDBC2B}"/>
                </a:ext>
              </a:extLst>
            </p:cNvPr>
            <p:cNvGrpSpPr>
              <a:grpSpLocks/>
            </p:cNvGrpSpPr>
            <p:nvPr/>
          </p:nvGrpSpPr>
          <p:grpSpPr bwMode="auto">
            <a:xfrm>
              <a:off x="1978025" y="5976939"/>
              <a:ext cx="7480300" cy="161928"/>
              <a:chOff x="1978025" y="5976935"/>
              <a:chExt cx="7480300" cy="161465"/>
            </a:xfrm>
          </p:grpSpPr>
          <p:sp>
            <p:nvSpPr>
              <p:cNvPr id="4" name="Rectangle 60" hidden="1">
                <a:extLst>
                  <a:ext uri="{FF2B5EF4-FFF2-40B4-BE49-F238E27FC236}">
                    <a16:creationId xmlns:a16="http://schemas.microsoft.com/office/drawing/2014/main" id="{C51FDFEC-6BEA-14F5-8650-9E25EA715986}"/>
                  </a:ext>
                </a:extLst>
              </p:cNvPr>
              <p:cNvSpPr>
                <a:spLocks noChangeArrowheads="1"/>
              </p:cNvSpPr>
              <p:nvPr userDrawn="1"/>
            </p:nvSpPr>
            <p:spPr bwMode="auto">
              <a:xfrm>
                <a:off x="1978659" y="5994346"/>
                <a:ext cx="7479523"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5" name="TextBox 13" hidden="1">
                <a:extLst>
                  <a:ext uri="{FF2B5EF4-FFF2-40B4-BE49-F238E27FC236}">
                    <a16:creationId xmlns:a16="http://schemas.microsoft.com/office/drawing/2014/main" id="{575A8312-7CDB-6B80-991F-3C6D8D1F5654}"/>
                  </a:ext>
                </a:extLst>
              </p:cNvPr>
              <p:cNvSpPr txBox="1">
                <a:spLocks noChangeArrowheads="1"/>
              </p:cNvSpPr>
              <p:nvPr userDrawn="1"/>
            </p:nvSpPr>
            <p:spPr bwMode="auto">
              <a:xfrm>
                <a:off x="4198696"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cs typeface="Arial" charset="0"/>
                  </a:rPr>
                  <a:t>If a strapline is used, do not write in this area</a:t>
                </a:r>
              </a:p>
            </p:txBody>
          </p:sp>
        </p:grpSp>
      </p:grpSp>
      <p:sp>
        <p:nvSpPr>
          <p:cNvPr id="6148" name="title">
            <a:extLst>
              <a:ext uri="{FF2B5EF4-FFF2-40B4-BE49-F238E27FC236}">
                <a16:creationId xmlns:a16="http://schemas.microsoft.com/office/drawing/2014/main" id="{462E606C-0EE5-856C-FFCE-14ACD6E232C8}"/>
              </a:ext>
            </a:extLst>
          </p:cNvPr>
          <p:cNvSpPr>
            <a:spLocks noGrp="1" noChangeArrowheads="1"/>
          </p:cNvSpPr>
          <p:nvPr>
            <p:ph type="title"/>
            <p:custDataLst>
              <p:tags r:id="rId28"/>
            </p:custDataLst>
          </p:nvPr>
        </p:nvSpPr>
        <p:spPr bwMode="auto">
          <a:xfrm>
            <a:off x="2439182" y="485776"/>
            <a:ext cx="918993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altLang="it-IT"/>
              <a:t>Enter slide title</a:t>
            </a:r>
            <a:endParaRPr lang="en-GB" altLang="it-IT"/>
          </a:p>
        </p:txBody>
      </p:sp>
      <p:sp>
        <p:nvSpPr>
          <p:cNvPr id="1032" name="partnerName" hidden="1">
            <a:extLst>
              <a:ext uri="{FF2B5EF4-FFF2-40B4-BE49-F238E27FC236}">
                <a16:creationId xmlns:a16="http://schemas.microsoft.com/office/drawing/2014/main" id="{B6408CEB-6527-53FA-9BBA-1A2DC7A110F1}"/>
              </a:ext>
            </a:extLst>
          </p:cNvPr>
          <p:cNvSpPr txBox="1">
            <a:spLocks noChangeArrowheads="1"/>
          </p:cNvSpPr>
          <p:nvPr>
            <p:custDataLst>
              <p:tags r:id="rId29"/>
            </p:custDataLst>
          </p:nvPr>
        </p:nvSpPr>
        <p:spPr bwMode="auto">
          <a:xfrm>
            <a:off x="7313636" y="6565900"/>
            <a:ext cx="2063923" cy="152400"/>
          </a:xfrm>
          <a:prstGeom prst="rect">
            <a:avLst/>
          </a:prstGeom>
          <a:noFill/>
          <a:ln>
            <a:noFill/>
          </a:ln>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sz="1000" dirty="0">
                <a:solidFill>
                  <a:srgbClr val="000000"/>
                </a:solidFill>
                <a:ea typeface="LF_Kai"/>
                <a:cs typeface="Arial" charset="0"/>
              </a:rPr>
              <a:t>Logo placement B</a:t>
            </a:r>
          </a:p>
        </p:txBody>
      </p:sp>
      <p:sp>
        <p:nvSpPr>
          <p:cNvPr id="1033" name="clientName" hidden="1">
            <a:extLst>
              <a:ext uri="{FF2B5EF4-FFF2-40B4-BE49-F238E27FC236}">
                <a16:creationId xmlns:a16="http://schemas.microsoft.com/office/drawing/2014/main" id="{8CA09DA0-2AAD-F05C-AD03-DC31E476E154}"/>
              </a:ext>
            </a:extLst>
          </p:cNvPr>
          <p:cNvSpPr txBox="1">
            <a:spLocks noChangeArrowheads="1"/>
          </p:cNvSpPr>
          <p:nvPr>
            <p:custDataLst>
              <p:tags r:id="rId30"/>
            </p:custDataLst>
          </p:nvPr>
        </p:nvSpPr>
        <p:spPr bwMode="auto">
          <a:xfrm>
            <a:off x="2439182" y="6565900"/>
            <a:ext cx="2063923" cy="152400"/>
          </a:xfrm>
          <a:prstGeom prst="rect">
            <a:avLst/>
          </a:prstGeom>
          <a:noFill/>
          <a:ln>
            <a:noFill/>
          </a:ln>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GB" sz="1000" dirty="0">
                <a:solidFill>
                  <a:srgbClr val="000000"/>
                </a:solidFill>
                <a:ea typeface="LF_Kai"/>
                <a:cs typeface="Arial" charset="0"/>
              </a:rPr>
              <a:t>Logo placement A</a:t>
            </a:r>
          </a:p>
        </p:txBody>
      </p:sp>
      <p:sp>
        <p:nvSpPr>
          <p:cNvPr id="1038" name="titleLine">
            <a:extLst>
              <a:ext uri="{FF2B5EF4-FFF2-40B4-BE49-F238E27FC236}">
                <a16:creationId xmlns:a16="http://schemas.microsoft.com/office/drawing/2014/main" id="{634FF288-BA34-AFA2-3EAC-B1FF9D6AEED8}"/>
              </a:ext>
            </a:extLst>
          </p:cNvPr>
          <p:cNvSpPr>
            <a:spLocks noChangeShapeType="1"/>
          </p:cNvSpPr>
          <p:nvPr>
            <p:custDataLst>
              <p:tags r:id="rId31"/>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sp>
        <p:nvSpPr>
          <p:cNvPr id="45" name="draftStamp">
            <a:extLst>
              <a:ext uri="{FF2B5EF4-FFF2-40B4-BE49-F238E27FC236}">
                <a16:creationId xmlns:a16="http://schemas.microsoft.com/office/drawing/2014/main" id="{D069515C-9F64-F861-8F91-B82D70D4EA2F}"/>
              </a:ext>
            </a:extLst>
          </p:cNvPr>
          <p:cNvSpPr txBox="1">
            <a:spLocks noChangeArrowheads="1"/>
          </p:cNvSpPr>
          <p:nvPr>
            <p:custDataLst>
              <p:tags r:id="rId32"/>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47" name="clientLogoPlaceholder" hidden="1">
            <a:extLst>
              <a:ext uri="{FF2B5EF4-FFF2-40B4-BE49-F238E27FC236}">
                <a16:creationId xmlns:a16="http://schemas.microsoft.com/office/drawing/2014/main" id="{63029AB3-900B-E91E-84E6-E0F0B6CFD1F7}"/>
              </a:ext>
            </a:extLst>
          </p:cNvPr>
          <p:cNvSpPr>
            <a:spLocks noChangeArrowheads="1"/>
          </p:cNvSpPr>
          <p:nvPr>
            <p:custDataLst>
              <p:tags r:id="rId33"/>
            </p:custDataLst>
          </p:nvPr>
        </p:nvSpPr>
        <p:spPr bwMode="auto">
          <a:xfrm flipH="1">
            <a:off x="2441138" y="6461126"/>
            <a:ext cx="1682800" cy="258763"/>
          </a:xfrm>
          <a:prstGeom prst="rect">
            <a:avLst/>
          </a:prstGeom>
          <a:noFill/>
          <a:ln w="6350">
            <a:solidFill>
              <a:srgbClr val="C3D2D9"/>
            </a:solidFill>
            <a:prstDash val="sysDash"/>
            <a:round/>
            <a:headEnd/>
            <a:tailEnd/>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49" name="partnerLogoPlaceholder" hidden="1">
            <a:extLst>
              <a:ext uri="{FF2B5EF4-FFF2-40B4-BE49-F238E27FC236}">
                <a16:creationId xmlns:a16="http://schemas.microsoft.com/office/drawing/2014/main" id="{276B334A-F037-F141-0D62-FAAE0BFCD221}"/>
              </a:ext>
            </a:extLst>
          </p:cNvPr>
          <p:cNvSpPr>
            <a:spLocks noChangeArrowheads="1"/>
          </p:cNvSpPr>
          <p:nvPr>
            <p:custDataLst>
              <p:tags r:id="rId34"/>
            </p:custDataLst>
          </p:nvPr>
        </p:nvSpPr>
        <p:spPr bwMode="auto">
          <a:xfrm flipH="1">
            <a:off x="8068063" y="6461126"/>
            <a:ext cx="1682802" cy="258763"/>
          </a:xfrm>
          <a:prstGeom prst="rect">
            <a:avLst/>
          </a:prstGeom>
          <a:noFill/>
          <a:ln w="6350">
            <a:solidFill>
              <a:srgbClr val="C3D2D9"/>
            </a:solidFill>
            <a:prstDash val="sysDash"/>
            <a:round/>
            <a:headEnd/>
            <a:tailEnd/>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44" name="companyLogoPlaceholder" hidden="1">
            <a:extLst>
              <a:ext uri="{FF2B5EF4-FFF2-40B4-BE49-F238E27FC236}">
                <a16:creationId xmlns:a16="http://schemas.microsoft.com/office/drawing/2014/main" id="{8DD5B138-E597-BE04-8B81-3A800D4C8D09}"/>
              </a:ext>
            </a:extLst>
          </p:cNvPr>
          <p:cNvSpPr>
            <a:spLocks noChangeArrowheads="1"/>
          </p:cNvSpPr>
          <p:nvPr>
            <p:custDataLst>
              <p:tags r:id="rId35"/>
            </p:custDataLst>
          </p:nvPr>
        </p:nvSpPr>
        <p:spPr bwMode="auto">
          <a:xfrm flipH="1">
            <a:off x="9846634" y="6461125"/>
            <a:ext cx="1780525" cy="388938"/>
          </a:xfrm>
          <a:prstGeom prst="rect">
            <a:avLst/>
          </a:prstGeom>
          <a:noFill/>
          <a:ln w="6350">
            <a:solidFill>
              <a:srgbClr val="C3D2D9"/>
            </a:solidFill>
            <a:prstDash val="sysDash"/>
            <a:round/>
            <a:headEnd/>
            <a:tailEnd/>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3" name="Text Placeholder 2">
            <a:extLst>
              <a:ext uri="{FF2B5EF4-FFF2-40B4-BE49-F238E27FC236}">
                <a16:creationId xmlns:a16="http://schemas.microsoft.com/office/drawing/2014/main" id="{2415F691-1DC3-BD09-6597-0E66F0D47CC0}"/>
              </a:ext>
            </a:extLst>
          </p:cNvPr>
          <p:cNvSpPr>
            <a:spLocks noGrp="1"/>
          </p:cNvSpPr>
          <p:nvPr>
            <p:ph type="body" idx="1"/>
            <p:custDataLst>
              <p:tags r:id="rId36"/>
            </p:custDataLst>
          </p:nvPr>
        </p:nvSpPr>
        <p:spPr>
          <a:xfrm>
            <a:off x="2439182" y="1524001"/>
            <a:ext cx="9189930" cy="446722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pic>
        <p:nvPicPr>
          <p:cNvPr id="6157" name="companyLogo">
            <a:extLst>
              <a:ext uri="{FF2B5EF4-FFF2-40B4-BE49-F238E27FC236}">
                <a16:creationId xmlns:a16="http://schemas.microsoft.com/office/drawing/2014/main" id="{E8C7A6AF-4511-8CDB-506D-6F9BD1596A33}"/>
              </a:ext>
            </a:extLst>
          </p:cNvPr>
          <p:cNvPicPr>
            <a:picLocks noChangeAspect="1"/>
          </p:cNvPicPr>
          <p:nvPr userDrawn="1">
            <p:custDataLst>
              <p:tags r:id="rId37"/>
            </p:custDataLst>
          </p:nvPr>
        </p:nvPicPr>
        <p:blipFill>
          <a:blip r:embed="rId38">
            <a:extLst>
              <a:ext uri="{28A0092B-C50C-407E-A947-70E740481C1C}">
                <a14:useLocalDpi xmlns:a14="http://schemas.microsoft.com/office/drawing/2010/main" val="0"/>
              </a:ext>
            </a:extLst>
          </a:blip>
          <a:srcRect/>
          <a:stretch>
            <a:fillRect/>
          </a:stretch>
        </p:blipFill>
        <p:spPr bwMode="auto">
          <a:xfrm>
            <a:off x="9846633" y="6586538"/>
            <a:ext cx="175120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4800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 id="2147483732" r:id="rId22"/>
    <p:sldLayoutId id="2147483733" r:id="rId23"/>
    <p:sldLayoutId id="2147483734" r:id="rId24"/>
  </p:sldLayoutIdLst>
  <p:hf hdr="0" ftr="0" dt="0"/>
  <p:txStyles>
    <p:titleStyle>
      <a:lvl1pPr algn="l" rtl="0" eaLnBrk="0" fontAlgn="base" hangingPunct="0">
        <a:spcBef>
          <a:spcPct val="0"/>
        </a:spcBef>
        <a:spcAft>
          <a:spcPct val="0"/>
        </a:spcAft>
        <a:defRPr sz="2400">
          <a:solidFill>
            <a:srgbClr val="000000"/>
          </a:solidFill>
          <a:latin typeface="+mj-lt"/>
          <a:ea typeface="LF_Kai"/>
          <a:cs typeface="MS PGothic" pitchFamily="34" charset="-128"/>
        </a:defRPr>
      </a:lvl1pPr>
      <a:lvl2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2pPr>
      <a:lvl3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3pPr>
      <a:lvl4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4pPr>
      <a:lvl5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342900" indent="-342900" algn="l" rtl="0" eaLnBrk="0" fontAlgn="base" hangingPunct="0">
        <a:spcBef>
          <a:spcPts val="400"/>
        </a:spcBef>
        <a:spcAft>
          <a:spcPct val="0"/>
        </a:spcAft>
        <a:buChar char="•"/>
        <a:defRPr lang="en-US" sz="1200" b="1" dirty="0">
          <a:solidFill>
            <a:srgbClr val="000000"/>
          </a:solidFill>
          <a:latin typeface="+mn-lt"/>
          <a:ea typeface="LF_Kai"/>
          <a:cs typeface="MS PGothic" pitchFamily="34" charset="-128"/>
        </a:defRPr>
      </a:lvl1pPr>
      <a:lvl2pPr marL="742950" indent="-741363" algn="l" rtl="0" eaLnBrk="0" fontAlgn="base" hangingPunct="0">
        <a:spcBef>
          <a:spcPts val="400"/>
        </a:spcBef>
        <a:spcAft>
          <a:spcPct val="0"/>
        </a:spcAft>
        <a:buChar char="–"/>
        <a:defRPr lang="en-US" sz="1100" dirty="0">
          <a:solidFill>
            <a:srgbClr val="000000"/>
          </a:solidFill>
          <a:latin typeface="+mn-lt"/>
          <a:ea typeface="LF_Kai"/>
          <a:cs typeface="LF_Kai"/>
        </a:defRPr>
      </a:lvl2pPr>
      <a:lvl3pPr marL="190500" indent="-187325" algn="l" rtl="0" eaLnBrk="0" fontAlgn="base" hangingPunct="0">
        <a:spcBef>
          <a:spcPts val="400"/>
        </a:spcBef>
        <a:spcAft>
          <a:spcPct val="0"/>
        </a:spcAft>
        <a:buSzPct val="75000"/>
        <a:buFont typeface="Wingdings" panose="05000000000000000000" pitchFamily="2" charset="2"/>
        <a:buChar char="n"/>
        <a:defRPr lang="en-US" sz="1100" dirty="0">
          <a:solidFill>
            <a:srgbClr val="000000"/>
          </a:solidFill>
          <a:latin typeface="+mn-lt"/>
          <a:ea typeface="LF_Kai"/>
          <a:cs typeface="LF_Kai"/>
        </a:defRPr>
      </a:lvl3pPr>
      <a:lvl4pPr marL="381000" indent="-188913" algn="l" rtl="0" eaLnBrk="0" fontAlgn="base" hangingPunct="0">
        <a:spcBef>
          <a:spcPts val="400"/>
        </a:spcBef>
        <a:spcAft>
          <a:spcPct val="0"/>
        </a:spcAft>
        <a:buChar char="–"/>
        <a:defRPr lang="en-US" sz="1100" dirty="0">
          <a:solidFill>
            <a:srgbClr val="000000"/>
          </a:solidFill>
          <a:latin typeface="+mn-lt"/>
          <a:ea typeface="LF_Kai"/>
          <a:cs typeface="LF_Kai"/>
        </a:defRPr>
      </a:lvl4pPr>
      <a:lvl5pPr marL="571500" indent="-188913" algn="l" rtl="0" eaLnBrk="0" fontAlgn="base" hangingPunct="0">
        <a:spcBef>
          <a:spcPts val="400"/>
        </a:spcBef>
        <a:spcAft>
          <a:spcPct val="0"/>
        </a:spcAft>
        <a:buChar char="–"/>
        <a:defRPr lang="en-US" sz="1100" dirty="0">
          <a:solidFill>
            <a:schemeClr val="tx1"/>
          </a:solidFill>
          <a:latin typeface="+mn-lt"/>
          <a:ea typeface="LF_Kai"/>
          <a:cs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a:extLst>
              <a:ext uri="{FF2B5EF4-FFF2-40B4-BE49-F238E27FC236}">
                <a16:creationId xmlns:a16="http://schemas.microsoft.com/office/drawing/2014/main" id="{B15E49E2-DFA6-EC71-ABD9-4693F6C929B0}"/>
              </a:ext>
            </a:extLst>
          </p:cNvPr>
          <p:cNvSpPr txBox="1"/>
          <p:nvPr>
            <p:custDataLst>
              <p:tags r:id="rId27"/>
            </p:custDataLst>
          </p:nvPr>
        </p:nvSpPr>
        <p:spPr>
          <a:xfrm>
            <a:off x="555070" y="152400"/>
            <a:ext cx="3377329" cy="90488"/>
          </a:xfrm>
          <a:prstGeom prst="rect">
            <a:avLst/>
          </a:prstGeom>
          <a:noFill/>
          <a:ln>
            <a:noFill/>
          </a:ln>
          <a:effectLst/>
        </p:spPr>
        <p:txBody>
          <a:bodyPr lIns="0" tIns="0" rIns="0" bIns="0"/>
          <a:lstStyle>
            <a:defPPr>
              <a:defRPr lang="en-US"/>
            </a:defPPr>
            <a:lvl1pPr algn="r">
              <a:defRPr sz="600">
                <a:solidFill>
                  <a:srgbClr val="000000"/>
                </a:solidFill>
              </a:defRPr>
            </a:lvl1pPr>
          </a:lstStyle>
          <a:p>
            <a:pPr algn="l">
              <a:defRPr/>
            </a:pPr>
            <a:r>
              <a:rPr lang="en-US" sz="600">
                <a:ea typeface="LF_Kai"/>
              </a:rPr>
              <a:t> </a:t>
            </a:r>
            <a:endParaRPr lang="en-US" sz="600" dirty="0">
              <a:ea typeface="LF_Kai"/>
            </a:endParaRPr>
          </a:p>
        </p:txBody>
      </p:sp>
      <p:grpSp>
        <p:nvGrpSpPr>
          <p:cNvPr id="6147" name="masterGrid" hidden="1">
            <a:extLst>
              <a:ext uri="{FF2B5EF4-FFF2-40B4-BE49-F238E27FC236}">
                <a16:creationId xmlns:a16="http://schemas.microsoft.com/office/drawing/2014/main" id="{2E9AE341-B611-E5A6-AE3A-76D1F9D3C229}"/>
              </a:ext>
            </a:extLst>
          </p:cNvPr>
          <p:cNvGrpSpPr>
            <a:grpSpLocks/>
          </p:cNvGrpSpPr>
          <p:nvPr>
            <p:custDataLst>
              <p:tags r:id="rId28"/>
            </p:custDataLst>
          </p:nvPr>
        </p:nvGrpSpPr>
        <p:grpSpPr bwMode="auto">
          <a:xfrm>
            <a:off x="1" y="0"/>
            <a:ext cx="12192000" cy="6858000"/>
            <a:chOff x="0" y="0"/>
            <a:chExt cx="9906000" cy="6858000"/>
          </a:xfrm>
        </p:grpSpPr>
        <p:grpSp>
          <p:nvGrpSpPr>
            <p:cNvPr id="6158" name="Group 75" hidden="1">
              <a:extLst>
                <a:ext uri="{FF2B5EF4-FFF2-40B4-BE49-F238E27FC236}">
                  <a16:creationId xmlns:a16="http://schemas.microsoft.com/office/drawing/2014/main" id="{F971C0BC-C7F2-F45B-55D8-83A6BBF3E4BC}"/>
                </a:ext>
              </a:extLst>
            </p:cNvPr>
            <p:cNvGrpSpPr>
              <a:grpSpLocks/>
            </p:cNvGrpSpPr>
            <p:nvPr/>
          </p:nvGrpSpPr>
          <p:grpSpPr bwMode="auto">
            <a:xfrm>
              <a:off x="0" y="0"/>
              <a:ext cx="9906000" cy="6858000"/>
              <a:chOff x="0" y="0"/>
              <a:chExt cx="9906000" cy="6858000"/>
            </a:xfrm>
          </p:grpSpPr>
          <p:sp>
            <p:nvSpPr>
              <p:cNvPr id="1043" name="S_9" hidden="1">
                <a:extLst>
                  <a:ext uri="{FF2B5EF4-FFF2-40B4-BE49-F238E27FC236}">
                    <a16:creationId xmlns:a16="http://schemas.microsoft.com/office/drawing/2014/main" id="{F641A4AE-6614-B0AE-C562-C905089CED2F}"/>
                  </a:ext>
                </a:extLst>
              </p:cNvPr>
              <p:cNvSpPr>
                <a:spLocks noChangeShapeType="1"/>
              </p:cNvSpPr>
              <p:nvPr/>
            </p:nvSpPr>
            <p:spPr bwMode="auto">
              <a:xfrm>
                <a:off x="0" y="1752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4" name="S_1" hidden="1">
                <a:extLst>
                  <a:ext uri="{FF2B5EF4-FFF2-40B4-BE49-F238E27FC236}">
                    <a16:creationId xmlns:a16="http://schemas.microsoft.com/office/drawing/2014/main" id="{2819CB7E-EF40-B0C5-1E5A-F9353D0C640A}"/>
                  </a:ext>
                </a:extLst>
              </p:cNvPr>
              <p:cNvSpPr>
                <a:spLocks noChangeShapeType="1"/>
              </p:cNvSpPr>
              <p:nvPr/>
            </p:nvSpPr>
            <p:spPr bwMode="auto">
              <a:xfrm>
                <a:off x="457347"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5" name="S_2" hidden="1">
                <a:extLst>
                  <a:ext uri="{FF2B5EF4-FFF2-40B4-BE49-F238E27FC236}">
                    <a16:creationId xmlns:a16="http://schemas.microsoft.com/office/drawing/2014/main" id="{4E6CA136-B136-5619-6658-853159C92AEA}"/>
                  </a:ext>
                </a:extLst>
              </p:cNvPr>
              <p:cNvSpPr>
                <a:spLocks noChangeShapeType="1"/>
              </p:cNvSpPr>
              <p:nvPr/>
            </p:nvSpPr>
            <p:spPr bwMode="auto">
              <a:xfrm>
                <a:off x="1981835"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6" name="S_3" hidden="1">
                <a:extLst>
                  <a:ext uri="{FF2B5EF4-FFF2-40B4-BE49-F238E27FC236}">
                    <a16:creationId xmlns:a16="http://schemas.microsoft.com/office/drawing/2014/main" id="{D3EC5C09-82D3-FB47-1F6A-96BA01B8FEB2}"/>
                  </a:ext>
                </a:extLst>
              </p:cNvPr>
              <p:cNvSpPr>
                <a:spLocks noChangeShapeType="1"/>
              </p:cNvSpPr>
              <p:nvPr/>
            </p:nvSpPr>
            <p:spPr bwMode="auto">
              <a:xfrm>
                <a:off x="327606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7" name="S_4" hidden="1">
                <a:extLst>
                  <a:ext uri="{FF2B5EF4-FFF2-40B4-BE49-F238E27FC236}">
                    <a16:creationId xmlns:a16="http://schemas.microsoft.com/office/drawing/2014/main" id="{9C45BD06-97BD-0ECB-139A-DE3CEB79F473}"/>
                  </a:ext>
                </a:extLst>
              </p:cNvPr>
              <p:cNvSpPr>
                <a:spLocks noChangeShapeType="1"/>
              </p:cNvSpPr>
              <p:nvPr/>
            </p:nvSpPr>
            <p:spPr bwMode="auto">
              <a:xfrm>
                <a:off x="4571878"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8" name="S_5" hidden="1">
                <a:extLst>
                  <a:ext uri="{FF2B5EF4-FFF2-40B4-BE49-F238E27FC236}">
                    <a16:creationId xmlns:a16="http://schemas.microsoft.com/office/drawing/2014/main" id="{EC62EE6B-A15E-C4BD-3F8F-2833C5E450AC}"/>
                  </a:ext>
                </a:extLst>
              </p:cNvPr>
              <p:cNvSpPr>
                <a:spLocks noChangeShapeType="1"/>
              </p:cNvSpPr>
              <p:nvPr/>
            </p:nvSpPr>
            <p:spPr bwMode="auto">
              <a:xfrm>
                <a:off x="5867694"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49" name="S_6" hidden="1">
                <a:extLst>
                  <a:ext uri="{FF2B5EF4-FFF2-40B4-BE49-F238E27FC236}">
                    <a16:creationId xmlns:a16="http://schemas.microsoft.com/office/drawing/2014/main" id="{7EDAD18A-8EB4-7B76-71D3-6E0F15DA6837}"/>
                  </a:ext>
                </a:extLst>
              </p:cNvPr>
              <p:cNvSpPr>
                <a:spLocks noChangeShapeType="1"/>
              </p:cNvSpPr>
              <p:nvPr/>
            </p:nvSpPr>
            <p:spPr bwMode="auto">
              <a:xfrm>
                <a:off x="7163509"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0" name="S_7" hidden="1">
                <a:extLst>
                  <a:ext uri="{FF2B5EF4-FFF2-40B4-BE49-F238E27FC236}">
                    <a16:creationId xmlns:a16="http://schemas.microsoft.com/office/drawing/2014/main" id="{6833F981-BA19-E5DB-2463-662EA915E7B1}"/>
                  </a:ext>
                </a:extLst>
              </p:cNvPr>
              <p:cNvSpPr>
                <a:spLocks noChangeShapeType="1"/>
              </p:cNvSpPr>
              <p:nvPr/>
            </p:nvSpPr>
            <p:spPr bwMode="auto">
              <a:xfrm>
                <a:off x="8457736"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1" name="S_8" hidden="1">
                <a:extLst>
                  <a:ext uri="{FF2B5EF4-FFF2-40B4-BE49-F238E27FC236}">
                    <a16:creationId xmlns:a16="http://schemas.microsoft.com/office/drawing/2014/main" id="{483E0539-49FF-F9F6-6ECB-290696AAAD2C}"/>
                  </a:ext>
                </a:extLst>
              </p:cNvPr>
              <p:cNvSpPr>
                <a:spLocks noChangeShapeType="1"/>
              </p:cNvSpPr>
              <p:nvPr/>
            </p:nvSpPr>
            <p:spPr bwMode="auto">
              <a:xfrm>
                <a:off x="0" y="1524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2" name="S_10" hidden="1">
                <a:extLst>
                  <a:ext uri="{FF2B5EF4-FFF2-40B4-BE49-F238E27FC236}">
                    <a16:creationId xmlns:a16="http://schemas.microsoft.com/office/drawing/2014/main" id="{21447834-0BD3-2EA6-18F5-D7EDB66F37CA}"/>
                  </a:ext>
                </a:extLst>
              </p:cNvPr>
              <p:cNvSpPr>
                <a:spLocks noChangeShapeType="1"/>
              </p:cNvSpPr>
              <p:nvPr/>
            </p:nvSpPr>
            <p:spPr bwMode="auto">
              <a:xfrm>
                <a:off x="0" y="38100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3" name="S_11" hidden="1">
                <a:extLst>
                  <a:ext uri="{FF2B5EF4-FFF2-40B4-BE49-F238E27FC236}">
                    <a16:creationId xmlns:a16="http://schemas.microsoft.com/office/drawing/2014/main" id="{58732490-7FC6-E44D-1BB8-612FC64765E7}"/>
                  </a:ext>
                </a:extLst>
              </p:cNvPr>
              <p:cNvSpPr>
                <a:spLocks noChangeShapeType="1"/>
              </p:cNvSpPr>
              <p:nvPr/>
            </p:nvSpPr>
            <p:spPr bwMode="auto">
              <a:xfrm>
                <a:off x="0" y="4038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4" name="S_12" hidden="1">
                <a:extLst>
                  <a:ext uri="{FF2B5EF4-FFF2-40B4-BE49-F238E27FC236}">
                    <a16:creationId xmlns:a16="http://schemas.microsoft.com/office/drawing/2014/main" id="{A6568509-CF6E-94A5-7E8A-1FC4023843E6}"/>
                  </a:ext>
                </a:extLst>
              </p:cNvPr>
              <p:cNvSpPr>
                <a:spLocks noChangeShapeType="1"/>
              </p:cNvSpPr>
              <p:nvPr/>
            </p:nvSpPr>
            <p:spPr bwMode="auto">
              <a:xfrm>
                <a:off x="0" y="6137275"/>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5" name="S_13" hidden="1">
                <a:extLst>
                  <a:ext uri="{FF2B5EF4-FFF2-40B4-BE49-F238E27FC236}">
                    <a16:creationId xmlns:a16="http://schemas.microsoft.com/office/drawing/2014/main" id="{CA925101-A2EF-008C-D065-426E56067FF1}"/>
                  </a:ext>
                </a:extLst>
              </p:cNvPr>
              <p:cNvSpPr>
                <a:spLocks noChangeShapeType="1"/>
              </p:cNvSpPr>
              <p:nvPr/>
            </p:nvSpPr>
            <p:spPr bwMode="auto">
              <a:xfrm>
                <a:off x="0" y="6324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6" name="S_14" hidden="1">
                <a:extLst>
                  <a:ext uri="{FF2B5EF4-FFF2-40B4-BE49-F238E27FC236}">
                    <a16:creationId xmlns:a16="http://schemas.microsoft.com/office/drawing/2014/main" id="{C0156D2F-F891-C6E2-8457-F8200C8C6F89}"/>
                  </a:ext>
                </a:extLst>
              </p:cNvPr>
              <p:cNvSpPr>
                <a:spLocks noChangeShapeType="1"/>
              </p:cNvSpPr>
              <p:nvPr/>
            </p:nvSpPr>
            <p:spPr bwMode="auto">
              <a:xfrm>
                <a:off x="1676937"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7" name="S_15" hidden="1">
                <a:extLst>
                  <a:ext uri="{FF2B5EF4-FFF2-40B4-BE49-F238E27FC236}">
                    <a16:creationId xmlns:a16="http://schemas.microsoft.com/office/drawing/2014/main" id="{5B87E915-0565-85C2-C837-4CEE3FE1DD6E}"/>
                  </a:ext>
                </a:extLst>
              </p:cNvPr>
              <p:cNvSpPr>
                <a:spLocks noChangeShapeType="1"/>
              </p:cNvSpPr>
              <p:nvPr/>
            </p:nvSpPr>
            <p:spPr bwMode="auto">
              <a:xfrm>
                <a:off x="2971165"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8" name="S_16" hidden="1">
                <a:extLst>
                  <a:ext uri="{FF2B5EF4-FFF2-40B4-BE49-F238E27FC236}">
                    <a16:creationId xmlns:a16="http://schemas.microsoft.com/office/drawing/2014/main" id="{693D28A9-1BA6-39EA-AF61-9832E49D4477}"/>
                  </a:ext>
                </a:extLst>
              </p:cNvPr>
              <p:cNvSpPr>
                <a:spLocks noChangeShapeType="1"/>
              </p:cNvSpPr>
              <p:nvPr/>
            </p:nvSpPr>
            <p:spPr bwMode="auto">
              <a:xfrm>
                <a:off x="426698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59" name="S_17" hidden="1">
                <a:extLst>
                  <a:ext uri="{FF2B5EF4-FFF2-40B4-BE49-F238E27FC236}">
                    <a16:creationId xmlns:a16="http://schemas.microsoft.com/office/drawing/2014/main" id="{56A811CC-47B9-D30A-02F7-F53340D63B80}"/>
                  </a:ext>
                </a:extLst>
              </p:cNvPr>
              <p:cNvSpPr>
                <a:spLocks noChangeShapeType="1"/>
              </p:cNvSpPr>
              <p:nvPr/>
            </p:nvSpPr>
            <p:spPr bwMode="auto">
              <a:xfrm>
                <a:off x="5562796"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0" name="S_18" hidden="1">
                <a:extLst>
                  <a:ext uri="{FF2B5EF4-FFF2-40B4-BE49-F238E27FC236}">
                    <a16:creationId xmlns:a16="http://schemas.microsoft.com/office/drawing/2014/main" id="{FC6872AD-0CAF-73C1-B8D9-86395933A14F}"/>
                  </a:ext>
                </a:extLst>
              </p:cNvPr>
              <p:cNvSpPr>
                <a:spLocks noChangeShapeType="1"/>
              </p:cNvSpPr>
              <p:nvPr/>
            </p:nvSpPr>
            <p:spPr bwMode="auto">
              <a:xfrm>
                <a:off x="6858611"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1" name="S_19" hidden="1">
                <a:extLst>
                  <a:ext uri="{FF2B5EF4-FFF2-40B4-BE49-F238E27FC236}">
                    <a16:creationId xmlns:a16="http://schemas.microsoft.com/office/drawing/2014/main" id="{D91E401D-1B6F-3E6E-03B0-352C1FBC781C}"/>
                  </a:ext>
                </a:extLst>
              </p:cNvPr>
              <p:cNvSpPr>
                <a:spLocks noChangeShapeType="1"/>
              </p:cNvSpPr>
              <p:nvPr/>
            </p:nvSpPr>
            <p:spPr bwMode="auto">
              <a:xfrm>
                <a:off x="8152838" y="1524000"/>
                <a:ext cx="0" cy="48006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2" name="S_20" hidden="1">
                <a:extLst>
                  <a:ext uri="{FF2B5EF4-FFF2-40B4-BE49-F238E27FC236}">
                    <a16:creationId xmlns:a16="http://schemas.microsoft.com/office/drawing/2014/main" id="{950FF4EF-9FA5-E591-D8C5-4C2A2B037D2D}"/>
                  </a:ext>
                </a:extLst>
              </p:cNvPr>
              <p:cNvSpPr>
                <a:spLocks noChangeShapeType="1"/>
              </p:cNvSpPr>
              <p:nvPr/>
            </p:nvSpPr>
            <p:spPr bwMode="auto">
              <a:xfrm>
                <a:off x="9448653" y="0"/>
                <a:ext cx="0" cy="685800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3" name="S_21" hidden="1">
                <a:extLst>
                  <a:ext uri="{FF2B5EF4-FFF2-40B4-BE49-F238E27FC236}">
                    <a16:creationId xmlns:a16="http://schemas.microsoft.com/office/drawing/2014/main" id="{E08B2720-0816-D2C7-7D0B-C2BE8FA88A69}"/>
                  </a:ext>
                </a:extLst>
              </p:cNvPr>
              <p:cNvSpPr>
                <a:spLocks noChangeShapeType="1"/>
              </p:cNvSpPr>
              <p:nvPr/>
            </p:nvSpPr>
            <p:spPr bwMode="auto">
              <a:xfrm>
                <a:off x="0" y="990600"/>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4" name="S_13" hidden="1">
                <a:extLst>
                  <a:ext uri="{FF2B5EF4-FFF2-40B4-BE49-F238E27FC236}">
                    <a16:creationId xmlns:a16="http://schemas.microsoft.com/office/drawing/2014/main" id="{371C9E03-A9D6-F478-CC0A-C804793193DE}"/>
                  </a:ext>
                </a:extLst>
              </p:cNvPr>
              <p:cNvSpPr>
                <a:spLocks noChangeShapeType="1"/>
              </p:cNvSpPr>
              <p:nvPr/>
            </p:nvSpPr>
            <p:spPr bwMode="auto">
              <a:xfrm>
                <a:off x="0" y="645953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5" name="S_12" hidden="1">
                <a:extLst>
                  <a:ext uri="{FF2B5EF4-FFF2-40B4-BE49-F238E27FC236}">
                    <a16:creationId xmlns:a16="http://schemas.microsoft.com/office/drawing/2014/main" id="{7FF4D000-9434-098D-54B8-7C8092A8CBAA}"/>
                  </a:ext>
                </a:extLst>
              </p:cNvPr>
              <p:cNvSpPr>
                <a:spLocks noChangeShapeType="1"/>
              </p:cNvSpPr>
              <p:nvPr/>
            </p:nvSpPr>
            <p:spPr bwMode="auto">
              <a:xfrm>
                <a:off x="0" y="5995988"/>
                <a:ext cx="9906000" cy="0"/>
              </a:xfrm>
              <a:prstGeom prst="line">
                <a:avLst/>
              </a:prstGeom>
              <a:noFill/>
              <a:ln w="3175" algn="ctr">
                <a:solidFill>
                  <a:srgbClr val="C3D2D9"/>
                </a:solidFill>
                <a:round/>
                <a:headEnd/>
                <a:tailEnd type="none" w="sm" len="sm"/>
              </a:ln>
            </p:spPr>
            <p:txBody>
              <a:bodyPr wrap="none" lIns="36000" tIns="50400" rIns="36000" bIns="46800" anchor="ctr"/>
              <a:lstStyle/>
              <a:p>
                <a:pPr>
                  <a:defRPr/>
                </a:pPr>
                <a:endParaRPr lang="en-US" sz="1800">
                  <a:latin typeface="Arial" pitchFamily="18" charset="0"/>
                  <a:ea typeface="LF_Kai"/>
                  <a:cs typeface="Arial" charset="0"/>
                </a:endParaRPr>
              </a:p>
            </p:txBody>
          </p:sp>
          <p:sp>
            <p:nvSpPr>
              <p:cNvPr id="1066" name="Line 128" hidden="1">
                <a:extLst>
                  <a:ext uri="{FF2B5EF4-FFF2-40B4-BE49-F238E27FC236}">
                    <a16:creationId xmlns:a16="http://schemas.microsoft.com/office/drawing/2014/main" id="{DED2A535-6624-91DA-B29C-15160F6265B0}"/>
                  </a:ext>
                </a:extLst>
              </p:cNvPr>
              <p:cNvSpPr>
                <a:spLocks noChangeShapeType="1"/>
              </p:cNvSpPr>
              <p:nvPr/>
            </p:nvSpPr>
            <p:spPr bwMode="auto">
              <a:xfrm>
                <a:off x="457347" y="6657975"/>
                <a:ext cx="8991307" cy="0"/>
              </a:xfrm>
              <a:prstGeom prst="line">
                <a:avLst/>
              </a:prstGeom>
              <a:noFill/>
              <a:ln w="3175" algn="ctr">
                <a:solidFill>
                  <a:srgbClr val="C3D2D9"/>
                </a:solidFill>
                <a:round/>
                <a:headEnd/>
                <a:tailEnd/>
              </a:ln>
            </p:spPr>
            <p:txBody>
              <a:bodyPr wrap="none" anchor="ctr"/>
              <a:lstStyle/>
              <a:p>
                <a:pPr>
                  <a:defRPr/>
                </a:pPr>
                <a:endParaRPr lang="en-US" sz="1800">
                  <a:latin typeface="Arial" pitchFamily="18" charset="0"/>
                  <a:ea typeface="LF_Kai"/>
                  <a:cs typeface="Arial" charset="0"/>
                </a:endParaRPr>
              </a:p>
            </p:txBody>
          </p:sp>
        </p:grpSp>
        <p:grpSp>
          <p:nvGrpSpPr>
            <p:cNvPr id="6159" name="Group 64" hidden="1">
              <a:extLst>
                <a:ext uri="{FF2B5EF4-FFF2-40B4-BE49-F238E27FC236}">
                  <a16:creationId xmlns:a16="http://schemas.microsoft.com/office/drawing/2014/main" id="{92A90DB6-12B8-04C3-F48E-D9D3CBE0B0DD}"/>
                </a:ext>
              </a:extLst>
            </p:cNvPr>
            <p:cNvGrpSpPr>
              <a:grpSpLocks/>
            </p:cNvGrpSpPr>
            <p:nvPr/>
          </p:nvGrpSpPr>
          <p:grpSpPr bwMode="auto">
            <a:xfrm>
              <a:off x="1978025" y="6321429"/>
              <a:ext cx="7480300" cy="144463"/>
              <a:chOff x="1978025" y="6321424"/>
              <a:chExt cx="7480300" cy="144000"/>
            </a:xfrm>
          </p:grpSpPr>
          <p:sp>
            <p:nvSpPr>
              <p:cNvPr id="1041" name="Rectangle 56" hidden="1">
                <a:extLst>
                  <a:ext uri="{FF2B5EF4-FFF2-40B4-BE49-F238E27FC236}">
                    <a16:creationId xmlns:a16="http://schemas.microsoft.com/office/drawing/2014/main" id="{B06522C0-BF5B-6B20-0E8B-F5E248D1C5DF}"/>
                  </a:ext>
                </a:extLst>
              </p:cNvPr>
              <p:cNvSpPr>
                <a:spLocks noChangeArrowheads="1"/>
              </p:cNvSpPr>
              <p:nvPr userDrawn="1"/>
            </p:nvSpPr>
            <p:spPr bwMode="auto">
              <a:xfrm>
                <a:off x="1978659" y="6321420"/>
                <a:ext cx="7479523" cy="14400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1042" name="TextBox 13" hidden="1">
                <a:extLst>
                  <a:ext uri="{FF2B5EF4-FFF2-40B4-BE49-F238E27FC236}">
                    <a16:creationId xmlns:a16="http://schemas.microsoft.com/office/drawing/2014/main" id="{A0BCD859-7E0A-8650-8436-B44E8F3EDB91}"/>
                  </a:ext>
                </a:extLst>
              </p:cNvPr>
              <p:cNvSpPr txBox="1">
                <a:spLocks noChangeArrowheads="1"/>
              </p:cNvSpPr>
              <p:nvPr userDrawn="1"/>
            </p:nvSpPr>
            <p:spPr bwMode="auto">
              <a:xfrm>
                <a:off x="4840252" y="6324585"/>
                <a:ext cx="1510197" cy="99692"/>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cs typeface="Arial" charset="0"/>
                  </a:rPr>
                  <a:t>Do not write in this area</a:t>
                </a:r>
              </a:p>
            </p:txBody>
          </p:sp>
        </p:grpSp>
        <p:grpSp>
          <p:nvGrpSpPr>
            <p:cNvPr id="6160" name="Group 63" hidden="1">
              <a:extLst>
                <a:ext uri="{FF2B5EF4-FFF2-40B4-BE49-F238E27FC236}">
                  <a16:creationId xmlns:a16="http://schemas.microsoft.com/office/drawing/2014/main" id="{C5913A9D-7033-40D6-36A9-E840B9D1338B}"/>
                </a:ext>
              </a:extLst>
            </p:cNvPr>
            <p:cNvGrpSpPr>
              <a:grpSpLocks/>
            </p:cNvGrpSpPr>
            <p:nvPr/>
          </p:nvGrpSpPr>
          <p:grpSpPr bwMode="auto">
            <a:xfrm>
              <a:off x="1978025" y="5976939"/>
              <a:ext cx="7480300" cy="161928"/>
              <a:chOff x="1978025" y="5976935"/>
              <a:chExt cx="7480300" cy="161465"/>
            </a:xfrm>
          </p:grpSpPr>
          <p:sp>
            <p:nvSpPr>
              <p:cNvPr id="4" name="Rectangle 60" hidden="1">
                <a:extLst>
                  <a:ext uri="{FF2B5EF4-FFF2-40B4-BE49-F238E27FC236}">
                    <a16:creationId xmlns:a16="http://schemas.microsoft.com/office/drawing/2014/main" id="{AF4B59E9-9920-65A2-FC15-A6DCABEB1F1E}"/>
                  </a:ext>
                </a:extLst>
              </p:cNvPr>
              <p:cNvSpPr>
                <a:spLocks noChangeArrowheads="1"/>
              </p:cNvSpPr>
              <p:nvPr userDrawn="1"/>
            </p:nvSpPr>
            <p:spPr bwMode="auto">
              <a:xfrm>
                <a:off x="1978659" y="5994346"/>
                <a:ext cx="7479523" cy="144050"/>
              </a:xfrm>
              <a:prstGeom prst="rect">
                <a:avLst/>
              </a:prstGeom>
              <a:solidFill>
                <a:srgbClr val="C4D2D9">
                  <a:alpha val="50195"/>
                </a:srgbClr>
              </a:solidFill>
              <a:ln>
                <a:noFill/>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5" name="TextBox 13" hidden="1">
                <a:extLst>
                  <a:ext uri="{FF2B5EF4-FFF2-40B4-BE49-F238E27FC236}">
                    <a16:creationId xmlns:a16="http://schemas.microsoft.com/office/drawing/2014/main" id="{D55851F6-5050-D0B0-A501-70B365B7BF09}"/>
                  </a:ext>
                </a:extLst>
              </p:cNvPr>
              <p:cNvSpPr txBox="1">
                <a:spLocks noChangeArrowheads="1"/>
              </p:cNvSpPr>
              <p:nvPr userDrawn="1"/>
            </p:nvSpPr>
            <p:spPr bwMode="auto">
              <a:xfrm>
                <a:off x="4198696" y="5976934"/>
                <a:ext cx="2793308" cy="136135"/>
              </a:xfrm>
              <a:prstGeom prst="rect">
                <a:avLst/>
              </a:prstGeom>
              <a:noFill/>
              <a:ln>
                <a:noFill/>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cs typeface="Arial" charset="0"/>
                  </a:rPr>
                  <a:t>If a strapline is used, do not write in this area</a:t>
                </a:r>
              </a:p>
            </p:txBody>
          </p:sp>
        </p:grpSp>
      </p:grpSp>
      <p:sp>
        <p:nvSpPr>
          <p:cNvPr id="6148" name="title">
            <a:extLst>
              <a:ext uri="{FF2B5EF4-FFF2-40B4-BE49-F238E27FC236}">
                <a16:creationId xmlns:a16="http://schemas.microsoft.com/office/drawing/2014/main" id="{A4DF7E57-0437-C80D-477D-096992DEE95D}"/>
              </a:ext>
            </a:extLst>
          </p:cNvPr>
          <p:cNvSpPr>
            <a:spLocks noGrp="1" noChangeArrowheads="1"/>
          </p:cNvSpPr>
          <p:nvPr>
            <p:ph type="title"/>
            <p:custDataLst>
              <p:tags r:id="rId29"/>
            </p:custDataLst>
          </p:nvPr>
        </p:nvSpPr>
        <p:spPr bwMode="auto">
          <a:xfrm>
            <a:off x="2439182" y="485776"/>
            <a:ext cx="918993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altLang="it-IT"/>
              <a:t>Enter slide title</a:t>
            </a:r>
            <a:endParaRPr lang="en-GB" altLang="it-IT"/>
          </a:p>
        </p:txBody>
      </p:sp>
      <p:sp>
        <p:nvSpPr>
          <p:cNvPr id="1032" name="partnerName" hidden="1">
            <a:extLst>
              <a:ext uri="{FF2B5EF4-FFF2-40B4-BE49-F238E27FC236}">
                <a16:creationId xmlns:a16="http://schemas.microsoft.com/office/drawing/2014/main" id="{1985825D-E8EB-3450-5528-101F19C16F2A}"/>
              </a:ext>
            </a:extLst>
          </p:cNvPr>
          <p:cNvSpPr txBox="1">
            <a:spLocks noChangeArrowheads="1"/>
          </p:cNvSpPr>
          <p:nvPr>
            <p:custDataLst>
              <p:tags r:id="rId30"/>
            </p:custDataLst>
          </p:nvPr>
        </p:nvSpPr>
        <p:spPr bwMode="auto">
          <a:xfrm>
            <a:off x="7313636" y="6565900"/>
            <a:ext cx="2063923" cy="152400"/>
          </a:xfrm>
          <a:prstGeom prst="rect">
            <a:avLst/>
          </a:prstGeom>
          <a:noFill/>
          <a:ln>
            <a:noFill/>
          </a:ln>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sz="1000" dirty="0">
                <a:solidFill>
                  <a:srgbClr val="000000"/>
                </a:solidFill>
                <a:ea typeface="LF_Kai"/>
                <a:cs typeface="Arial" charset="0"/>
              </a:rPr>
              <a:t>Logo placement B</a:t>
            </a:r>
          </a:p>
        </p:txBody>
      </p:sp>
      <p:sp>
        <p:nvSpPr>
          <p:cNvPr id="1033" name="clientName" hidden="1">
            <a:extLst>
              <a:ext uri="{FF2B5EF4-FFF2-40B4-BE49-F238E27FC236}">
                <a16:creationId xmlns:a16="http://schemas.microsoft.com/office/drawing/2014/main" id="{E188CCC4-E2BD-BA14-30D3-0ADEFA5EBF18}"/>
              </a:ext>
            </a:extLst>
          </p:cNvPr>
          <p:cNvSpPr txBox="1">
            <a:spLocks noChangeArrowheads="1"/>
          </p:cNvSpPr>
          <p:nvPr>
            <p:custDataLst>
              <p:tags r:id="rId31"/>
            </p:custDataLst>
          </p:nvPr>
        </p:nvSpPr>
        <p:spPr bwMode="auto">
          <a:xfrm>
            <a:off x="2439182" y="6565900"/>
            <a:ext cx="2063923" cy="152400"/>
          </a:xfrm>
          <a:prstGeom prst="rect">
            <a:avLst/>
          </a:prstGeom>
          <a:noFill/>
          <a:ln>
            <a:noFill/>
          </a:ln>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GB" sz="1000" dirty="0">
                <a:solidFill>
                  <a:srgbClr val="000000"/>
                </a:solidFill>
                <a:ea typeface="LF_Kai"/>
                <a:cs typeface="Arial" charset="0"/>
              </a:rPr>
              <a:t>Logo placement A</a:t>
            </a:r>
          </a:p>
        </p:txBody>
      </p:sp>
      <p:sp>
        <p:nvSpPr>
          <p:cNvPr id="1038" name="titleLine">
            <a:extLst>
              <a:ext uri="{FF2B5EF4-FFF2-40B4-BE49-F238E27FC236}">
                <a16:creationId xmlns:a16="http://schemas.microsoft.com/office/drawing/2014/main" id="{7FE8A81A-D9F3-48D8-CA37-EAE14E060134}"/>
              </a:ext>
            </a:extLst>
          </p:cNvPr>
          <p:cNvSpPr>
            <a:spLocks noChangeShapeType="1"/>
          </p:cNvSpPr>
          <p:nvPr>
            <p:custDataLst>
              <p:tags r:id="rId32"/>
            </p:custDataLst>
          </p:nvPr>
        </p:nvSpPr>
        <p:spPr bwMode="auto">
          <a:xfrm>
            <a:off x="2431365" y="860425"/>
            <a:ext cx="9197748" cy="0"/>
          </a:xfrm>
          <a:prstGeom prst="line">
            <a:avLst/>
          </a:prstGeom>
          <a:noFill/>
          <a:ln w="6350">
            <a:solidFill>
              <a:srgbClr val="787878"/>
            </a:solidFill>
            <a:round/>
            <a:headEnd/>
            <a:tailEnd/>
          </a:ln>
        </p:spPr>
        <p:txBody>
          <a:bodyPr wrap="none" anchor="ctr"/>
          <a:lstStyle/>
          <a:p>
            <a:pPr>
              <a:defRPr/>
            </a:pPr>
            <a:endParaRPr lang="en-US" sz="1800">
              <a:latin typeface="Arial" pitchFamily="18" charset="0"/>
              <a:ea typeface="LF_Kai"/>
              <a:cs typeface="Arial" charset="0"/>
            </a:endParaRPr>
          </a:p>
        </p:txBody>
      </p:sp>
      <p:sp>
        <p:nvSpPr>
          <p:cNvPr id="45" name="draftStamp">
            <a:extLst>
              <a:ext uri="{FF2B5EF4-FFF2-40B4-BE49-F238E27FC236}">
                <a16:creationId xmlns:a16="http://schemas.microsoft.com/office/drawing/2014/main" id="{0F7601C6-0FC3-5F03-C458-8C1A186CEF38}"/>
              </a:ext>
            </a:extLst>
          </p:cNvPr>
          <p:cNvSpPr txBox="1">
            <a:spLocks noChangeArrowheads="1"/>
          </p:cNvSpPr>
          <p:nvPr>
            <p:custDataLst>
              <p:tags r:id="rId33"/>
            </p:custDataLst>
          </p:nvPr>
        </p:nvSpPr>
        <p:spPr bwMode="auto">
          <a:xfrm>
            <a:off x="555070" y="247651"/>
            <a:ext cx="3377329" cy="169863"/>
          </a:xfrm>
          <a:prstGeom prst="rect">
            <a:avLst/>
          </a:prstGeom>
          <a:noFill/>
          <a:ln w="3175" algn="ctr">
            <a:noFill/>
            <a:miter lim="800000"/>
            <a:headEnd/>
            <a:tailEnd/>
          </a:ln>
          <a:effectLst/>
        </p:spPr>
        <p:txBody>
          <a:bodyPr lIns="0" tIns="0" rIns="0" bIns="0"/>
          <a:lstStyle>
            <a:defPPr>
              <a:defRPr lang="en-US"/>
            </a:defPPr>
            <a:lvl1pPr lvl="0" defTabSz="1068388" eaLnBrk="0" hangingPunct="0">
              <a:defRPr sz="800" b="0">
                <a:latin typeface="Arial" pitchFamily="34" charset="0"/>
                <a:ea typeface="LF_Kai"/>
                <a:cs typeface="Arial" pitchFamily="34" charset="0"/>
              </a:defRPr>
            </a:lvl1pPr>
            <a:lvl2pPr marL="777875" indent="-300038" defTabSz="1068388" eaLnBrk="0" hangingPunct="0">
              <a:defRPr sz="1200">
                <a:latin typeface="Times New Roman" pitchFamily="18" charset="0"/>
              </a:defRPr>
            </a:lvl2pPr>
            <a:lvl3pPr marL="1196975" indent="-239713" defTabSz="1068388" eaLnBrk="0" hangingPunct="0">
              <a:defRPr sz="1200">
                <a:latin typeface="Times New Roman" pitchFamily="18" charset="0"/>
              </a:defRPr>
            </a:lvl3pPr>
            <a:lvl4pPr marL="1676400" indent="-239713" defTabSz="1068388" eaLnBrk="0" hangingPunct="0">
              <a:defRPr sz="1200">
                <a:latin typeface="Times New Roman" pitchFamily="18" charset="0"/>
              </a:defRPr>
            </a:lvl4pPr>
            <a:lvl5pPr marL="2154238" indent="-238125" defTabSz="1068388" eaLnBrk="0" hangingPunct="0">
              <a:defRPr sz="1200">
                <a:latin typeface="Times New Roman" pitchFamily="18" charset="0"/>
              </a:defRPr>
            </a:lvl5pPr>
            <a:lvl6pPr marL="2611438" indent="-238125" defTabSz="1068388" eaLnBrk="0" fontAlgn="base" hangingPunct="0">
              <a:spcBef>
                <a:spcPct val="0"/>
              </a:spcBef>
              <a:spcAft>
                <a:spcPct val="0"/>
              </a:spcAft>
              <a:defRPr sz="1200">
                <a:latin typeface="Times New Roman" pitchFamily="18" charset="0"/>
              </a:defRPr>
            </a:lvl6pPr>
            <a:lvl7pPr marL="3068638" indent="-238125" defTabSz="1068388" eaLnBrk="0" fontAlgn="base" hangingPunct="0">
              <a:spcBef>
                <a:spcPct val="0"/>
              </a:spcBef>
              <a:spcAft>
                <a:spcPct val="0"/>
              </a:spcAft>
              <a:defRPr sz="1200">
                <a:latin typeface="Times New Roman" pitchFamily="18" charset="0"/>
              </a:defRPr>
            </a:lvl7pPr>
            <a:lvl8pPr marL="3525838" indent="-238125" defTabSz="1068388" eaLnBrk="0" fontAlgn="base" hangingPunct="0">
              <a:spcBef>
                <a:spcPct val="0"/>
              </a:spcBef>
              <a:spcAft>
                <a:spcPct val="0"/>
              </a:spcAft>
              <a:defRPr sz="1200">
                <a:latin typeface="Times New Roman" pitchFamily="18" charset="0"/>
              </a:defRPr>
            </a:lvl8pPr>
            <a:lvl9pPr marL="3983038" indent="-238125" defTabSz="1068388" eaLnBrk="0" fontAlgn="base" hangingPunct="0">
              <a:spcBef>
                <a:spcPct val="0"/>
              </a:spcBef>
              <a:spcAft>
                <a:spcPct val="0"/>
              </a:spcAft>
              <a:defRPr sz="1200">
                <a:latin typeface="Times New Roman" pitchFamily="18" charset="0"/>
              </a:defRPr>
            </a:lvl9pPr>
          </a:lstStyle>
          <a:p>
            <a:pPr>
              <a:defRPr/>
            </a:pPr>
            <a:r>
              <a:rPr lang="en-US" sz="800"/>
              <a:t> </a:t>
            </a:r>
            <a:endParaRPr lang="en-US" sz="800" dirty="0"/>
          </a:p>
        </p:txBody>
      </p:sp>
      <p:sp>
        <p:nvSpPr>
          <p:cNvPr id="47" name="clientLogoPlaceholder" hidden="1">
            <a:extLst>
              <a:ext uri="{FF2B5EF4-FFF2-40B4-BE49-F238E27FC236}">
                <a16:creationId xmlns:a16="http://schemas.microsoft.com/office/drawing/2014/main" id="{D68A355E-04A5-D1E0-6174-1C52B6867930}"/>
              </a:ext>
            </a:extLst>
          </p:cNvPr>
          <p:cNvSpPr>
            <a:spLocks noChangeArrowheads="1"/>
          </p:cNvSpPr>
          <p:nvPr>
            <p:custDataLst>
              <p:tags r:id="rId34"/>
            </p:custDataLst>
          </p:nvPr>
        </p:nvSpPr>
        <p:spPr bwMode="auto">
          <a:xfrm flipH="1">
            <a:off x="2441138" y="6461126"/>
            <a:ext cx="1682800" cy="258763"/>
          </a:xfrm>
          <a:prstGeom prst="rect">
            <a:avLst/>
          </a:prstGeom>
          <a:noFill/>
          <a:ln w="6350">
            <a:solidFill>
              <a:srgbClr val="C3D2D9"/>
            </a:solidFill>
            <a:prstDash val="sysDash"/>
            <a:round/>
            <a:headEnd/>
            <a:tailEnd/>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49" name="partnerLogoPlaceholder" hidden="1">
            <a:extLst>
              <a:ext uri="{FF2B5EF4-FFF2-40B4-BE49-F238E27FC236}">
                <a16:creationId xmlns:a16="http://schemas.microsoft.com/office/drawing/2014/main" id="{0395F807-05C8-B403-90E6-E61274005F4E}"/>
              </a:ext>
            </a:extLst>
          </p:cNvPr>
          <p:cNvSpPr>
            <a:spLocks noChangeArrowheads="1"/>
          </p:cNvSpPr>
          <p:nvPr>
            <p:custDataLst>
              <p:tags r:id="rId35"/>
            </p:custDataLst>
          </p:nvPr>
        </p:nvSpPr>
        <p:spPr bwMode="auto">
          <a:xfrm flipH="1">
            <a:off x="8068063" y="6461126"/>
            <a:ext cx="1682802" cy="258763"/>
          </a:xfrm>
          <a:prstGeom prst="rect">
            <a:avLst/>
          </a:prstGeom>
          <a:noFill/>
          <a:ln w="6350">
            <a:solidFill>
              <a:srgbClr val="C3D2D9"/>
            </a:solidFill>
            <a:prstDash val="sysDash"/>
            <a:round/>
            <a:headEnd/>
            <a:tailEnd/>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44" name="companyLogoPlaceholder" hidden="1">
            <a:extLst>
              <a:ext uri="{FF2B5EF4-FFF2-40B4-BE49-F238E27FC236}">
                <a16:creationId xmlns:a16="http://schemas.microsoft.com/office/drawing/2014/main" id="{653E4F0A-F46D-6A30-681A-FB997E0F3D93}"/>
              </a:ext>
            </a:extLst>
          </p:cNvPr>
          <p:cNvSpPr>
            <a:spLocks noChangeArrowheads="1"/>
          </p:cNvSpPr>
          <p:nvPr>
            <p:custDataLst>
              <p:tags r:id="rId36"/>
            </p:custDataLst>
          </p:nvPr>
        </p:nvSpPr>
        <p:spPr bwMode="auto">
          <a:xfrm flipH="1">
            <a:off x="9846634" y="6461125"/>
            <a:ext cx="1780525" cy="388938"/>
          </a:xfrm>
          <a:prstGeom prst="rect">
            <a:avLst/>
          </a:prstGeom>
          <a:noFill/>
          <a:ln w="6350">
            <a:solidFill>
              <a:srgbClr val="C3D2D9"/>
            </a:solidFill>
            <a:prstDash val="sysDash"/>
            <a:round/>
            <a:headEnd/>
            <a:tailEnd/>
          </a:ln>
        </p:spPr>
        <p:txBody>
          <a:bodyPr wrap="none" lIns="36000" tIns="36000" rIns="36000" bIns="36000" anchor="ctr"/>
          <a:lstStyle/>
          <a:p>
            <a:pPr>
              <a:defRPr/>
            </a:pPr>
            <a:endParaRPr lang="en-US" sz="1800">
              <a:latin typeface="Arial" pitchFamily="18" charset="0"/>
              <a:ea typeface="LF_Kai"/>
              <a:cs typeface="Arial" charset="0"/>
            </a:endParaRPr>
          </a:p>
        </p:txBody>
      </p:sp>
      <p:sp>
        <p:nvSpPr>
          <p:cNvPr id="3" name="Text Placeholder 2">
            <a:extLst>
              <a:ext uri="{FF2B5EF4-FFF2-40B4-BE49-F238E27FC236}">
                <a16:creationId xmlns:a16="http://schemas.microsoft.com/office/drawing/2014/main" id="{40A11490-C522-DA0B-E083-593CA8A28257}"/>
              </a:ext>
            </a:extLst>
          </p:cNvPr>
          <p:cNvSpPr>
            <a:spLocks noGrp="1"/>
          </p:cNvSpPr>
          <p:nvPr>
            <p:ph type="body" idx="1"/>
            <p:custDataLst>
              <p:tags r:id="rId37"/>
            </p:custDataLst>
          </p:nvPr>
        </p:nvSpPr>
        <p:spPr>
          <a:xfrm>
            <a:off x="2439182" y="1524001"/>
            <a:ext cx="9189930" cy="446722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pic>
        <p:nvPicPr>
          <p:cNvPr id="6157" name="companyLogo">
            <a:extLst>
              <a:ext uri="{FF2B5EF4-FFF2-40B4-BE49-F238E27FC236}">
                <a16:creationId xmlns:a16="http://schemas.microsoft.com/office/drawing/2014/main" id="{B538B991-110D-BB7C-0C80-9CC28CFAD7FA}"/>
              </a:ext>
            </a:extLst>
          </p:cNvPr>
          <p:cNvPicPr>
            <a:picLocks noChangeAspect="1"/>
          </p:cNvPicPr>
          <p:nvPr userDrawn="1">
            <p:custDataLst>
              <p:tags r:id="rId38"/>
            </p:custDataLst>
          </p:nvPr>
        </p:nvPicPr>
        <p:blipFill>
          <a:blip r:embed="rId39">
            <a:extLst>
              <a:ext uri="{28A0092B-C50C-407E-A947-70E740481C1C}">
                <a14:useLocalDpi xmlns:a14="http://schemas.microsoft.com/office/drawing/2010/main" val="0"/>
              </a:ext>
            </a:extLst>
          </a:blip>
          <a:srcRect/>
          <a:stretch>
            <a:fillRect/>
          </a:stretch>
        </p:blipFill>
        <p:spPr bwMode="auto">
          <a:xfrm>
            <a:off x="9846633" y="6586538"/>
            <a:ext cx="175120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31669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Lst>
  <p:hf hdr="0" ftr="0" dt="0"/>
  <p:txStyles>
    <p:titleStyle>
      <a:lvl1pPr algn="l" rtl="0" eaLnBrk="0" fontAlgn="base" hangingPunct="0">
        <a:spcBef>
          <a:spcPct val="0"/>
        </a:spcBef>
        <a:spcAft>
          <a:spcPct val="0"/>
        </a:spcAft>
        <a:defRPr sz="2400">
          <a:solidFill>
            <a:srgbClr val="000000"/>
          </a:solidFill>
          <a:latin typeface="+mj-lt"/>
          <a:ea typeface="LF_Kai"/>
          <a:cs typeface="MS PGothic" pitchFamily="34" charset="-128"/>
        </a:defRPr>
      </a:lvl1pPr>
      <a:lvl2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2pPr>
      <a:lvl3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3pPr>
      <a:lvl4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4pPr>
      <a:lvl5pPr algn="l" rtl="0" eaLnBrk="0" fontAlgn="base" hangingPunct="0">
        <a:spcBef>
          <a:spcPct val="0"/>
        </a:spcBef>
        <a:spcAft>
          <a:spcPct val="0"/>
        </a:spcAft>
        <a:defRPr sz="2400">
          <a:solidFill>
            <a:srgbClr val="000000"/>
          </a:solidFill>
          <a:latin typeface="Georgia" pitchFamily="-112" charset="0"/>
          <a:ea typeface="LF_Kai"/>
          <a:cs typeface="MS PGothic" pitchFamily="34"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342900" indent="-342900" algn="l" rtl="0" eaLnBrk="0" fontAlgn="base" hangingPunct="0">
        <a:spcBef>
          <a:spcPts val="400"/>
        </a:spcBef>
        <a:spcAft>
          <a:spcPct val="0"/>
        </a:spcAft>
        <a:buChar char="•"/>
        <a:defRPr lang="en-US" sz="1200" b="1" dirty="0">
          <a:solidFill>
            <a:srgbClr val="000000"/>
          </a:solidFill>
          <a:latin typeface="+mn-lt"/>
          <a:ea typeface="LF_Kai"/>
          <a:cs typeface="MS PGothic" pitchFamily="34" charset="-128"/>
        </a:defRPr>
      </a:lvl1pPr>
      <a:lvl2pPr marL="742950" indent="-741363" algn="l" rtl="0" eaLnBrk="0" fontAlgn="base" hangingPunct="0">
        <a:spcBef>
          <a:spcPts val="400"/>
        </a:spcBef>
        <a:spcAft>
          <a:spcPct val="0"/>
        </a:spcAft>
        <a:buChar char="–"/>
        <a:defRPr lang="en-US" sz="1100" dirty="0">
          <a:solidFill>
            <a:srgbClr val="000000"/>
          </a:solidFill>
          <a:latin typeface="+mn-lt"/>
          <a:ea typeface="LF_Kai"/>
          <a:cs typeface="LF_Kai"/>
        </a:defRPr>
      </a:lvl2pPr>
      <a:lvl3pPr marL="190500" indent="-187325" algn="l" rtl="0" eaLnBrk="0" fontAlgn="base" hangingPunct="0">
        <a:spcBef>
          <a:spcPts val="400"/>
        </a:spcBef>
        <a:spcAft>
          <a:spcPct val="0"/>
        </a:spcAft>
        <a:buSzPct val="75000"/>
        <a:buFont typeface="Wingdings" panose="05000000000000000000" pitchFamily="2" charset="2"/>
        <a:buChar char="n"/>
        <a:defRPr lang="en-US" sz="1100" dirty="0">
          <a:solidFill>
            <a:srgbClr val="000000"/>
          </a:solidFill>
          <a:latin typeface="+mn-lt"/>
          <a:ea typeface="LF_Kai"/>
          <a:cs typeface="LF_Kai"/>
        </a:defRPr>
      </a:lvl3pPr>
      <a:lvl4pPr marL="381000" indent="-188913" algn="l" rtl="0" eaLnBrk="0" fontAlgn="base" hangingPunct="0">
        <a:spcBef>
          <a:spcPts val="400"/>
        </a:spcBef>
        <a:spcAft>
          <a:spcPct val="0"/>
        </a:spcAft>
        <a:buChar char="–"/>
        <a:defRPr lang="en-US" sz="1100" dirty="0">
          <a:solidFill>
            <a:srgbClr val="000000"/>
          </a:solidFill>
          <a:latin typeface="+mn-lt"/>
          <a:ea typeface="LF_Kai"/>
          <a:cs typeface="LF_Kai"/>
        </a:defRPr>
      </a:lvl4pPr>
      <a:lvl5pPr marL="571500" indent="-188913" algn="l" rtl="0" eaLnBrk="0" fontAlgn="base" hangingPunct="0">
        <a:spcBef>
          <a:spcPts val="400"/>
        </a:spcBef>
        <a:spcAft>
          <a:spcPct val="0"/>
        </a:spcAft>
        <a:buChar char="–"/>
        <a:defRPr lang="en-US" sz="1100" dirty="0">
          <a:solidFill>
            <a:schemeClr val="tx1"/>
          </a:solidFill>
          <a:latin typeface="+mn-lt"/>
          <a:ea typeface="LF_Kai"/>
          <a:cs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BE36B-D65A-417E-89A7-C3F5FF355A68}" type="datetimeFigureOut">
              <a:rPr lang="it-IT" smtClean="0"/>
              <a:t>26/07/2023</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AF6F6-C698-4D17-99C0-914FCEAC5DB7}" type="slidenum">
              <a:rPr lang="it-IT" smtClean="0"/>
              <a:t>‹N›</a:t>
            </a:fld>
            <a:endParaRPr lang="it-IT"/>
          </a:p>
        </p:txBody>
      </p:sp>
    </p:spTree>
    <p:extLst>
      <p:ext uri="{BB962C8B-B14F-4D97-AF65-F5344CB8AC3E}">
        <p14:creationId xmlns:p14="http://schemas.microsoft.com/office/powerpoint/2010/main" val="255599397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EBC6E44-0024-51FA-03AB-6817EF5ED74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DB0AB305-FF61-F6F1-FBDF-E431FFEB4508}"/>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AD2E8B66-E7FE-3C41-5364-68A91163671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it-IT" altLang="it-IT"/>
          </a:p>
        </p:txBody>
      </p:sp>
      <p:sp>
        <p:nvSpPr>
          <p:cNvPr id="1029" name="Rectangle 5">
            <a:extLst>
              <a:ext uri="{FF2B5EF4-FFF2-40B4-BE49-F238E27FC236}">
                <a16:creationId xmlns:a16="http://schemas.microsoft.com/office/drawing/2014/main" id="{6C5E526F-E98D-322A-EE0C-AA03C058A73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it-IT" altLang="it-IT"/>
          </a:p>
        </p:txBody>
      </p:sp>
      <p:sp>
        <p:nvSpPr>
          <p:cNvPr id="1030" name="Rectangle 6">
            <a:extLst>
              <a:ext uri="{FF2B5EF4-FFF2-40B4-BE49-F238E27FC236}">
                <a16:creationId xmlns:a16="http://schemas.microsoft.com/office/drawing/2014/main" id="{3AAAB2DE-5FC6-B708-866C-C13FFFBDC50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BFE9CF4-49B0-429D-960C-6808B0C830B2}" type="slidenum">
              <a:rPr lang="it-IT" altLang="it-IT"/>
              <a:pPr/>
              <a:t>‹N›</a:t>
            </a:fld>
            <a:endParaRPr lang="it-IT" altLang="it-IT"/>
          </a:p>
        </p:txBody>
      </p:sp>
    </p:spTree>
    <p:extLst>
      <p:ext uri="{BB962C8B-B14F-4D97-AF65-F5344CB8AC3E}">
        <p14:creationId xmlns:p14="http://schemas.microsoft.com/office/powerpoint/2010/main" val="121978569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EBC6E44-0024-51FA-03AB-6817EF5ED74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DB0AB305-FF61-F6F1-FBDF-E431FFEB4508}"/>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AD2E8B66-E7FE-3C41-5364-68A91163671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it-IT" altLang="it-IT"/>
          </a:p>
        </p:txBody>
      </p:sp>
      <p:sp>
        <p:nvSpPr>
          <p:cNvPr id="1029" name="Rectangle 5">
            <a:extLst>
              <a:ext uri="{FF2B5EF4-FFF2-40B4-BE49-F238E27FC236}">
                <a16:creationId xmlns:a16="http://schemas.microsoft.com/office/drawing/2014/main" id="{6C5E526F-E98D-322A-EE0C-AA03C058A73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it-IT" altLang="it-IT"/>
          </a:p>
        </p:txBody>
      </p:sp>
      <p:sp>
        <p:nvSpPr>
          <p:cNvPr id="1030" name="Rectangle 6">
            <a:extLst>
              <a:ext uri="{FF2B5EF4-FFF2-40B4-BE49-F238E27FC236}">
                <a16:creationId xmlns:a16="http://schemas.microsoft.com/office/drawing/2014/main" id="{3AAAB2DE-5FC6-B708-866C-C13FFFBDC50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BFE9CF4-49B0-429D-960C-6808B0C830B2}" type="slidenum">
              <a:rPr lang="it-IT" altLang="it-IT"/>
              <a:pPr/>
              <a:t>‹N›</a:t>
            </a:fld>
            <a:endParaRPr lang="it-IT" altLang="it-IT"/>
          </a:p>
        </p:txBody>
      </p:sp>
    </p:spTree>
    <p:extLst>
      <p:ext uri="{BB962C8B-B14F-4D97-AF65-F5344CB8AC3E}">
        <p14:creationId xmlns:p14="http://schemas.microsoft.com/office/powerpoint/2010/main" val="380539242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66E1F60-9417-2CA2-289F-E9F1D9CA82A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60321C6E-02D3-F9E7-2EC2-69CAD6E64E3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463C1912-6AEB-04AB-C98E-492753144A50}"/>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aseline="0">
                <a:latin typeface="Arial" charset="0"/>
                <a:cs typeface="Arial" charset="0"/>
              </a:defRPr>
            </a:lvl1pPr>
          </a:lstStyle>
          <a:p>
            <a:pPr>
              <a:defRPr/>
            </a:pPr>
            <a:endParaRPr lang="it-IT"/>
          </a:p>
        </p:txBody>
      </p:sp>
      <p:sp>
        <p:nvSpPr>
          <p:cNvPr id="1029" name="Rectangle 5">
            <a:extLst>
              <a:ext uri="{FF2B5EF4-FFF2-40B4-BE49-F238E27FC236}">
                <a16:creationId xmlns:a16="http://schemas.microsoft.com/office/drawing/2014/main" id="{692AA26F-CC41-9949-B46D-AB7FDAC997A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Arial" charset="0"/>
                <a:cs typeface="Arial" charset="0"/>
              </a:defRPr>
            </a:lvl1pPr>
          </a:lstStyle>
          <a:p>
            <a:pPr>
              <a:defRPr/>
            </a:pPr>
            <a:endParaRPr lang="it-IT"/>
          </a:p>
        </p:txBody>
      </p:sp>
      <p:sp>
        <p:nvSpPr>
          <p:cNvPr id="1030" name="Rectangle 6">
            <a:extLst>
              <a:ext uri="{FF2B5EF4-FFF2-40B4-BE49-F238E27FC236}">
                <a16:creationId xmlns:a16="http://schemas.microsoft.com/office/drawing/2014/main" id="{11400986-E982-36DC-5B99-757BA668F51F}"/>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aseline="0" smtClean="0"/>
            </a:lvl1pPr>
          </a:lstStyle>
          <a:p>
            <a:pPr>
              <a:defRPr/>
            </a:pPr>
            <a:fld id="{09C7894D-118D-4EE2-94A2-2447C9836CED}" type="slidenum">
              <a:rPr lang="it-IT" altLang="it-IT"/>
              <a:pPr>
                <a:defRPr/>
              </a:pPr>
              <a:t>‹N›</a:t>
            </a:fld>
            <a:endParaRPr lang="it-IT" altLang="it-IT"/>
          </a:p>
        </p:txBody>
      </p:sp>
    </p:spTree>
    <p:extLst>
      <p:ext uri="{BB962C8B-B14F-4D97-AF65-F5344CB8AC3E}">
        <p14:creationId xmlns:p14="http://schemas.microsoft.com/office/powerpoint/2010/main" val="248219154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cs typeface="Arial" charset="0"/>
        </a:defRPr>
      </a:lvl2pPr>
      <a:lvl3pPr algn="ctr" rtl="0" eaLnBrk="0" fontAlgn="base" hangingPunct="0">
        <a:spcBef>
          <a:spcPct val="0"/>
        </a:spcBef>
        <a:spcAft>
          <a:spcPct val="0"/>
        </a:spcAft>
        <a:defRPr sz="4400">
          <a:solidFill>
            <a:srgbClr val="FFFF00"/>
          </a:solidFill>
          <a:latin typeface="Arial" charset="0"/>
          <a:cs typeface="Arial" charset="0"/>
        </a:defRPr>
      </a:lvl3pPr>
      <a:lvl4pPr algn="ctr" rtl="0" eaLnBrk="0" fontAlgn="base" hangingPunct="0">
        <a:spcBef>
          <a:spcPct val="0"/>
        </a:spcBef>
        <a:spcAft>
          <a:spcPct val="0"/>
        </a:spcAft>
        <a:defRPr sz="4400">
          <a:solidFill>
            <a:srgbClr val="FFFF00"/>
          </a:solidFill>
          <a:latin typeface="Arial" charset="0"/>
          <a:cs typeface="Arial" charset="0"/>
        </a:defRPr>
      </a:lvl4pPr>
      <a:lvl5pPr algn="ctr" rtl="0" eaLnBrk="0" fontAlgn="base" hangingPunct="0">
        <a:spcBef>
          <a:spcPct val="0"/>
        </a:spcBef>
        <a:spcAft>
          <a:spcPct val="0"/>
        </a:spcAft>
        <a:defRPr sz="4400">
          <a:solidFill>
            <a:srgbClr val="FFFF00"/>
          </a:solidFill>
          <a:latin typeface="Arial" charset="0"/>
          <a:cs typeface="Arial" charset="0"/>
        </a:defRPr>
      </a:lvl5pPr>
      <a:lvl6pPr marL="457200" algn="ctr" rtl="0" fontAlgn="base">
        <a:spcBef>
          <a:spcPct val="0"/>
        </a:spcBef>
        <a:spcAft>
          <a:spcPct val="0"/>
        </a:spcAft>
        <a:defRPr sz="4400">
          <a:solidFill>
            <a:srgbClr val="FFFF00"/>
          </a:solidFill>
          <a:latin typeface="Arial" charset="0"/>
          <a:cs typeface="Arial" charset="0"/>
        </a:defRPr>
      </a:lvl6pPr>
      <a:lvl7pPr marL="914400" algn="ctr" rtl="0" fontAlgn="base">
        <a:spcBef>
          <a:spcPct val="0"/>
        </a:spcBef>
        <a:spcAft>
          <a:spcPct val="0"/>
        </a:spcAft>
        <a:defRPr sz="4400">
          <a:solidFill>
            <a:srgbClr val="FFFF00"/>
          </a:solidFill>
          <a:latin typeface="Arial" charset="0"/>
          <a:cs typeface="Arial" charset="0"/>
        </a:defRPr>
      </a:lvl7pPr>
      <a:lvl8pPr marL="1371600" algn="ctr" rtl="0" fontAlgn="base">
        <a:spcBef>
          <a:spcPct val="0"/>
        </a:spcBef>
        <a:spcAft>
          <a:spcPct val="0"/>
        </a:spcAft>
        <a:defRPr sz="4400">
          <a:solidFill>
            <a:srgbClr val="FFFF00"/>
          </a:solidFill>
          <a:latin typeface="Arial" charset="0"/>
          <a:cs typeface="Arial" charset="0"/>
        </a:defRPr>
      </a:lvl8pPr>
      <a:lvl9pPr marL="1828800" algn="ctr" rtl="0" fontAlgn="base">
        <a:spcBef>
          <a:spcPct val="0"/>
        </a:spcBef>
        <a:spcAft>
          <a:spcPct val="0"/>
        </a:spcAft>
        <a:defRPr sz="4400">
          <a:solidFill>
            <a:srgbClr val="FFFF00"/>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cs typeface="+mn-cs"/>
        </a:defRPr>
      </a:lvl2pPr>
      <a:lvl3pPr marL="1143000" indent="-228600" algn="l" rtl="0" eaLnBrk="0" fontAlgn="base" hangingPunct="0">
        <a:spcBef>
          <a:spcPct val="20000"/>
        </a:spcBef>
        <a:spcAft>
          <a:spcPct val="0"/>
        </a:spcAft>
        <a:buChar char="•"/>
        <a:defRPr sz="2400">
          <a:solidFill>
            <a:srgbClr val="FFFF00"/>
          </a:solidFill>
          <a:latin typeface="+mn-lt"/>
          <a:cs typeface="+mn-cs"/>
        </a:defRPr>
      </a:lvl3pPr>
      <a:lvl4pPr marL="1600200" indent="-228600" algn="l" rtl="0" eaLnBrk="0" fontAlgn="base" hangingPunct="0">
        <a:spcBef>
          <a:spcPct val="20000"/>
        </a:spcBef>
        <a:spcAft>
          <a:spcPct val="0"/>
        </a:spcAft>
        <a:buChar char="–"/>
        <a:defRPr sz="2000">
          <a:solidFill>
            <a:srgbClr val="FFFF00"/>
          </a:solidFill>
          <a:latin typeface="+mn-lt"/>
          <a:cs typeface="+mn-cs"/>
        </a:defRPr>
      </a:lvl4pPr>
      <a:lvl5pPr marL="2057400" indent="-228600" algn="l" rtl="0" eaLnBrk="0" fontAlgn="base" hangingPunct="0">
        <a:spcBef>
          <a:spcPct val="20000"/>
        </a:spcBef>
        <a:spcAft>
          <a:spcPct val="0"/>
        </a:spcAft>
        <a:buChar char="»"/>
        <a:defRPr sz="2000">
          <a:solidFill>
            <a:srgbClr val="FFFF00"/>
          </a:solidFill>
          <a:latin typeface="+mn-lt"/>
          <a:cs typeface="+mn-cs"/>
        </a:defRPr>
      </a:lvl5pPr>
      <a:lvl6pPr marL="2514600" indent="-228600" algn="l" rtl="0" fontAlgn="base">
        <a:spcBef>
          <a:spcPct val="20000"/>
        </a:spcBef>
        <a:spcAft>
          <a:spcPct val="0"/>
        </a:spcAft>
        <a:buChar char="»"/>
        <a:defRPr sz="2000">
          <a:solidFill>
            <a:srgbClr val="FFFF00"/>
          </a:solidFill>
          <a:latin typeface="+mn-lt"/>
          <a:cs typeface="+mn-cs"/>
        </a:defRPr>
      </a:lvl6pPr>
      <a:lvl7pPr marL="2971800" indent="-228600" algn="l" rtl="0" fontAlgn="base">
        <a:spcBef>
          <a:spcPct val="20000"/>
        </a:spcBef>
        <a:spcAft>
          <a:spcPct val="0"/>
        </a:spcAft>
        <a:buChar char="»"/>
        <a:defRPr sz="2000">
          <a:solidFill>
            <a:srgbClr val="FFFF00"/>
          </a:solidFill>
          <a:latin typeface="+mn-lt"/>
          <a:cs typeface="+mn-cs"/>
        </a:defRPr>
      </a:lvl7pPr>
      <a:lvl8pPr marL="3429000" indent="-228600" algn="l" rtl="0" fontAlgn="base">
        <a:spcBef>
          <a:spcPct val="20000"/>
        </a:spcBef>
        <a:spcAft>
          <a:spcPct val="0"/>
        </a:spcAft>
        <a:buChar char="»"/>
        <a:defRPr sz="2000">
          <a:solidFill>
            <a:srgbClr val="FFFF00"/>
          </a:solidFill>
          <a:latin typeface="+mn-lt"/>
          <a:cs typeface="+mn-cs"/>
        </a:defRPr>
      </a:lvl8pPr>
      <a:lvl9pPr marL="3886200" indent="-228600" algn="l" rtl="0" fontAlgn="base">
        <a:spcBef>
          <a:spcPct val="20000"/>
        </a:spcBef>
        <a:spcAft>
          <a:spcPct val="0"/>
        </a:spcAft>
        <a:buChar char="»"/>
        <a:defRPr sz="2000">
          <a:solidFill>
            <a:srgbClr val="FFFF00"/>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77CB1B8-0234-484D-AE18-5B825E57D3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A9938AE-3DD9-4B15-A146-87A3A723F8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5339AEE-179A-42BD-9EA5-2DE09778BC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F4633-20A7-4414-AC76-E80AB7D58225}" type="datetimeFigureOut">
              <a:rPr lang="it-IT" smtClean="0"/>
              <a:t>26/07/2023</a:t>
            </a:fld>
            <a:endParaRPr lang="it-IT"/>
          </a:p>
        </p:txBody>
      </p:sp>
      <p:sp>
        <p:nvSpPr>
          <p:cNvPr id="5" name="Segnaposto piè di pagina 4">
            <a:extLst>
              <a:ext uri="{FF2B5EF4-FFF2-40B4-BE49-F238E27FC236}">
                <a16:creationId xmlns:a16="http://schemas.microsoft.com/office/drawing/2014/main" id="{3EAE9EAE-3B32-4CE7-A664-5F8D1A0030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7B53558-89EE-4DF8-8B03-E2E32375BA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C44A5-9F2C-411C-B6DE-D9249FDAC469}" type="slidenum">
              <a:rPr lang="it-IT" smtClean="0"/>
              <a:t>‹N›</a:t>
            </a:fld>
            <a:endParaRPr lang="it-IT"/>
          </a:p>
        </p:txBody>
      </p:sp>
    </p:spTree>
    <p:extLst>
      <p:ext uri="{BB962C8B-B14F-4D97-AF65-F5344CB8AC3E}">
        <p14:creationId xmlns:p14="http://schemas.microsoft.com/office/powerpoint/2010/main" val="73841802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9.xml"/></Relationships>
</file>

<file path=ppt/slides/_rels/slide10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7.png"/><Relationship Id="rId4" Type="http://schemas.openxmlformats.org/officeDocument/2006/relationships/image" Target="../media/image164.png"/><Relationship Id="rId9" Type="http://schemas.openxmlformats.org/officeDocument/2006/relationships/image" Target="../media/image169.tiff"/></Relationships>
</file>

<file path=ppt/slides/_rels/slide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4.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3.emf"/><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75.emf"/></Relationships>
</file>

<file path=ppt/slides/_rels/slide10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2.xml"/><Relationship Id="rId1" Type="http://schemas.openxmlformats.org/officeDocument/2006/relationships/slideLayout" Target="../slideLayouts/slideLayout188.xml"/></Relationships>
</file>

<file path=ppt/slides/_rels/slide10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3.xml"/><Relationship Id="rId1" Type="http://schemas.openxmlformats.org/officeDocument/2006/relationships/slideLayout" Target="../slideLayouts/slideLayout193.xml"/></Relationships>
</file>

<file path=ppt/slides/_rels/slide10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93.xml"/></Relationships>
</file>

<file path=ppt/slides/_rels/slide10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93.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bin"/><Relationship Id="rId1" Type="http://schemas.openxmlformats.org/officeDocument/2006/relationships/slideLayout" Target="../slideLayouts/slideLayout84.xml"/></Relationships>
</file>

<file path=ppt/slides/_rels/slide11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4.xml"/><Relationship Id="rId1" Type="http://schemas.openxmlformats.org/officeDocument/2006/relationships/slideLayout" Target="../slideLayouts/slideLayout193.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11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5.xml"/><Relationship Id="rId1" Type="http://schemas.openxmlformats.org/officeDocument/2006/relationships/slideLayout" Target="../slideLayouts/slideLayout173.xml"/></Relationships>
</file>

<file path=ppt/slides/_rels/slide11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6.xml"/><Relationship Id="rId1" Type="http://schemas.openxmlformats.org/officeDocument/2006/relationships/slideLayout" Target="../slideLayouts/slideLayout178.xml"/></Relationships>
</file>

<file path=ppt/slides/_rels/slide11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78.xml"/></Relationships>
</file>

<file path=ppt/slides/_rels/slide11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78.xml"/></Relationships>
</file>

<file path=ppt/slides/_rels/slide11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7.xml"/><Relationship Id="rId1" Type="http://schemas.openxmlformats.org/officeDocument/2006/relationships/slideLayout" Target="../slideLayouts/slideLayout178.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72.xml"/><Relationship Id="rId7" Type="http://schemas.openxmlformats.org/officeDocument/2006/relationships/image" Target="../media/image30.pn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oleObject" Target="../embeddings/oleObject2.bin"/><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jpeg"/><Relationship Id="rId4" Type="http://schemas.openxmlformats.org/officeDocument/2006/relationships/notesSlide" Target="../notesSlides/notesSlide7.xml"/><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7.xml"/><Relationship Id="rId1" Type="http://schemas.openxmlformats.org/officeDocument/2006/relationships/tags" Target="../tags/tag180.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47.xml"/><Relationship Id="rId7" Type="http://schemas.openxmlformats.org/officeDocument/2006/relationships/image" Target="../media/image32.jpe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35.png"/><Relationship Id="rId5" Type="http://schemas.openxmlformats.org/officeDocument/2006/relationships/oleObject" Target="../embeddings/oleObject5.bin"/><Relationship Id="rId10" Type="http://schemas.openxmlformats.org/officeDocument/2006/relationships/image" Target="../media/image33.png"/><Relationship Id="rId4" Type="http://schemas.openxmlformats.org/officeDocument/2006/relationships/notesSlide" Target="../notesSlides/notesSlide8.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185.xml"/><Relationship Id="rId7" Type="http://schemas.openxmlformats.org/officeDocument/2006/relationships/image" Target="../media/image37.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oleObject" Target="../embeddings/oleObject7.bin"/><Relationship Id="rId11" Type="http://schemas.openxmlformats.org/officeDocument/2006/relationships/image" Target="../media/image33.png"/><Relationship Id="rId5" Type="http://schemas.openxmlformats.org/officeDocument/2006/relationships/notesSlide" Target="../notesSlides/notesSlide9.xml"/><Relationship Id="rId10" Type="http://schemas.openxmlformats.org/officeDocument/2006/relationships/image" Target="../media/image38.png"/><Relationship Id="rId4" Type="http://schemas.openxmlformats.org/officeDocument/2006/relationships/slideLayout" Target="../slideLayouts/slideLayout47.xml"/><Relationship Id="rId9"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7.xml"/><Relationship Id="rId1" Type="http://schemas.openxmlformats.org/officeDocument/2006/relationships/tags" Target="../tags/tag18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7.pn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10.bin"/><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slideLayout" Target="../slideLayouts/slideLayout168.xml"/></Relationships>
</file>

<file path=ppt/slides/_rels/slide3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oleObject" Target="../embeddings/oleObject11.bin"/><Relationship Id="rId1" Type="http://schemas.openxmlformats.org/officeDocument/2006/relationships/slideLayout" Target="../slideLayouts/slideLayout128.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3.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8" Type="http://schemas.openxmlformats.org/officeDocument/2006/relationships/hyperlink" Target="http://images.google.it/imgres?imgurl=http://i.treehugger.com/files/co2footprint-hamburger.jpg&amp;imgrefurl=http://www.treehugger.com/files/2006/12/the_carbon_foot_1.php&amp;h=265&amp;w=468&amp;sz=21&amp;hl=it&amp;start=4&amp;um=1&amp;tbnid=ZG6BTO4wLrYkpM:&amp;tbnh=72&amp;tbnw=128&amp;prev=/images%3Fq%3Dhamburger%26um%3D1%26hl%3Dit%26rlz%3D1T4GZAZ_itIT251IT251%26sa%3DN" TargetMode="External"/><Relationship Id="rId3" Type="http://schemas.openxmlformats.org/officeDocument/2006/relationships/image" Target="../media/image66.jpeg"/><Relationship Id="rId7"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108.xml"/><Relationship Id="rId6" Type="http://schemas.openxmlformats.org/officeDocument/2006/relationships/hyperlink" Target="http://images.google.it/imgres?imgurl=http://400caramelle.ilcannocchiale.it/mediamanager/sys.blog/31106/caramelle_logo.jpg&amp;imgrefurl=http://profile.myspace.com/index.cfm%3Ffuseaction%3Duser.viewprofile%26friendID%3D236328251&amp;h=283&amp;w=448&amp;sz=63&amp;hl=it&amp;start=5&amp;tbnid=Qn_MLWGjTsygPM:&amp;tbnh=80&amp;tbnw=127&amp;prev=/images%3Fq%3Dcaramelle%26gbv%3D2%26hl%3Dit%26sa%3DG" TargetMode="External"/><Relationship Id="rId5" Type="http://schemas.openxmlformats.org/officeDocument/2006/relationships/image" Target="../media/image67.jpeg"/><Relationship Id="rId10" Type="http://schemas.openxmlformats.org/officeDocument/2006/relationships/image" Target="../media/image70.jpeg"/><Relationship Id="rId4" Type="http://schemas.openxmlformats.org/officeDocument/2006/relationships/hyperlink" Target="http://www.renalgate.it/Sale.gif" TargetMode="External"/><Relationship Id="rId9" Type="http://schemas.openxmlformats.org/officeDocument/2006/relationships/image" Target="../media/image69.jpeg"/></Relationships>
</file>

<file path=ppt/slides/_rels/slide44.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hyperlink" Target="http://www.inmagine.com/fdc_single1/fdc900504-photo" TargetMode="External"/><Relationship Id="rId12" Type="http://schemas.openxmlformats.org/officeDocument/2006/relationships/hyperlink" Target="http://www.inmagine.com/fdc_single4/fdc920687-photo" TargetMode="External"/><Relationship Id="rId17" Type="http://schemas.openxmlformats.org/officeDocument/2006/relationships/image" Target="http://eu2.inmagine.com/168nwm/imagesource/is412/is412041.jpg" TargetMode="External"/><Relationship Id="rId2" Type="http://schemas.openxmlformats.org/officeDocument/2006/relationships/notesSlide" Target="../notesSlides/notesSlide12.xml"/><Relationship Id="rId16" Type="http://schemas.openxmlformats.org/officeDocument/2006/relationships/image" Target="../media/image77.jpeg"/><Relationship Id="rId1" Type="http://schemas.openxmlformats.org/officeDocument/2006/relationships/slideLayout" Target="../slideLayouts/slideLayout108.xml"/><Relationship Id="rId6" Type="http://schemas.openxmlformats.org/officeDocument/2006/relationships/image" Target="http://www.fotosearch.it/thumb/IGS/IGS653/IS411-015.jpg" TargetMode="External"/><Relationship Id="rId11" Type="http://schemas.openxmlformats.org/officeDocument/2006/relationships/image" Target="../media/image75.jpeg"/><Relationship Id="rId5" Type="http://schemas.openxmlformats.org/officeDocument/2006/relationships/image" Target="../media/image72.jpeg"/><Relationship Id="rId15" Type="http://schemas.openxmlformats.org/officeDocument/2006/relationships/hyperlink" Target="http://www.inmagine.com/is412/is412041-photo" TargetMode="External"/><Relationship Id="rId10" Type="http://schemas.openxmlformats.org/officeDocument/2006/relationships/image" Target="../media/image74.jpeg"/><Relationship Id="rId4" Type="http://schemas.openxmlformats.org/officeDocument/2006/relationships/image" Target="http://eu2.inmagine.com/img/imagesource/is414/is414023.jpg" TargetMode="External"/><Relationship Id="rId9" Type="http://schemas.openxmlformats.org/officeDocument/2006/relationships/image" Target="http://eu2.inmagine.com/168nwm/foodcollection/fdc_single1/fdc900504.jpg" TargetMode="External"/><Relationship Id="rId14" Type="http://schemas.openxmlformats.org/officeDocument/2006/relationships/image" Target="http://eu2.inmagine.com/168nwm/foodcollection/fdc_single4/fdc920687.jpg"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6.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6.xml"/></Relationships>
</file>

<file path=ppt/slides/_rels/slide4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16.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16.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9.gif"/><Relationship Id="rId3" Type="http://schemas.openxmlformats.org/officeDocument/2006/relationships/image" Target="../media/image91.jpeg"/><Relationship Id="rId7" Type="http://schemas.openxmlformats.org/officeDocument/2006/relationships/image" Target="../media/image87.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slide" Target="slide80.xml"/></Relationships>
</file>

<file path=ppt/slides/_rels/slide5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8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6.png"/><Relationship Id="rId4" Type="http://schemas.openxmlformats.org/officeDocument/2006/relationships/image" Target="../media/image95.wmf"/></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oleObject" Target="../embeddings/oleObject12.bin"/><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oleObject" Target="../embeddings/oleObject13.bin"/></Relationships>
</file>

<file path=ppt/slides/_rels/slide6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oleObject" Target="../embeddings/oleObject15.bin"/><Relationship Id="rId5" Type="http://schemas.openxmlformats.org/officeDocument/2006/relationships/image" Target="../media/image107.png"/><Relationship Id="rId4" Type="http://schemas.openxmlformats.org/officeDocument/2006/relationships/oleObject" Target="../embeddings/oleObject14.bin"/></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oleObject" Target="../embeddings/oleObject16.bin"/><Relationship Id="rId7" Type="http://schemas.openxmlformats.org/officeDocument/2006/relationships/image" Target="../media/image111.png"/><Relationship Id="rId2" Type="http://schemas.openxmlformats.org/officeDocument/2006/relationships/image" Target="../media/image95.wmf"/><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oleObject" Target="../embeddings/oleObject17.bin"/><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114.png"/><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17.png"/><Relationship Id="rId4" Type="http://schemas.openxmlformats.org/officeDocument/2006/relationships/image" Target="../media/image116.tiff"/></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tif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5.em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6.em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7.em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8.em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4.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42.png"/></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37.jpeg"/><Relationship Id="rId1" Type="http://schemas.openxmlformats.org/officeDocument/2006/relationships/slideLayout" Target="../slideLayouts/slideLayout6.xml"/><Relationship Id="rId5" Type="http://schemas.openxmlformats.org/officeDocument/2006/relationships/image" Target="../media/image7.png"/><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61.emf"/></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entr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044" y="260648"/>
            <a:ext cx="763588" cy="1403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ChangeArrowheads="1"/>
          </p:cNvSpPr>
          <p:nvPr/>
        </p:nvSpPr>
        <p:spPr bwMode="auto">
          <a:xfrm>
            <a:off x="2783633" y="1143000"/>
            <a:ext cx="6334968" cy="1179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ts val="500"/>
              </a:spcBef>
              <a:spcAft>
                <a:spcPts val="500"/>
              </a:spcAft>
              <a:buNone/>
            </a:pPr>
            <a:endParaRPr lang="it-IT" altLang="it-IT" sz="1800" b="1" dirty="0">
              <a:solidFill>
                <a:prstClr val="white"/>
              </a:solidFill>
              <a:latin typeface="Palatino Linotype" pitchFamily="18" charset="0"/>
              <a:cs typeface="Arial" charset="0"/>
            </a:endParaRPr>
          </a:p>
          <a:p>
            <a:pPr algn="ctr" eaLnBrk="1" hangingPunct="1">
              <a:spcBef>
                <a:spcPts val="500"/>
              </a:spcBef>
              <a:spcAft>
                <a:spcPts val="500"/>
              </a:spcAft>
              <a:buNone/>
            </a:pPr>
            <a:r>
              <a:rPr lang="it-IT" altLang="it-IT" sz="1800" b="1" dirty="0">
                <a:solidFill>
                  <a:prstClr val="white"/>
                </a:solidFill>
                <a:latin typeface="Palatino Linotype" pitchFamily="18" charset="0"/>
                <a:cs typeface="Arial" charset="0"/>
              </a:rPr>
              <a:t>Dipartimento di Biotecnologie e Medicina </a:t>
            </a:r>
            <a:r>
              <a:rPr lang="it-IT" altLang="it-IT" sz="1800" b="1" dirty="0" err="1">
                <a:solidFill>
                  <a:prstClr val="white"/>
                </a:solidFill>
                <a:latin typeface="Palatino Linotype" pitchFamily="18" charset="0"/>
                <a:cs typeface="Arial" charset="0"/>
              </a:rPr>
              <a:t>Translazionale</a:t>
            </a:r>
            <a:endParaRPr lang="it-IT" altLang="it-IT" sz="1800" b="1" dirty="0">
              <a:solidFill>
                <a:prstClr val="white"/>
              </a:solidFill>
              <a:latin typeface="Palatino Linotype" pitchFamily="18" charset="0"/>
              <a:cs typeface="Arial" charset="0"/>
            </a:endParaRPr>
          </a:p>
          <a:p>
            <a:pPr algn="ctr" eaLnBrk="1" hangingPunct="1">
              <a:spcBef>
                <a:spcPts val="500"/>
              </a:spcBef>
              <a:spcAft>
                <a:spcPts val="500"/>
              </a:spcAft>
              <a:buNone/>
            </a:pPr>
            <a:r>
              <a:rPr lang="it-IT" altLang="it-IT" sz="1800" b="1" dirty="0">
                <a:solidFill>
                  <a:prstClr val="white"/>
                </a:solidFill>
                <a:latin typeface="Palatino Linotype" pitchFamily="18" charset="0"/>
                <a:cs typeface="Arial" charset="0"/>
              </a:rPr>
              <a:t>CENTRO STUDI E RICERCA SULL’OBESITA’</a:t>
            </a:r>
          </a:p>
        </p:txBody>
      </p:sp>
      <p:sp>
        <p:nvSpPr>
          <p:cNvPr id="47108" name="Rectangle 4"/>
          <p:cNvSpPr>
            <a:spLocks noChangeArrowheads="1"/>
          </p:cNvSpPr>
          <p:nvPr/>
        </p:nvSpPr>
        <p:spPr bwMode="auto">
          <a:xfrm>
            <a:off x="2921596" y="604839"/>
            <a:ext cx="6054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ts val="500"/>
              </a:spcBef>
              <a:spcAft>
                <a:spcPts val="500"/>
              </a:spcAft>
              <a:buNone/>
            </a:pPr>
            <a:r>
              <a:rPr lang="it-IT" altLang="it-IT" sz="2400" b="1" dirty="0">
                <a:solidFill>
                  <a:srgbClr val="CCFF99"/>
                </a:solidFill>
                <a:latin typeface="Palatino Linotype" pitchFamily="18" charset="0"/>
                <a:cs typeface="Arial" charset="0"/>
              </a:rPr>
              <a:t>Università degli Studi di Milano</a:t>
            </a:r>
            <a:endParaRPr lang="it-IT" altLang="it-IT" sz="2400" b="1" dirty="0">
              <a:solidFill>
                <a:srgbClr val="CCFF99"/>
              </a:solidFill>
              <a:cs typeface="Arial" charset="0"/>
            </a:endParaRPr>
          </a:p>
        </p:txBody>
      </p:sp>
      <p:sp>
        <p:nvSpPr>
          <p:cNvPr id="62469" name="Text Box 5"/>
          <p:cNvSpPr txBox="1">
            <a:spLocks noChangeArrowheads="1"/>
          </p:cNvSpPr>
          <p:nvPr/>
        </p:nvSpPr>
        <p:spPr bwMode="auto">
          <a:xfrm>
            <a:off x="1847528" y="2362200"/>
            <a:ext cx="5003800"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it-IT" altLang="it-IT" sz="3400" b="1" dirty="0">
              <a:solidFill>
                <a:srgbClr val="FFFF00"/>
              </a:solidFill>
              <a:latin typeface="Calibri"/>
              <a:cs typeface="Arial" charset="0"/>
            </a:endParaRPr>
          </a:p>
          <a:p>
            <a:pPr>
              <a:defRPr/>
            </a:pPr>
            <a:endParaRPr lang="it-IT" altLang="it-IT" sz="3200" b="1" dirty="0">
              <a:solidFill>
                <a:srgbClr val="FFFF00"/>
              </a:solidFill>
              <a:latin typeface="Calibri"/>
              <a:cs typeface="Arial" charset="0"/>
            </a:endParaRPr>
          </a:p>
          <a:p>
            <a:pPr>
              <a:defRPr/>
            </a:pPr>
            <a:r>
              <a:rPr lang="it-IT" altLang="it-IT" sz="3200" b="1" dirty="0">
                <a:solidFill>
                  <a:srgbClr val="FFFF00"/>
                </a:solidFill>
                <a:latin typeface="Calibri"/>
                <a:cs typeface="Arial" charset="0"/>
              </a:rPr>
              <a:t>EDUCARE A CORRETTI STILI DI VITA PER UNA NUOVA GENERAZIONE PIU’ SANA E PIU’ LONGEVA</a:t>
            </a:r>
          </a:p>
          <a:p>
            <a:pPr>
              <a:defRPr/>
            </a:pPr>
            <a:endParaRPr lang="it-IT" altLang="it-IT" sz="2800" b="1" dirty="0">
              <a:solidFill>
                <a:prstClr val="white"/>
              </a:solidFill>
              <a:effectLst>
                <a:outerShdw blurRad="38100" dist="38100" dir="2700000" algn="tl">
                  <a:srgbClr val="000000"/>
                </a:outerShdw>
              </a:effectLst>
              <a:latin typeface="Calibri"/>
              <a:cs typeface="Arial" charset="0"/>
            </a:endParaRPr>
          </a:p>
          <a:p>
            <a:pPr>
              <a:defRPr/>
            </a:pPr>
            <a:r>
              <a:rPr lang="it-IT" altLang="it-IT" sz="2400" b="1" dirty="0">
                <a:solidFill>
                  <a:prstClr val="white"/>
                </a:solidFill>
                <a:effectLst>
                  <a:outerShdw blurRad="38100" dist="38100" dir="2700000" algn="tl">
                    <a:srgbClr val="000000"/>
                  </a:outerShdw>
                </a:effectLst>
                <a:latin typeface="Calibri"/>
                <a:cs typeface="Arial" charset="0"/>
              </a:rPr>
              <a:t>Michele O. Carruba</a:t>
            </a:r>
          </a:p>
          <a:p>
            <a:pPr>
              <a:defRPr/>
            </a:pPr>
            <a:endParaRPr lang="it-IT" altLang="it-IT" sz="2000" b="1" dirty="0">
              <a:solidFill>
                <a:prstClr val="white"/>
              </a:solidFill>
              <a:effectLst>
                <a:outerShdw blurRad="38100" dist="38100" dir="2700000" algn="tl">
                  <a:srgbClr val="000000"/>
                </a:outerShdw>
              </a:effectLst>
              <a:latin typeface="Calibri"/>
              <a:cs typeface="Arial" charset="0"/>
            </a:endParaRPr>
          </a:p>
          <a:p>
            <a:pPr>
              <a:defRPr/>
            </a:pPr>
            <a:endParaRPr lang="it-IT" altLang="it-IT" sz="2000" b="1" dirty="0">
              <a:solidFill>
                <a:prstClr val="white"/>
              </a:solidFill>
              <a:effectLst>
                <a:outerShdw blurRad="38100" dist="38100" dir="2700000" algn="tl">
                  <a:srgbClr val="000000"/>
                </a:outerShdw>
              </a:effectLst>
              <a:latin typeface="Calibri"/>
              <a:cs typeface="Arial" charset="0"/>
            </a:endParaRPr>
          </a:p>
          <a:p>
            <a:pPr>
              <a:defRPr/>
            </a:pPr>
            <a:endParaRPr lang="it-IT" altLang="it-IT" sz="2000" dirty="0">
              <a:solidFill>
                <a:prstClr val="white"/>
              </a:solidFill>
              <a:latin typeface="Calibri"/>
              <a:cs typeface="Arial" charset="0"/>
            </a:endParaRPr>
          </a:p>
          <a:p>
            <a:pPr>
              <a:defRPr/>
            </a:pPr>
            <a:endParaRPr lang="it-IT" altLang="it-IT" sz="2000" dirty="0">
              <a:solidFill>
                <a:srgbClr val="FFFF00"/>
              </a:solidFill>
              <a:latin typeface="Calibri"/>
              <a:cs typeface="Arial" charset="0"/>
            </a:endParaRPr>
          </a:p>
        </p:txBody>
      </p:sp>
      <p:pic>
        <p:nvPicPr>
          <p:cNvPr id="471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971800"/>
            <a:ext cx="3276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1" name="Text Box 7"/>
          <p:cNvSpPr txBox="1">
            <a:spLocks noChangeArrowheads="1"/>
          </p:cNvSpPr>
          <p:nvPr/>
        </p:nvSpPr>
        <p:spPr bwMode="auto">
          <a:xfrm>
            <a:off x="7212978" y="5715001"/>
            <a:ext cx="29146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it-IT" altLang="it-IT" sz="1200" b="1" dirty="0">
                <a:solidFill>
                  <a:prstClr val="white"/>
                </a:solidFill>
                <a:cs typeface="Arial" charset="0"/>
              </a:rPr>
              <a:t>Dipartimento di Biotecnologie e Medicina </a:t>
            </a:r>
            <a:r>
              <a:rPr lang="it-IT" altLang="it-IT" sz="1200" b="1" dirty="0" err="1">
                <a:solidFill>
                  <a:prstClr val="white"/>
                </a:solidFill>
                <a:cs typeface="Arial" charset="0"/>
              </a:rPr>
              <a:t>Translazionale</a:t>
            </a:r>
            <a:endParaRPr lang="it-IT" altLang="it-IT" sz="1200" b="1" dirty="0">
              <a:solidFill>
                <a:prstClr val="white"/>
              </a:solidFill>
              <a:cs typeface="Arial" charset="0"/>
            </a:endParaRPr>
          </a:p>
          <a:p>
            <a:pPr eaLnBrk="1" hangingPunct="1">
              <a:spcBef>
                <a:spcPct val="0"/>
              </a:spcBef>
              <a:buNone/>
            </a:pPr>
            <a:r>
              <a:rPr lang="it-IT" altLang="it-IT" sz="1200" b="1" dirty="0">
                <a:solidFill>
                  <a:prstClr val="white"/>
                </a:solidFill>
                <a:cs typeface="Arial" charset="0"/>
              </a:rPr>
              <a:t>Università degli Studi di Milano</a:t>
            </a:r>
          </a:p>
          <a:p>
            <a:pPr eaLnBrk="1" hangingPunct="1">
              <a:spcBef>
                <a:spcPct val="0"/>
              </a:spcBef>
              <a:buNone/>
            </a:pPr>
            <a:r>
              <a:rPr lang="it-IT" altLang="it-IT" sz="1200" b="1" dirty="0">
                <a:solidFill>
                  <a:prstClr val="white"/>
                </a:solidFill>
                <a:cs typeface="Arial" charset="0"/>
              </a:rPr>
              <a:t>Via Vanvitelli, 32</a:t>
            </a:r>
          </a:p>
          <a:p>
            <a:pPr eaLnBrk="1" hangingPunct="1">
              <a:spcBef>
                <a:spcPct val="0"/>
              </a:spcBef>
              <a:buNone/>
            </a:pPr>
            <a:r>
              <a:rPr lang="it-IT" altLang="it-IT" sz="1200" b="1" dirty="0">
                <a:solidFill>
                  <a:prstClr val="white"/>
                </a:solidFill>
                <a:cs typeface="Arial" charset="0"/>
              </a:rPr>
              <a:t>20129 – Milano</a:t>
            </a:r>
          </a:p>
        </p:txBody>
      </p:sp>
      <p:pic>
        <p:nvPicPr>
          <p:cNvPr id="3" name="Immagine 2">
            <a:extLst>
              <a:ext uri="{FF2B5EF4-FFF2-40B4-BE49-F238E27FC236}">
                <a16:creationId xmlns:a16="http://schemas.microsoft.com/office/drawing/2014/main" id="{1F5C1DF1-4904-D3E1-06FE-388399D06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6460" y="260648"/>
            <a:ext cx="2044497" cy="1183656"/>
          </a:xfrm>
          <a:prstGeom prst="rect">
            <a:avLst/>
          </a:prstGeom>
        </p:spPr>
      </p:pic>
    </p:spTree>
    <p:extLst>
      <p:ext uri="{BB962C8B-B14F-4D97-AF65-F5344CB8AC3E}">
        <p14:creationId xmlns:p14="http://schemas.microsoft.com/office/powerpoint/2010/main" val="229891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00" name="Picture 2"/>
          <p:cNvPicPr>
            <a:picLocks noChangeAspect="1" noChangeArrowheads="1"/>
          </p:cNvPicPr>
          <p:nvPr/>
        </p:nvPicPr>
        <p:blipFill>
          <a:blip r:embed="rId2">
            <a:extLst>
              <a:ext uri="{28A0092B-C50C-407E-A947-70E740481C1C}">
                <a14:useLocalDpi xmlns:a14="http://schemas.microsoft.com/office/drawing/2010/main" val="0"/>
              </a:ext>
            </a:extLst>
          </a:blip>
          <a:srcRect t="13956"/>
          <a:stretch>
            <a:fillRect/>
          </a:stretch>
        </p:blipFill>
        <p:spPr bwMode="auto">
          <a:xfrm>
            <a:off x="3935760" y="1196752"/>
            <a:ext cx="5112568" cy="526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9" name="CasellaDiTesto 4"/>
          <p:cNvSpPr txBox="1">
            <a:spLocks noChangeArrowheads="1"/>
          </p:cNvSpPr>
          <p:nvPr/>
        </p:nvSpPr>
        <p:spPr bwMode="auto">
          <a:xfrm>
            <a:off x="1847850" y="188913"/>
            <a:ext cx="849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0" fontAlgn="base" hangingPunct="0">
              <a:spcBef>
                <a:spcPct val="0"/>
              </a:spcBef>
              <a:spcAft>
                <a:spcPct val="0"/>
              </a:spcAft>
            </a:pPr>
            <a:r>
              <a:rPr lang="it-IT" altLang="it-IT" sz="2400" b="1" dirty="0">
                <a:solidFill>
                  <a:srgbClr val="FFFF00"/>
                </a:solidFill>
              </a:rPr>
              <a:t>Bambini di 8-9 anni in sovrappeso e obesi per regione: </a:t>
            </a:r>
            <a:r>
              <a:rPr lang="it-IT" altLang="it-IT" sz="2400" b="1" dirty="0" err="1">
                <a:solidFill>
                  <a:srgbClr val="FFFF00"/>
                </a:solidFill>
              </a:rPr>
              <a:t>OKkio</a:t>
            </a:r>
            <a:r>
              <a:rPr lang="it-IT" altLang="it-IT" sz="2400" b="1" dirty="0">
                <a:solidFill>
                  <a:srgbClr val="FFFF00"/>
                </a:solidFill>
              </a:rPr>
              <a:t> alla Salute 2014</a:t>
            </a:r>
          </a:p>
        </p:txBody>
      </p:sp>
      <p:sp>
        <p:nvSpPr>
          <p:cNvPr id="2" name="Rettangolo 1"/>
          <p:cNvSpPr/>
          <p:nvPr/>
        </p:nvSpPr>
        <p:spPr>
          <a:xfrm>
            <a:off x="8095700" y="3068960"/>
            <a:ext cx="952628" cy="3389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latin typeface="Calibri"/>
            </a:endParaRPr>
          </a:p>
        </p:txBody>
      </p:sp>
    </p:spTree>
    <p:extLst>
      <p:ext uri="{BB962C8B-B14F-4D97-AF65-F5344CB8AC3E}">
        <p14:creationId xmlns:p14="http://schemas.microsoft.com/office/powerpoint/2010/main" val="33819079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asellaDiTesto 148"/>
          <p:cNvSpPr txBox="1"/>
          <p:nvPr/>
        </p:nvSpPr>
        <p:spPr>
          <a:xfrm>
            <a:off x="2476872" y="405505"/>
            <a:ext cx="7245943" cy="1323439"/>
          </a:xfrm>
          <a:prstGeom prst="rect">
            <a:avLst/>
          </a:prstGeom>
          <a:noFill/>
        </p:spPr>
        <p:txBody>
          <a:bodyPr wrap="square" rtlCol="0">
            <a:spAutoFit/>
          </a:bodyPr>
          <a:lstStyle/>
          <a:p>
            <a:pPr algn="ctr" defTabSz="685800">
              <a:defRPr/>
            </a:pPr>
            <a:r>
              <a:rPr lang="it-IT" sz="4000" dirty="0">
                <a:solidFill>
                  <a:srgbClr val="0070C0"/>
                </a:solidFill>
                <a:latin typeface="Gill Sans MT" panose="020B0502020104020203" pitchFamily="34" charset="0"/>
              </a:rPr>
              <a:t>QUANTA ACQUA BERE IN UN GIORNO?</a:t>
            </a:r>
          </a:p>
        </p:txBody>
      </p:sp>
      <p:pic>
        <p:nvPicPr>
          <p:cNvPr id="156" name="Immagine 6" descr="Schermata 2015-09-02 alle 21.45.5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5462" y="3680538"/>
            <a:ext cx="363395" cy="55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Immagine 6" descr="Schermata 2015-09-02 alle 21.45.58.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1450" y="3680538"/>
            <a:ext cx="369732" cy="56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Immagine 6" descr="Schermata 2015-09-02 alle 21.45.58.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6463" y="3697348"/>
            <a:ext cx="352376" cy="53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Immagine 6" descr="Schermata 2015-09-02 alle 21.45.58.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8356" y="3030671"/>
            <a:ext cx="349362" cy="53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Immagine 6" descr="Schermata 2015-09-02 alle 21.45.5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9655" y="3009213"/>
            <a:ext cx="363427" cy="5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Immagine 6" descr="Schermata 2015-09-02 alle 21.45.58.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2994" y="3029772"/>
            <a:ext cx="336475" cy="51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Immagine 6" descr="Schermata 2015-09-02 alle 21.45.58.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40719" y="2300873"/>
            <a:ext cx="337842" cy="51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Immagine 6" descr="Schermata 2015-09-02 alle 21.45.58.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0987" y="3691537"/>
            <a:ext cx="369732" cy="56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1964382" y="4393293"/>
            <a:ext cx="8263237" cy="1631216"/>
          </a:xfrm>
          <a:prstGeom prst="rect">
            <a:avLst/>
          </a:prstGeom>
          <a:noFill/>
        </p:spPr>
        <p:txBody>
          <a:bodyPr wrap="square" rtlCol="0">
            <a:spAutoFit/>
          </a:bodyPr>
          <a:lstStyle/>
          <a:p>
            <a:pPr defTabSz="685800">
              <a:defRPr/>
            </a:pPr>
            <a:endParaRPr lang="it-IT" sz="1500" b="1" dirty="0">
              <a:solidFill>
                <a:prstClr val="black"/>
              </a:solidFill>
              <a:latin typeface="Gill Sans MT" panose="020B0502020104020203" pitchFamily="34" charset="0"/>
              <a:cs typeface="Times New Roman" panose="02020603050405020304" pitchFamily="18" charset="0"/>
            </a:endParaRPr>
          </a:p>
          <a:p>
            <a:pPr defTabSz="685800">
              <a:defRPr/>
            </a:pPr>
            <a:endParaRPr lang="it-IT" sz="1500" b="1" dirty="0">
              <a:solidFill>
                <a:prstClr val="black"/>
              </a:solidFill>
              <a:latin typeface="Gill Sans MT" panose="020B0502020104020203" pitchFamily="34" charset="0"/>
              <a:cs typeface="Times New Roman" panose="02020603050405020304" pitchFamily="18" charset="0"/>
            </a:endParaRPr>
          </a:p>
          <a:p>
            <a:pPr defTabSz="685800">
              <a:defRPr/>
            </a:pPr>
            <a:r>
              <a:rPr lang="it-IT" sz="1600" b="1" dirty="0">
                <a:solidFill>
                  <a:prstClr val="black"/>
                </a:solidFill>
                <a:latin typeface="Gill Sans MT" panose="020B0502020104020203" pitchFamily="34" charset="0"/>
                <a:cs typeface="Times New Roman" panose="02020603050405020304" pitchFamily="18" charset="0"/>
              </a:rPr>
              <a:t>ALMENO 1,5-2 LITRI DI ACQUA AL GIORNO= 4 borracce oppure 8-10 BICCHIERI</a:t>
            </a:r>
          </a:p>
          <a:p>
            <a:pPr defTabSz="685800">
              <a:defRPr/>
            </a:pPr>
            <a:endParaRPr lang="it-IT" b="1" dirty="0">
              <a:solidFill>
                <a:prstClr val="black"/>
              </a:solidFill>
              <a:latin typeface="Gill Sans MT" panose="020B0502020104020203" pitchFamily="34" charset="0"/>
              <a:cs typeface="Times New Roman" panose="02020603050405020304" pitchFamily="18" charset="0"/>
            </a:endParaRPr>
          </a:p>
          <a:p>
            <a:pPr defTabSz="685800">
              <a:defRPr/>
            </a:pPr>
            <a:endParaRPr lang="it-IT" b="1" dirty="0">
              <a:solidFill>
                <a:prstClr val="black"/>
              </a:solidFill>
              <a:latin typeface="Gill Sans MT" panose="020B0502020104020203" pitchFamily="34" charset="0"/>
              <a:cs typeface="Times New Roman" panose="02020603050405020304" pitchFamily="18" charset="0"/>
            </a:endParaRPr>
          </a:p>
          <a:p>
            <a:pPr defTabSz="685800">
              <a:defRPr/>
            </a:pPr>
            <a:r>
              <a:rPr lang="it-IT" b="1" dirty="0">
                <a:solidFill>
                  <a:prstClr val="black"/>
                </a:solidFill>
                <a:latin typeface="Gill Sans MT" panose="020B0502020104020203" pitchFamily="34" charset="0"/>
                <a:cs typeface="Times New Roman" panose="02020603050405020304" pitchFamily="18" charset="0"/>
              </a:rPr>
              <a:t>                        E RICORDA</a:t>
            </a:r>
            <a:r>
              <a:rPr lang="is-IS" b="1" dirty="0">
                <a:solidFill>
                  <a:prstClr val="black"/>
                </a:solidFill>
                <a:latin typeface="Gill Sans MT" panose="020B0502020104020203" pitchFamily="34" charset="0"/>
                <a:cs typeface="Times New Roman" panose="02020603050405020304" pitchFamily="18" charset="0"/>
              </a:rPr>
              <a:t>…</a:t>
            </a:r>
            <a:endParaRPr lang="it-IT" b="1" dirty="0">
              <a:solidFill>
                <a:prstClr val="black"/>
              </a:solidFill>
              <a:latin typeface="Gill Sans MT" panose="020B0502020104020203" pitchFamily="34" charset="0"/>
              <a:cs typeface="Times New Roman" panose="02020603050405020304" pitchFamily="18" charset="0"/>
            </a:endParaRPr>
          </a:p>
        </p:txBody>
      </p:sp>
      <p:pic>
        <p:nvPicPr>
          <p:cNvPr id="24" name="Immagine 23"/>
          <p:cNvPicPr>
            <a:picLocks noChangeAspect="1"/>
          </p:cNvPicPr>
          <p:nvPr/>
        </p:nvPicPr>
        <p:blipFill>
          <a:blip r:embed="rId9"/>
          <a:stretch>
            <a:fillRect/>
          </a:stretch>
        </p:blipFill>
        <p:spPr>
          <a:xfrm rot="1633818">
            <a:off x="4674537" y="2607992"/>
            <a:ext cx="489338" cy="1385804"/>
          </a:xfrm>
          <a:prstGeom prst="rect">
            <a:avLst/>
          </a:prstGeom>
        </p:spPr>
      </p:pic>
      <p:pic>
        <p:nvPicPr>
          <p:cNvPr id="25" name="Immagine 24"/>
          <p:cNvPicPr>
            <a:picLocks noChangeAspect="1"/>
          </p:cNvPicPr>
          <p:nvPr/>
        </p:nvPicPr>
        <p:blipFill>
          <a:blip r:embed="rId9"/>
          <a:stretch>
            <a:fillRect/>
          </a:stretch>
        </p:blipFill>
        <p:spPr>
          <a:xfrm rot="1633818">
            <a:off x="3950396" y="2616971"/>
            <a:ext cx="489338" cy="1385804"/>
          </a:xfrm>
          <a:prstGeom prst="rect">
            <a:avLst/>
          </a:prstGeom>
        </p:spPr>
      </p:pic>
      <p:pic>
        <p:nvPicPr>
          <p:cNvPr id="26" name="Immagine 25"/>
          <p:cNvPicPr>
            <a:picLocks noChangeAspect="1"/>
          </p:cNvPicPr>
          <p:nvPr/>
        </p:nvPicPr>
        <p:blipFill>
          <a:blip r:embed="rId9"/>
          <a:stretch>
            <a:fillRect/>
          </a:stretch>
        </p:blipFill>
        <p:spPr>
          <a:xfrm rot="1633818">
            <a:off x="3189468" y="2596431"/>
            <a:ext cx="489338" cy="1385804"/>
          </a:xfrm>
          <a:prstGeom prst="rect">
            <a:avLst/>
          </a:prstGeom>
        </p:spPr>
      </p:pic>
      <p:pic>
        <p:nvPicPr>
          <p:cNvPr id="27" name="Immagine 26"/>
          <p:cNvPicPr>
            <a:picLocks noChangeAspect="1"/>
          </p:cNvPicPr>
          <p:nvPr/>
        </p:nvPicPr>
        <p:blipFill>
          <a:blip r:embed="rId9"/>
          <a:stretch>
            <a:fillRect/>
          </a:stretch>
        </p:blipFill>
        <p:spPr>
          <a:xfrm rot="1633818">
            <a:off x="2465329" y="2642663"/>
            <a:ext cx="489338" cy="1385804"/>
          </a:xfrm>
          <a:prstGeom prst="rect">
            <a:avLst/>
          </a:prstGeom>
        </p:spPr>
      </p:pic>
      <p:sp>
        <p:nvSpPr>
          <p:cNvPr id="2" name="CasellaDiTesto 1">
            <a:extLst>
              <a:ext uri="{FF2B5EF4-FFF2-40B4-BE49-F238E27FC236}">
                <a16:creationId xmlns:a16="http://schemas.microsoft.com/office/drawing/2014/main" id="{D648A86E-241A-42AB-80D1-667ED3F4005D}"/>
              </a:ext>
            </a:extLst>
          </p:cNvPr>
          <p:cNvSpPr txBox="1"/>
          <p:nvPr/>
        </p:nvSpPr>
        <p:spPr>
          <a:xfrm>
            <a:off x="5561396" y="2374358"/>
            <a:ext cx="1069208" cy="2092881"/>
          </a:xfrm>
          <a:prstGeom prst="rect">
            <a:avLst/>
          </a:prstGeom>
          <a:noFill/>
        </p:spPr>
        <p:txBody>
          <a:bodyPr wrap="square" rtlCol="0">
            <a:spAutoFit/>
          </a:bodyPr>
          <a:lstStyle/>
          <a:p>
            <a:pPr algn="ctr"/>
            <a:r>
              <a:rPr lang="it-IT" sz="13000" dirty="0">
                <a:solidFill>
                  <a:srgbClr val="0070C0"/>
                </a:solidFill>
                <a:latin typeface="Gill Sans MT" panose="020B0502020104020203" pitchFamily="34" charset="0"/>
              </a:rPr>
              <a:t>=</a:t>
            </a:r>
          </a:p>
        </p:txBody>
      </p:sp>
      <p:sp>
        <p:nvSpPr>
          <p:cNvPr id="3" name="Rettangolo 2">
            <a:extLst>
              <a:ext uri="{FF2B5EF4-FFF2-40B4-BE49-F238E27FC236}">
                <a16:creationId xmlns:a16="http://schemas.microsoft.com/office/drawing/2014/main" id="{750AEF34-FBE2-40ED-A350-A019E509D0EB}"/>
              </a:ext>
            </a:extLst>
          </p:cNvPr>
          <p:cNvSpPr/>
          <p:nvPr/>
        </p:nvSpPr>
        <p:spPr>
          <a:xfrm>
            <a:off x="5813017" y="5394950"/>
            <a:ext cx="4210679" cy="1162284"/>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buFont typeface="Arial" panose="020B0604020202020204" pitchFamily="34" charset="0"/>
              <a:buChar char="•"/>
              <a:defRPr/>
            </a:pPr>
            <a:endParaRPr lang="it-IT" sz="1500" i="1" dirty="0">
              <a:solidFill>
                <a:prstClr val="black"/>
              </a:solidFill>
              <a:latin typeface="Gill Sans MT" panose="020B0502020104020203" pitchFamily="34" charset="0"/>
              <a:cs typeface="Arial" pitchFamily="34" charset="0"/>
            </a:endParaRPr>
          </a:p>
          <a:p>
            <a:pPr marL="214313" indent="-214313" defTabSz="685800">
              <a:buFont typeface="Arial" panose="020B0604020202020204" pitchFamily="34" charset="0"/>
              <a:buChar char="•"/>
              <a:defRPr/>
            </a:pPr>
            <a:endParaRPr lang="it-IT" sz="1500" i="1" dirty="0">
              <a:solidFill>
                <a:prstClr val="black"/>
              </a:solidFill>
              <a:latin typeface="Gill Sans MT" panose="020B0502020104020203" pitchFamily="34" charset="0"/>
              <a:cs typeface="Arial" pitchFamily="34" charset="0"/>
            </a:endParaRPr>
          </a:p>
          <a:p>
            <a:pPr marL="285750" indent="-285750" algn="just" defTabSz="685800">
              <a:buFont typeface="Wingdings" panose="05000000000000000000" pitchFamily="2" charset="2"/>
              <a:buChar char="ü"/>
              <a:defRPr/>
            </a:pPr>
            <a:r>
              <a:rPr lang="it-IT" sz="1600" i="1" dirty="0">
                <a:solidFill>
                  <a:prstClr val="black"/>
                </a:solidFill>
                <a:latin typeface="Gill Sans MT" panose="020B0502020104020203" pitchFamily="34" charset="0"/>
                <a:cs typeface="Arial" pitchFamily="34" charset="0"/>
              </a:rPr>
              <a:t>Bevi anche se non hai sete</a:t>
            </a:r>
          </a:p>
          <a:p>
            <a:pPr marL="285750" indent="-285750" algn="just" defTabSz="685800">
              <a:buFont typeface="Wingdings" panose="05000000000000000000" pitchFamily="2" charset="2"/>
              <a:buChar char="ü"/>
              <a:defRPr/>
            </a:pPr>
            <a:r>
              <a:rPr lang="it-IT" sz="1600" i="1" dirty="0">
                <a:solidFill>
                  <a:prstClr val="black"/>
                </a:solidFill>
                <a:latin typeface="Gill Sans MT" panose="020B0502020104020203" pitchFamily="34" charset="0"/>
                <a:cs typeface="Arial" pitchFamily="34" charset="0"/>
              </a:rPr>
              <a:t>Bevi regolarmente durante tutto il giorno </a:t>
            </a:r>
          </a:p>
          <a:p>
            <a:pPr algn="just" defTabSz="685800">
              <a:defRPr/>
            </a:pPr>
            <a:r>
              <a:rPr lang="it-IT" sz="1600" i="1" dirty="0">
                <a:solidFill>
                  <a:prstClr val="black"/>
                </a:solidFill>
                <a:latin typeface="Gill Sans MT" panose="020B0502020104020203" pitchFamily="34" charset="0"/>
                <a:cs typeface="Arial" pitchFamily="34" charset="0"/>
              </a:rPr>
              <a:t>(circa 1 bicchiere/2 sorsi dalla borraccia ogni ora)</a:t>
            </a:r>
          </a:p>
          <a:p>
            <a:pPr marL="285750" indent="-285750" algn="just" defTabSz="685800">
              <a:buFont typeface="Wingdings" panose="05000000000000000000" pitchFamily="2" charset="2"/>
              <a:buChar char="ü"/>
              <a:defRPr/>
            </a:pPr>
            <a:r>
              <a:rPr lang="it-IT" sz="1600" i="1" dirty="0">
                <a:solidFill>
                  <a:prstClr val="black"/>
                </a:solidFill>
                <a:latin typeface="Gill Sans MT" panose="020B0502020104020203" pitchFamily="34" charset="0"/>
                <a:cs typeface="Arial" pitchFamily="34" charset="0"/>
              </a:rPr>
              <a:t>Bevi quando fai sport (prima, durante e dopo</a:t>
            </a:r>
            <a:r>
              <a:rPr lang="it-IT" sz="1500" i="1" dirty="0">
                <a:solidFill>
                  <a:prstClr val="black"/>
                </a:solidFill>
                <a:latin typeface="Gill Sans MT" panose="020B0502020104020203" pitchFamily="34" charset="0"/>
                <a:cs typeface="Arial" pitchFamily="34" charset="0"/>
              </a:rPr>
              <a:t>)</a:t>
            </a:r>
          </a:p>
          <a:p>
            <a:pPr defTabSz="685800">
              <a:defRPr/>
            </a:pPr>
            <a:endParaRPr lang="it-IT" dirty="0">
              <a:solidFill>
                <a:prstClr val="black"/>
              </a:solidFill>
            </a:endParaRPr>
          </a:p>
          <a:p>
            <a:pPr algn="ctr"/>
            <a:endParaRPr lang="it-IT" dirty="0">
              <a:solidFill>
                <a:prstClr val="white"/>
              </a:solidFill>
            </a:endParaRPr>
          </a:p>
        </p:txBody>
      </p:sp>
      <p:pic>
        <p:nvPicPr>
          <p:cNvPr id="22" name="Immagin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6381359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idx="1"/>
          </p:nvPr>
        </p:nvSpPr>
        <p:spPr>
          <a:xfrm>
            <a:off x="1902137" y="2177619"/>
            <a:ext cx="8387727" cy="3263504"/>
          </a:xfrm>
        </p:spPr>
        <p:txBody>
          <a:bodyPr>
            <a:normAutofit fontScale="70000" lnSpcReduction="20000"/>
          </a:bodyPr>
          <a:lstStyle/>
          <a:p>
            <a:pPr marL="0" indent="0" algn="just">
              <a:buNone/>
            </a:pPr>
            <a:r>
              <a:rPr lang="en-US" dirty="0" err="1">
                <a:latin typeface="Gill Sans MT" panose="020B0502020104020203" pitchFamily="34" charset="0"/>
              </a:rPr>
              <a:t>Sebbene</a:t>
            </a:r>
            <a:r>
              <a:rPr lang="en-US" dirty="0">
                <a:latin typeface="Gill Sans MT" panose="020B0502020104020203" pitchFamily="34" charset="0"/>
              </a:rPr>
              <a:t> non </a:t>
            </a:r>
            <a:r>
              <a:rPr lang="en-US" dirty="0" err="1">
                <a:latin typeface="Gill Sans MT" panose="020B0502020104020203" pitchFamily="34" charset="0"/>
              </a:rPr>
              <a:t>esista</a:t>
            </a:r>
            <a:r>
              <a:rPr lang="en-US" dirty="0">
                <a:latin typeface="Gill Sans MT" panose="020B0502020104020203" pitchFamily="34" charset="0"/>
              </a:rPr>
              <a:t> un gold standard </a:t>
            </a:r>
            <a:r>
              <a:rPr lang="en-US" dirty="0" err="1">
                <a:latin typeface="Gill Sans MT" panose="020B0502020104020203" pitchFamily="34" charset="0"/>
              </a:rPr>
              <a:t>nella</a:t>
            </a:r>
            <a:r>
              <a:rPr lang="en-US" dirty="0">
                <a:latin typeface="Gill Sans MT" panose="020B0502020104020203" pitchFamily="34" charset="0"/>
              </a:rPr>
              <a:t> </a:t>
            </a:r>
            <a:r>
              <a:rPr lang="en-US" dirty="0" err="1">
                <a:latin typeface="Gill Sans MT" panose="020B0502020104020203" pitchFamily="34" charset="0"/>
              </a:rPr>
              <a:t>misura</a:t>
            </a:r>
            <a:r>
              <a:rPr lang="en-US" dirty="0">
                <a:latin typeface="Gill Sans MT" panose="020B0502020104020203" pitchFamily="34" charset="0"/>
              </a:rPr>
              <a:t> </a:t>
            </a:r>
            <a:r>
              <a:rPr lang="en-US" dirty="0" err="1">
                <a:latin typeface="Gill Sans MT" panose="020B0502020104020203" pitchFamily="34" charset="0"/>
              </a:rPr>
              <a:t>dello</a:t>
            </a:r>
            <a:r>
              <a:rPr lang="en-US" dirty="0">
                <a:latin typeface="Gill Sans MT" panose="020B0502020104020203" pitchFamily="34" charset="0"/>
              </a:rPr>
              <a:t> </a:t>
            </a:r>
            <a:r>
              <a:rPr lang="en-US" dirty="0" err="1">
                <a:latin typeface="Gill Sans MT" panose="020B0502020104020203" pitchFamily="34" charset="0"/>
              </a:rPr>
              <a:t>stato</a:t>
            </a:r>
            <a:r>
              <a:rPr lang="en-US" dirty="0">
                <a:latin typeface="Gill Sans MT" panose="020B0502020104020203" pitchFamily="34" charset="0"/>
              </a:rPr>
              <a:t> di </a:t>
            </a:r>
            <a:r>
              <a:rPr lang="en-US" dirty="0" err="1">
                <a:latin typeface="Gill Sans MT" panose="020B0502020104020203" pitchFamily="34" charset="0"/>
              </a:rPr>
              <a:t>idratazione</a:t>
            </a:r>
            <a:r>
              <a:rPr lang="en-US" dirty="0">
                <a:latin typeface="Gill Sans MT" panose="020B0502020104020203" pitchFamily="34" charset="0"/>
              </a:rPr>
              <a:t>, la </a:t>
            </a:r>
            <a:r>
              <a:rPr lang="en-US" dirty="0" err="1">
                <a:latin typeface="Gill Sans MT" panose="020B0502020104020203" pitchFamily="34" charset="0"/>
              </a:rPr>
              <a:t>misura</a:t>
            </a:r>
            <a:r>
              <a:rPr lang="en-US" dirty="0">
                <a:latin typeface="Gill Sans MT" panose="020B0502020104020203" pitchFamily="34" charset="0"/>
              </a:rPr>
              <a:t> </a:t>
            </a:r>
            <a:r>
              <a:rPr lang="en-US" dirty="0" err="1">
                <a:latin typeface="Gill Sans MT" panose="020B0502020104020203" pitchFamily="34" charset="0"/>
              </a:rPr>
              <a:t>che</a:t>
            </a:r>
            <a:r>
              <a:rPr lang="en-US" dirty="0">
                <a:latin typeface="Gill Sans MT" panose="020B0502020104020203" pitchFamily="34" charset="0"/>
              </a:rPr>
              <a:t> </a:t>
            </a:r>
            <a:r>
              <a:rPr lang="en-US" dirty="0" err="1">
                <a:latin typeface="Gill Sans MT" panose="020B0502020104020203" pitchFamily="34" charset="0"/>
              </a:rPr>
              <a:t>viene</a:t>
            </a:r>
            <a:r>
              <a:rPr lang="en-US" dirty="0">
                <a:latin typeface="Gill Sans MT" panose="020B0502020104020203" pitchFamily="34" charset="0"/>
              </a:rPr>
              <a:t> </a:t>
            </a:r>
            <a:r>
              <a:rPr lang="en-US" dirty="0" err="1">
                <a:latin typeface="Gill Sans MT" panose="020B0502020104020203" pitchFamily="34" charset="0"/>
              </a:rPr>
              <a:t>utilizzata</a:t>
            </a:r>
            <a:r>
              <a:rPr lang="en-US" dirty="0">
                <a:latin typeface="Gill Sans MT" panose="020B0502020104020203" pitchFamily="34" charset="0"/>
              </a:rPr>
              <a:t> </a:t>
            </a:r>
            <a:r>
              <a:rPr lang="en-US" dirty="0" err="1">
                <a:latin typeface="Gill Sans MT" panose="020B0502020104020203" pitchFamily="34" charset="0"/>
              </a:rPr>
              <a:t>maggiormente</a:t>
            </a:r>
            <a:r>
              <a:rPr lang="en-US" dirty="0">
                <a:latin typeface="Gill Sans MT" panose="020B0502020104020203" pitchFamily="34" charset="0"/>
              </a:rPr>
              <a:t> è </a:t>
            </a:r>
            <a:r>
              <a:rPr lang="en-US" dirty="0" err="1">
                <a:latin typeface="Gill Sans MT" panose="020B0502020104020203" pitchFamily="34" charset="0"/>
              </a:rPr>
              <a:t>l’osmolalità</a:t>
            </a:r>
            <a:r>
              <a:rPr lang="en-US" dirty="0">
                <a:latin typeface="Gill Sans MT" panose="020B0502020104020203" pitchFamily="34" charset="0"/>
              </a:rPr>
              <a:t> </a:t>
            </a:r>
            <a:r>
              <a:rPr lang="en-US" dirty="0" err="1">
                <a:latin typeface="Gill Sans MT" panose="020B0502020104020203" pitchFamily="34" charset="0"/>
              </a:rPr>
              <a:t>urinaria</a:t>
            </a:r>
            <a:r>
              <a:rPr lang="en-US" dirty="0">
                <a:latin typeface="Gill Sans MT" panose="020B0502020104020203" pitchFamily="34" charset="0"/>
              </a:rPr>
              <a:t>:</a:t>
            </a:r>
          </a:p>
          <a:p>
            <a:pPr marL="0" indent="0" algn="just">
              <a:buNone/>
            </a:pPr>
            <a:endParaRPr lang="en-US" dirty="0">
              <a:latin typeface="Gill Sans MT" panose="020B0502020104020203" pitchFamily="34" charset="0"/>
            </a:endParaRPr>
          </a:p>
          <a:p>
            <a:pPr algn="just">
              <a:buFont typeface="Wingdings" panose="05000000000000000000" pitchFamily="2" charset="2"/>
              <a:buChar char="ü"/>
            </a:pPr>
            <a:r>
              <a:rPr lang="it-IT" dirty="0">
                <a:latin typeface="Gill Sans MT" panose="020B0502020104020203" pitchFamily="34" charset="0"/>
              </a:rPr>
              <a:t>è un test di facile impiego (è sufficiente un campione di urine per effettuare l’analisi);</a:t>
            </a:r>
          </a:p>
          <a:p>
            <a:pPr algn="just">
              <a:buFont typeface="Wingdings" panose="05000000000000000000" pitchFamily="2" charset="2"/>
              <a:buChar char="ü"/>
            </a:pPr>
            <a:r>
              <a:rPr lang="it-IT" dirty="0">
                <a:latin typeface="Gill Sans MT" panose="020B0502020104020203" pitchFamily="34" charset="0"/>
              </a:rPr>
              <a:t>è un test accurato (in termini di sensibilità e specificità) e valido indice di disidratazione.</a:t>
            </a:r>
          </a:p>
          <a:p>
            <a:pPr algn="just">
              <a:buFont typeface="Wingdings" panose="05000000000000000000" pitchFamily="2" charset="2"/>
              <a:buChar char="§"/>
            </a:pPr>
            <a:endParaRPr lang="en-US" dirty="0">
              <a:latin typeface="Gill Sans MT" panose="020B0502020104020203" pitchFamily="34" charset="0"/>
            </a:endParaRPr>
          </a:p>
          <a:p>
            <a:pPr marL="0" indent="0" algn="just">
              <a:buNone/>
            </a:pPr>
            <a:r>
              <a:rPr lang="en-US" b="1" dirty="0" err="1">
                <a:latin typeface="Gill Sans MT" panose="020B0502020104020203" pitchFamily="34" charset="0"/>
              </a:rPr>
              <a:t>Altri</a:t>
            </a:r>
            <a:r>
              <a:rPr lang="en-US" b="1" dirty="0">
                <a:latin typeface="Gill Sans MT" panose="020B0502020104020203" pitchFamily="34" charset="0"/>
              </a:rPr>
              <a:t> test (</a:t>
            </a:r>
            <a:r>
              <a:rPr lang="en-US" b="1" dirty="0" err="1">
                <a:latin typeface="Gill Sans MT" panose="020B0502020104020203" pitchFamily="34" charset="0"/>
              </a:rPr>
              <a:t>massa</a:t>
            </a:r>
            <a:r>
              <a:rPr lang="en-US" b="1" dirty="0">
                <a:latin typeface="Gill Sans MT" panose="020B0502020104020203" pitchFamily="34" charset="0"/>
              </a:rPr>
              <a:t> </a:t>
            </a:r>
            <a:r>
              <a:rPr lang="en-US" b="1" dirty="0" err="1">
                <a:latin typeface="Gill Sans MT" panose="020B0502020104020203" pitchFamily="34" charset="0"/>
              </a:rPr>
              <a:t>corporea</a:t>
            </a:r>
            <a:r>
              <a:rPr lang="en-US" b="1" dirty="0">
                <a:latin typeface="Gill Sans MT" panose="020B0502020104020203" pitchFamily="34" charset="0"/>
              </a:rPr>
              <a:t> </a:t>
            </a:r>
            <a:r>
              <a:rPr lang="en-US" b="1" dirty="0" err="1">
                <a:latin typeface="Gill Sans MT" panose="020B0502020104020203" pitchFamily="34" charset="0"/>
              </a:rPr>
              <a:t>totale</a:t>
            </a:r>
            <a:r>
              <a:rPr lang="en-US" b="1" dirty="0">
                <a:latin typeface="Gill Sans MT" panose="020B0502020104020203" pitchFamily="34" charset="0"/>
              </a:rPr>
              <a:t> e </a:t>
            </a:r>
            <a:r>
              <a:rPr lang="en-US" b="1" dirty="0" err="1">
                <a:latin typeface="Gill Sans MT" panose="020B0502020104020203" pitchFamily="34" charset="0"/>
              </a:rPr>
              <a:t>osmolalità</a:t>
            </a:r>
            <a:r>
              <a:rPr lang="en-US" b="1" dirty="0">
                <a:latin typeface="Gill Sans MT" panose="020B0502020104020203" pitchFamily="34" charset="0"/>
              </a:rPr>
              <a:t> </a:t>
            </a:r>
            <a:r>
              <a:rPr lang="en-US" b="1" dirty="0" err="1">
                <a:latin typeface="Gill Sans MT" panose="020B0502020104020203" pitchFamily="34" charset="0"/>
              </a:rPr>
              <a:t>plasmatica</a:t>
            </a:r>
            <a:r>
              <a:rPr lang="en-US" b="1" dirty="0">
                <a:latin typeface="Gill Sans MT" panose="020B0502020104020203" pitchFamily="34" charset="0"/>
              </a:rPr>
              <a:t>) </a:t>
            </a:r>
            <a:r>
              <a:rPr lang="en-US" b="1" dirty="0" err="1">
                <a:latin typeface="Gill Sans MT" panose="020B0502020104020203" pitchFamily="34" charset="0"/>
              </a:rPr>
              <a:t>sono</a:t>
            </a:r>
            <a:r>
              <a:rPr lang="en-US" b="1" dirty="0">
                <a:latin typeface="Gill Sans MT" panose="020B0502020104020203" pitchFamily="34" charset="0"/>
              </a:rPr>
              <a:t> </a:t>
            </a:r>
            <a:r>
              <a:rPr lang="en-US" b="1" dirty="0" err="1">
                <a:latin typeface="Gill Sans MT" panose="020B0502020104020203" pitchFamily="34" charset="0"/>
              </a:rPr>
              <a:t>troppo</a:t>
            </a:r>
            <a:r>
              <a:rPr lang="en-US" b="1" dirty="0">
                <a:latin typeface="Gill Sans MT" panose="020B0502020104020203" pitchFamily="34" charset="0"/>
              </a:rPr>
              <a:t> </a:t>
            </a:r>
            <a:r>
              <a:rPr lang="en-US" b="1" dirty="0" err="1">
                <a:latin typeface="Gill Sans MT" panose="020B0502020104020203" pitchFamily="34" charset="0"/>
              </a:rPr>
              <a:t>suscettibili</a:t>
            </a:r>
            <a:r>
              <a:rPr lang="en-US" b="1" dirty="0">
                <a:latin typeface="Gill Sans MT" panose="020B0502020104020203" pitchFamily="34" charset="0"/>
              </a:rPr>
              <a:t> a </a:t>
            </a:r>
            <a:r>
              <a:rPr lang="en-US" b="1" dirty="0" err="1">
                <a:latin typeface="Gill Sans MT" panose="020B0502020104020203" pitchFamily="34" charset="0"/>
              </a:rPr>
              <a:t>fattori</a:t>
            </a:r>
            <a:r>
              <a:rPr lang="en-US" b="1" dirty="0">
                <a:latin typeface="Gill Sans MT" panose="020B0502020104020203" pitchFamily="34" charset="0"/>
              </a:rPr>
              <a:t> </a:t>
            </a:r>
            <a:r>
              <a:rPr lang="en-US" b="1" dirty="0" err="1">
                <a:latin typeface="Gill Sans MT" panose="020B0502020104020203" pitchFamily="34" charset="0"/>
              </a:rPr>
              <a:t>ambientali</a:t>
            </a:r>
            <a:r>
              <a:rPr lang="en-US" b="1" dirty="0">
                <a:latin typeface="Gill Sans MT" panose="020B0502020104020203" pitchFamily="34" charset="0"/>
              </a:rPr>
              <a:t>, per </a:t>
            </a:r>
            <a:r>
              <a:rPr lang="en-US" b="1" dirty="0" err="1">
                <a:latin typeface="Gill Sans MT" panose="020B0502020104020203" pitchFamily="34" charset="0"/>
              </a:rPr>
              <a:t>questo</a:t>
            </a:r>
            <a:r>
              <a:rPr lang="en-US" b="1" dirty="0">
                <a:latin typeface="Gill Sans MT" panose="020B0502020104020203" pitchFamily="34" charset="0"/>
              </a:rPr>
              <a:t> </a:t>
            </a:r>
            <a:r>
              <a:rPr lang="en-US" b="1" dirty="0" err="1">
                <a:latin typeface="Gill Sans MT" panose="020B0502020104020203" pitchFamily="34" charset="0"/>
              </a:rPr>
              <a:t>motivo</a:t>
            </a:r>
            <a:r>
              <a:rPr lang="en-US" b="1" dirty="0">
                <a:latin typeface="Gill Sans MT" panose="020B0502020104020203" pitchFamily="34" charset="0"/>
              </a:rPr>
              <a:t> </a:t>
            </a:r>
            <a:r>
              <a:rPr lang="en-US" b="1" dirty="0" err="1">
                <a:latin typeface="Gill Sans MT" panose="020B0502020104020203" pitchFamily="34" charset="0"/>
              </a:rPr>
              <a:t>sarebbero</a:t>
            </a:r>
            <a:r>
              <a:rPr lang="en-US" b="1" dirty="0">
                <a:latin typeface="Gill Sans MT" panose="020B0502020104020203" pitchFamily="34" charset="0"/>
              </a:rPr>
              <a:t> </a:t>
            </a:r>
            <a:r>
              <a:rPr lang="en-US" b="1" dirty="0" err="1">
                <a:latin typeface="Gill Sans MT" panose="020B0502020104020203" pitchFamily="34" charset="0"/>
              </a:rPr>
              <a:t>difficoltosi</a:t>
            </a:r>
            <a:r>
              <a:rPr lang="en-US" b="1" dirty="0">
                <a:latin typeface="Gill Sans MT" panose="020B0502020104020203" pitchFamily="34" charset="0"/>
              </a:rPr>
              <a:t> da </a:t>
            </a:r>
            <a:r>
              <a:rPr lang="en-US" b="1" dirty="0" err="1">
                <a:latin typeface="Gill Sans MT" panose="020B0502020104020203" pitchFamily="34" charset="0"/>
              </a:rPr>
              <a:t>gestire</a:t>
            </a:r>
            <a:r>
              <a:rPr lang="en-US" b="1" dirty="0">
                <a:latin typeface="Gill Sans MT" panose="020B0502020104020203" pitchFamily="34" charset="0"/>
              </a:rPr>
              <a:t> </a:t>
            </a:r>
            <a:r>
              <a:rPr lang="en-US" b="1" dirty="0" err="1">
                <a:latin typeface="Gill Sans MT" panose="020B0502020104020203" pitchFamily="34" charset="0"/>
              </a:rPr>
              <a:t>ed</a:t>
            </a:r>
            <a:r>
              <a:rPr lang="en-US" b="1" dirty="0">
                <a:latin typeface="Gill Sans MT" panose="020B0502020104020203" pitchFamily="34" charset="0"/>
              </a:rPr>
              <a:t> </a:t>
            </a:r>
            <a:r>
              <a:rPr lang="en-US" b="1" dirty="0" err="1">
                <a:latin typeface="Gill Sans MT" panose="020B0502020104020203" pitchFamily="34" charset="0"/>
              </a:rPr>
              <a:t>interpretare</a:t>
            </a:r>
            <a:r>
              <a:rPr lang="en-US" b="1" dirty="0">
                <a:latin typeface="Gill Sans MT" panose="020B0502020104020203" pitchFamily="34" charset="0"/>
              </a:rPr>
              <a:t>.</a:t>
            </a:r>
          </a:p>
        </p:txBody>
      </p:sp>
      <p:sp>
        <p:nvSpPr>
          <p:cNvPr id="7" name="CasellaDiTesto 6"/>
          <p:cNvSpPr txBox="1"/>
          <p:nvPr/>
        </p:nvSpPr>
        <p:spPr>
          <a:xfrm>
            <a:off x="1524000" y="6400868"/>
            <a:ext cx="9144000" cy="415498"/>
          </a:xfrm>
          <a:prstGeom prst="rect">
            <a:avLst/>
          </a:prstGeom>
          <a:noFill/>
        </p:spPr>
        <p:txBody>
          <a:bodyPr wrap="square" rtlCol="0">
            <a:spAutoFit/>
          </a:bodyPr>
          <a:lstStyle/>
          <a:p>
            <a:pPr algn="r"/>
            <a:r>
              <a:rPr lang="en-US" sz="900" dirty="0" err="1">
                <a:solidFill>
                  <a:prstClr val="black"/>
                </a:solidFill>
                <a:latin typeface="Gill Sans MT" panose="020B0502020104020203" pitchFamily="34" charset="0"/>
              </a:rPr>
              <a:t>Fadda</a:t>
            </a:r>
            <a:r>
              <a:rPr lang="en-US" sz="900" dirty="0">
                <a:solidFill>
                  <a:prstClr val="black"/>
                </a:solidFill>
                <a:latin typeface="Gill Sans MT" panose="020B0502020104020203" pitchFamily="34" charset="0"/>
              </a:rPr>
              <a:t> R, </a:t>
            </a:r>
            <a:r>
              <a:rPr lang="en-US" sz="900" dirty="0" err="1">
                <a:solidFill>
                  <a:prstClr val="black"/>
                </a:solidFill>
                <a:latin typeface="Gill Sans MT" panose="020B0502020104020203" pitchFamily="34" charset="0"/>
              </a:rPr>
              <a:t>Rapinett</a:t>
            </a:r>
            <a:r>
              <a:rPr lang="en-US" sz="900" dirty="0">
                <a:solidFill>
                  <a:prstClr val="black"/>
                </a:solidFill>
                <a:latin typeface="Gill Sans MT" panose="020B0502020104020203" pitchFamily="34" charset="0"/>
              </a:rPr>
              <a:t>, </a:t>
            </a:r>
            <a:r>
              <a:rPr lang="en-US" sz="900" dirty="0" err="1">
                <a:solidFill>
                  <a:prstClr val="black"/>
                </a:solidFill>
                <a:latin typeface="Gill Sans MT" panose="020B0502020104020203" pitchFamily="34" charset="0"/>
              </a:rPr>
              <a:t>Grathwohl</a:t>
            </a:r>
            <a:r>
              <a:rPr lang="en-US" sz="900" dirty="0">
                <a:solidFill>
                  <a:prstClr val="black"/>
                </a:solidFill>
                <a:latin typeface="Gill Sans MT" panose="020B0502020104020203" pitchFamily="34" charset="0"/>
              </a:rPr>
              <a:t> D, </a:t>
            </a:r>
            <a:r>
              <a:rPr lang="en-US" sz="900" dirty="0" err="1">
                <a:solidFill>
                  <a:prstClr val="black"/>
                </a:solidFill>
                <a:latin typeface="Gill Sans MT" panose="020B0502020104020203" pitchFamily="34" charset="0"/>
              </a:rPr>
              <a:t>Parisi</a:t>
            </a:r>
            <a:r>
              <a:rPr lang="en-US" sz="900" dirty="0">
                <a:solidFill>
                  <a:prstClr val="black"/>
                </a:solidFill>
                <a:latin typeface="Gill Sans MT" panose="020B0502020104020203" pitchFamily="34" charset="0"/>
              </a:rPr>
              <a:t> M, </a:t>
            </a:r>
            <a:r>
              <a:rPr lang="en-US" sz="900" dirty="0" err="1">
                <a:solidFill>
                  <a:prstClr val="black"/>
                </a:solidFill>
                <a:latin typeface="Gill Sans MT" panose="020B0502020104020203" pitchFamily="34" charset="0"/>
              </a:rPr>
              <a:t>Fanari</a:t>
            </a:r>
            <a:r>
              <a:rPr lang="en-US" sz="900" dirty="0">
                <a:solidFill>
                  <a:prstClr val="black"/>
                </a:solidFill>
                <a:latin typeface="Gill Sans MT" panose="020B0502020104020203" pitchFamily="34" charset="0"/>
              </a:rPr>
              <a:t> R, </a:t>
            </a:r>
            <a:r>
              <a:rPr lang="en-US" sz="900" dirty="0" err="1">
                <a:solidFill>
                  <a:prstClr val="black"/>
                </a:solidFill>
                <a:latin typeface="Gill Sans MT" panose="020B0502020104020203" pitchFamily="34" charset="0"/>
              </a:rPr>
              <a:t>Calò</a:t>
            </a:r>
            <a:r>
              <a:rPr lang="en-US" sz="900" dirty="0">
                <a:solidFill>
                  <a:prstClr val="black"/>
                </a:solidFill>
                <a:latin typeface="Gill Sans MT" panose="020B0502020104020203" pitchFamily="34" charset="0"/>
              </a:rPr>
              <a:t> CM, Schmitt J. Effects of drinking supplementary water at school on cognitive performance in children. </a:t>
            </a:r>
            <a:r>
              <a:rPr lang="en-US" sz="900" i="1" dirty="0">
                <a:solidFill>
                  <a:prstClr val="black"/>
                </a:solidFill>
                <a:latin typeface="Gill Sans MT" panose="020B0502020104020203" pitchFamily="34" charset="0"/>
              </a:rPr>
              <a:t>Appetite. </a:t>
            </a:r>
            <a:r>
              <a:rPr lang="en-US" sz="900" dirty="0">
                <a:solidFill>
                  <a:prstClr val="black"/>
                </a:solidFill>
                <a:latin typeface="Gill Sans MT" panose="020B0502020104020203" pitchFamily="34" charset="0"/>
              </a:rPr>
              <a:t>2012; 59(3)730-7</a:t>
            </a:r>
          </a:p>
          <a:p>
            <a:pPr algn="r"/>
            <a:r>
              <a:rPr lang="en-US" sz="900" dirty="0">
                <a:solidFill>
                  <a:prstClr val="black"/>
                </a:solidFill>
                <a:latin typeface="Gill Sans MT" panose="020B0502020104020203" pitchFamily="34" charset="0"/>
              </a:rPr>
              <a:t>Armstrong LE. Assessing hydration status. The elusive gold standard. </a:t>
            </a:r>
            <a:r>
              <a:rPr lang="en-US" sz="900" i="1" dirty="0">
                <a:solidFill>
                  <a:prstClr val="black"/>
                </a:solidFill>
                <a:latin typeface="Gill Sans MT" panose="020B0502020104020203" pitchFamily="34" charset="0"/>
              </a:rPr>
              <a:t>Journal of the American College and Nutrition</a:t>
            </a:r>
            <a:r>
              <a:rPr lang="en-US" sz="900" dirty="0">
                <a:solidFill>
                  <a:prstClr val="black"/>
                </a:solidFill>
                <a:latin typeface="Gill Sans MT" panose="020B0502020104020203" pitchFamily="34" charset="0"/>
              </a:rPr>
              <a:t>. 2007; 26(5), 575S–784S</a:t>
            </a:r>
            <a:r>
              <a:rPr lang="en-US" sz="1200" dirty="0">
                <a:solidFill>
                  <a:prstClr val="black"/>
                </a:solidFill>
              </a:rPr>
              <a:t>. </a:t>
            </a:r>
            <a:endParaRPr lang="it-IT" sz="1200" dirty="0">
              <a:solidFill>
                <a:prstClr val="black"/>
              </a:solidFill>
            </a:endParaRPr>
          </a:p>
        </p:txBody>
      </p:sp>
      <p:sp>
        <p:nvSpPr>
          <p:cNvPr id="8" name="Titolo 1"/>
          <p:cNvSpPr>
            <a:spLocks noGrp="1"/>
          </p:cNvSpPr>
          <p:nvPr>
            <p:ph type="title"/>
          </p:nvPr>
        </p:nvSpPr>
        <p:spPr>
          <a:xfrm>
            <a:off x="2152649" y="806426"/>
            <a:ext cx="7886700" cy="994172"/>
          </a:xfrm>
        </p:spPr>
        <p:txBody>
          <a:bodyPr>
            <a:normAutofit fontScale="90000"/>
          </a:bodyPr>
          <a:lstStyle/>
          <a:p>
            <a:pPr algn="ctr"/>
            <a:r>
              <a:rPr lang="it-IT" b="1" dirty="0">
                <a:solidFill>
                  <a:srgbClr val="0070C0"/>
                </a:solidFill>
              </a:rPr>
              <a:t>VALUTAZIONE DELLO STATO DI IDRATAZIONE</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4140319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93400" y="597025"/>
            <a:ext cx="7886700" cy="994172"/>
          </a:xfrm>
        </p:spPr>
        <p:txBody>
          <a:bodyPr>
            <a:normAutofit/>
          </a:bodyPr>
          <a:lstStyle/>
          <a:p>
            <a:pPr algn="ctr"/>
            <a:r>
              <a:rPr lang="it-IT" sz="2700" dirty="0">
                <a:solidFill>
                  <a:schemeClr val="accent1">
                    <a:lumMod val="75000"/>
                  </a:schemeClr>
                </a:solidFill>
                <a:latin typeface="Gill Sans MT" panose="020B0502020104020203" pitchFamily="34" charset="0"/>
              </a:rPr>
              <a:t>VALUTAZIONE DELLO STATO DI IDRATAZIONE</a:t>
            </a:r>
            <a:br>
              <a:rPr lang="it-IT" sz="2700" dirty="0">
                <a:solidFill>
                  <a:schemeClr val="accent1">
                    <a:lumMod val="75000"/>
                  </a:schemeClr>
                </a:solidFill>
                <a:latin typeface="Gill Sans MT" panose="020B0502020104020203" pitchFamily="34" charset="0"/>
              </a:rPr>
            </a:br>
            <a:r>
              <a:rPr lang="it-IT" sz="2700" dirty="0">
                <a:solidFill>
                  <a:schemeClr val="accent1">
                    <a:lumMod val="75000"/>
                  </a:schemeClr>
                </a:solidFill>
                <a:latin typeface="Gill Sans MT" panose="020B0502020104020203" pitchFamily="34" charset="0"/>
              </a:rPr>
              <a:t>Test dell’</a:t>
            </a:r>
            <a:r>
              <a:rPr lang="it-IT" sz="2700" dirty="0" err="1">
                <a:solidFill>
                  <a:schemeClr val="accent1">
                    <a:lumMod val="75000"/>
                  </a:schemeClr>
                </a:solidFill>
                <a:latin typeface="Gill Sans MT" panose="020B0502020104020203" pitchFamily="34" charset="0"/>
              </a:rPr>
              <a:t>osmolalità</a:t>
            </a:r>
            <a:r>
              <a:rPr lang="it-IT" sz="2700" dirty="0">
                <a:solidFill>
                  <a:schemeClr val="accent1">
                    <a:lumMod val="75000"/>
                  </a:schemeClr>
                </a:solidFill>
                <a:latin typeface="Gill Sans MT" panose="020B0502020104020203" pitchFamily="34" charset="0"/>
              </a:rPr>
              <a:t> urinaria</a:t>
            </a:r>
          </a:p>
        </p:txBody>
      </p:sp>
      <p:sp>
        <p:nvSpPr>
          <p:cNvPr id="3" name="Segnaposto contenuto 2"/>
          <p:cNvSpPr>
            <a:spLocks noGrp="1"/>
          </p:cNvSpPr>
          <p:nvPr>
            <p:ph idx="1"/>
          </p:nvPr>
        </p:nvSpPr>
        <p:spPr>
          <a:xfrm>
            <a:off x="2393813" y="1749134"/>
            <a:ext cx="7404375" cy="1915910"/>
          </a:xfrm>
        </p:spPr>
        <p:txBody>
          <a:bodyPr>
            <a:normAutofit/>
          </a:bodyPr>
          <a:lstStyle/>
          <a:p>
            <a:pPr marL="0" indent="0" algn="ctr">
              <a:buNone/>
            </a:pPr>
            <a:r>
              <a:rPr lang="it-IT" sz="2400" b="1" dirty="0">
                <a:latin typeface="Gill Sans MT" panose="020B0502020104020203" pitchFamily="34" charset="0"/>
              </a:rPr>
              <a:t>OSMOLALITÀ URINARIA: </a:t>
            </a:r>
          </a:p>
          <a:p>
            <a:pPr marL="0" indent="0" algn="ctr">
              <a:buNone/>
            </a:pPr>
            <a:r>
              <a:rPr lang="it-IT" sz="2400" dirty="0">
                <a:latin typeface="Gill Sans MT" panose="020B0502020104020203" pitchFamily="34" charset="0"/>
              </a:rPr>
              <a:t>concentrazione di soluto (particelle </a:t>
            </a:r>
            <a:r>
              <a:rPr lang="it-IT" sz="2400" dirty="0" err="1">
                <a:latin typeface="Gill Sans MT" panose="020B0502020104020203" pitchFamily="34" charset="0"/>
              </a:rPr>
              <a:t>osmoticamente</a:t>
            </a:r>
            <a:r>
              <a:rPr lang="it-IT" sz="2400" dirty="0">
                <a:latin typeface="Gill Sans MT" panose="020B0502020104020203" pitchFamily="34" charset="0"/>
              </a:rPr>
              <a:t> attive sodio, cloro e  potassio) per kg di solvente (</a:t>
            </a:r>
            <a:r>
              <a:rPr lang="it-IT" sz="2400" dirty="0" err="1">
                <a:latin typeface="Gill Sans MT" panose="020B0502020104020203" pitchFamily="34" charset="0"/>
              </a:rPr>
              <a:t>mosm</a:t>
            </a:r>
            <a:r>
              <a:rPr lang="it-IT" sz="2400" dirty="0">
                <a:latin typeface="Gill Sans MT" panose="020B0502020104020203" pitchFamily="34" charset="0"/>
              </a:rPr>
              <a:t>/kg). </a:t>
            </a:r>
          </a:p>
          <a:p>
            <a:pPr marL="0" indent="0">
              <a:buNone/>
            </a:pPr>
            <a:endParaRPr lang="it-IT" dirty="0"/>
          </a:p>
          <a:p>
            <a:pPr marL="0" indent="0">
              <a:buNone/>
            </a:pPr>
            <a:endParaRPr lang="it-IT" dirty="0"/>
          </a:p>
          <a:p>
            <a:pPr marL="0" indent="0">
              <a:buNone/>
            </a:pPr>
            <a:endParaRPr lang="it-IT" dirty="0"/>
          </a:p>
        </p:txBody>
      </p:sp>
      <p:sp>
        <p:nvSpPr>
          <p:cNvPr id="4" name="CasellaDiTesto 3"/>
          <p:cNvSpPr txBox="1"/>
          <p:nvPr/>
        </p:nvSpPr>
        <p:spPr>
          <a:xfrm>
            <a:off x="1618442" y="6502591"/>
            <a:ext cx="8955116" cy="484748"/>
          </a:xfrm>
          <a:prstGeom prst="rect">
            <a:avLst/>
          </a:prstGeom>
          <a:noFill/>
        </p:spPr>
        <p:txBody>
          <a:bodyPr wrap="square" rtlCol="0">
            <a:spAutoFit/>
          </a:bodyPr>
          <a:lstStyle/>
          <a:p>
            <a:pPr algn="ctr"/>
            <a:r>
              <a:rPr lang="en-US" sz="1000" i="1" dirty="0">
                <a:solidFill>
                  <a:prstClr val="black"/>
                </a:solidFill>
              </a:rPr>
              <a:t>Katz AL, Massry S, </a:t>
            </a:r>
            <a:r>
              <a:rPr lang="en-US" sz="1000" i="1" dirty="0" err="1">
                <a:solidFill>
                  <a:prstClr val="black"/>
                </a:solidFill>
              </a:rPr>
              <a:t>Agomn</a:t>
            </a:r>
            <a:r>
              <a:rPr lang="en-US" sz="1000" i="1" dirty="0">
                <a:solidFill>
                  <a:prstClr val="black"/>
                </a:solidFill>
              </a:rPr>
              <a:t> J, </a:t>
            </a:r>
            <a:r>
              <a:rPr lang="en-US" sz="1000" i="1" dirty="0" err="1">
                <a:solidFill>
                  <a:prstClr val="black"/>
                </a:solidFill>
              </a:rPr>
              <a:t>Toor</a:t>
            </a:r>
            <a:r>
              <a:rPr lang="en-US" sz="1000" i="1" dirty="0">
                <a:solidFill>
                  <a:prstClr val="black"/>
                </a:solidFill>
              </a:rPr>
              <a:t> M. Concentration and dilution of urine in permanent inhabitants of hot region. Israel Journal of Medical Science. 1965; 1(5), 968–978</a:t>
            </a:r>
            <a:r>
              <a:rPr lang="en-US" sz="1200" i="1" dirty="0">
                <a:solidFill>
                  <a:prstClr val="black"/>
                </a:solidFill>
              </a:rPr>
              <a:t>. </a:t>
            </a:r>
            <a:endParaRPr lang="it-IT" sz="1200" i="1" dirty="0">
              <a:solidFill>
                <a:prstClr val="black"/>
              </a:solidFill>
            </a:endParaRPr>
          </a:p>
          <a:p>
            <a:endParaRPr lang="it-IT" sz="1350" dirty="0">
              <a:solidFill>
                <a:prstClr val="black"/>
              </a:solidFill>
            </a:endParaRPr>
          </a:p>
        </p:txBody>
      </p:sp>
      <p:sp>
        <p:nvSpPr>
          <p:cNvPr id="6" name="AutoShape 4" descr="Risultati immagini per test osmolaritÃ  urine"/>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solidFill>
                <a:prstClr val="black"/>
              </a:solidFill>
            </a:endParaRPr>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6529" y="3218650"/>
            <a:ext cx="2896683" cy="2851240"/>
          </a:xfrm>
          <a:prstGeom prst="rect">
            <a:avLst/>
          </a:prstGeom>
        </p:spPr>
      </p:pic>
      <p:sp>
        <p:nvSpPr>
          <p:cNvPr id="9" name="CasellaDiTesto 8"/>
          <p:cNvSpPr txBox="1"/>
          <p:nvPr/>
        </p:nvSpPr>
        <p:spPr>
          <a:xfrm>
            <a:off x="5375564" y="3615253"/>
            <a:ext cx="4694976" cy="2008242"/>
          </a:xfrm>
          <a:prstGeom prst="rect">
            <a:avLst/>
          </a:prstGeom>
          <a:noFill/>
          <a:ln w="38100">
            <a:solidFill>
              <a:srgbClr val="0070C0"/>
            </a:solidFill>
          </a:ln>
        </p:spPr>
        <p:txBody>
          <a:bodyPr wrap="square" rtlCol="0">
            <a:spAutoFit/>
          </a:bodyPr>
          <a:lstStyle/>
          <a:p>
            <a:endParaRPr lang="it-IT" sz="2100" b="1" dirty="0">
              <a:solidFill>
                <a:prstClr val="black"/>
              </a:solidFill>
            </a:endParaRPr>
          </a:p>
          <a:p>
            <a:r>
              <a:rPr lang="it-IT" dirty="0">
                <a:solidFill>
                  <a:prstClr val="black"/>
                </a:solidFill>
                <a:latin typeface="Gill Sans MT" panose="020B0502020104020203" pitchFamily="34" charset="0"/>
              </a:rPr>
              <a:t>Valore di </a:t>
            </a:r>
            <a:r>
              <a:rPr lang="it-IT" dirty="0" err="1">
                <a:solidFill>
                  <a:prstClr val="black"/>
                </a:solidFill>
                <a:latin typeface="Gill Sans MT" panose="020B0502020104020203" pitchFamily="34" charset="0"/>
              </a:rPr>
              <a:t>osmolalità</a:t>
            </a:r>
            <a:r>
              <a:rPr lang="it-IT" dirty="0">
                <a:solidFill>
                  <a:prstClr val="black"/>
                </a:solidFill>
                <a:latin typeface="Gill Sans MT" panose="020B0502020104020203" pitchFamily="34" charset="0"/>
              </a:rPr>
              <a:t> urinaria &gt; 800 </a:t>
            </a:r>
            <a:r>
              <a:rPr lang="it-IT" dirty="0" err="1">
                <a:solidFill>
                  <a:prstClr val="black"/>
                </a:solidFill>
                <a:latin typeface="Gill Sans MT" panose="020B0502020104020203" pitchFamily="34" charset="0"/>
              </a:rPr>
              <a:t>mosm</a:t>
            </a:r>
            <a:r>
              <a:rPr lang="it-IT" dirty="0">
                <a:solidFill>
                  <a:prstClr val="black"/>
                </a:solidFill>
                <a:latin typeface="Gill Sans MT" panose="020B0502020104020203" pitchFamily="34" charset="0"/>
              </a:rPr>
              <a:t> / kg = DISIDRATAZIONE</a:t>
            </a:r>
          </a:p>
          <a:p>
            <a:endParaRPr lang="it-IT" dirty="0">
              <a:solidFill>
                <a:prstClr val="black"/>
              </a:solidFill>
              <a:latin typeface="Gill Sans MT" panose="020B0502020104020203" pitchFamily="34" charset="0"/>
            </a:endParaRPr>
          </a:p>
          <a:p>
            <a:r>
              <a:rPr lang="it-IT" dirty="0">
                <a:solidFill>
                  <a:prstClr val="black"/>
                </a:solidFill>
                <a:latin typeface="Gill Sans MT" panose="020B0502020104020203" pitchFamily="34" charset="0"/>
              </a:rPr>
              <a:t>Valore &lt; 800 </a:t>
            </a:r>
            <a:r>
              <a:rPr lang="it-IT" dirty="0" err="1">
                <a:solidFill>
                  <a:prstClr val="black"/>
                </a:solidFill>
                <a:latin typeface="Gill Sans MT" panose="020B0502020104020203" pitchFamily="34" charset="0"/>
              </a:rPr>
              <a:t>mosm</a:t>
            </a:r>
            <a:r>
              <a:rPr lang="it-IT" dirty="0">
                <a:solidFill>
                  <a:prstClr val="black"/>
                </a:solidFill>
                <a:latin typeface="Gill Sans MT" panose="020B0502020104020203" pitchFamily="34" charset="0"/>
              </a:rPr>
              <a:t> / kg = NORMOIDRATAZIONE</a:t>
            </a:r>
          </a:p>
          <a:p>
            <a:endParaRPr lang="it-IT" sz="1350" dirty="0">
              <a:solidFill>
                <a:prstClr val="black"/>
              </a:solidFill>
            </a:endParaRPr>
          </a:p>
        </p:txBody>
      </p:sp>
      <p:pic>
        <p:nvPicPr>
          <p:cNvPr id="14" name="Immagin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899085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Immagine 70">
            <a:extLst>
              <a:ext uri="{FF2B5EF4-FFF2-40B4-BE49-F238E27FC236}">
                <a16:creationId xmlns:a16="http://schemas.microsoft.com/office/drawing/2014/main" id="{D1A3F2A3-E11F-4F22-A007-F1D19D872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750" y="1649414"/>
            <a:ext cx="4070429" cy="4850852"/>
          </a:xfrm>
          <a:prstGeom prst="rect">
            <a:avLst/>
          </a:prstGeom>
        </p:spPr>
      </p:pic>
      <p:sp>
        <p:nvSpPr>
          <p:cNvPr id="72" name="CasellaDiTesto 71">
            <a:extLst>
              <a:ext uri="{FF2B5EF4-FFF2-40B4-BE49-F238E27FC236}">
                <a16:creationId xmlns:a16="http://schemas.microsoft.com/office/drawing/2014/main" id="{379C4E12-3F56-43D0-B6BF-7617F8CCF1D2}"/>
              </a:ext>
            </a:extLst>
          </p:cNvPr>
          <p:cNvSpPr txBox="1"/>
          <p:nvPr/>
        </p:nvSpPr>
        <p:spPr>
          <a:xfrm>
            <a:off x="1727676" y="2182506"/>
            <a:ext cx="4368325" cy="1246495"/>
          </a:xfrm>
          <a:prstGeom prst="rect">
            <a:avLst/>
          </a:prstGeom>
          <a:ln w="381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2500" dirty="0">
                <a:solidFill>
                  <a:prstClr val="black"/>
                </a:solidFill>
                <a:latin typeface="Gill Sans MT" panose="020B0502020104020203" pitchFamily="34" charset="0"/>
              </a:rPr>
              <a:t>Lo sapevate che anche dal colore delle urine si può capire se si sta bevendo abbastanza?</a:t>
            </a:r>
          </a:p>
        </p:txBody>
      </p:sp>
      <p:sp>
        <p:nvSpPr>
          <p:cNvPr id="2" name="Ovale 1">
            <a:extLst>
              <a:ext uri="{FF2B5EF4-FFF2-40B4-BE49-F238E27FC236}">
                <a16:creationId xmlns:a16="http://schemas.microsoft.com/office/drawing/2014/main" id="{D44421CA-D324-43FD-AF01-653A8B685188}"/>
              </a:ext>
            </a:extLst>
          </p:cNvPr>
          <p:cNvSpPr/>
          <p:nvPr/>
        </p:nvSpPr>
        <p:spPr>
          <a:xfrm>
            <a:off x="6316750" y="2547258"/>
            <a:ext cx="3240275" cy="2164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3" name="Rettangolo 2">
            <a:extLst>
              <a:ext uri="{FF2B5EF4-FFF2-40B4-BE49-F238E27FC236}">
                <a16:creationId xmlns:a16="http://schemas.microsoft.com/office/drawing/2014/main" id="{CDA30420-BF8B-490C-92E2-8F3FBF1E5113}"/>
              </a:ext>
            </a:extLst>
          </p:cNvPr>
          <p:cNvSpPr/>
          <p:nvPr/>
        </p:nvSpPr>
        <p:spPr>
          <a:xfrm>
            <a:off x="3679970" y="357735"/>
            <a:ext cx="4886852" cy="1138773"/>
          </a:xfrm>
          <a:prstGeom prst="rect">
            <a:avLst/>
          </a:prstGeom>
        </p:spPr>
        <p:txBody>
          <a:bodyPr wrap="none">
            <a:spAutoFit/>
          </a:bodyPr>
          <a:lstStyle/>
          <a:p>
            <a:pPr algn="ctr"/>
            <a:r>
              <a:rPr lang="it-IT" sz="3400" dirty="0">
                <a:solidFill>
                  <a:srgbClr val="0070C0"/>
                </a:solidFill>
                <a:latin typeface="Gill Sans MT" panose="020B0502020104020203" pitchFamily="34" charset="0"/>
              </a:rPr>
              <a:t>TEST DELLE URINE: </a:t>
            </a:r>
          </a:p>
          <a:p>
            <a:pPr algn="ctr"/>
            <a:r>
              <a:rPr lang="it-IT" sz="3400" dirty="0">
                <a:solidFill>
                  <a:srgbClr val="0070C0"/>
                </a:solidFill>
                <a:latin typeface="Gill Sans MT" panose="020B0502020104020203" pitchFamily="34" charset="0"/>
              </a:rPr>
              <a:t>STATO DI IDRATAZIONE</a:t>
            </a:r>
          </a:p>
        </p:txBody>
      </p:sp>
      <p:pic>
        <p:nvPicPr>
          <p:cNvPr id="4" name="Immagine 3">
            <a:extLst>
              <a:ext uri="{FF2B5EF4-FFF2-40B4-BE49-F238E27FC236}">
                <a16:creationId xmlns:a16="http://schemas.microsoft.com/office/drawing/2014/main" id="{32585CD5-5E8C-4CB1-A7D8-9E6D7E3D3FBF}"/>
              </a:ext>
            </a:extLst>
          </p:cNvPr>
          <p:cNvPicPr>
            <a:picLocks noChangeAspect="1"/>
          </p:cNvPicPr>
          <p:nvPr/>
        </p:nvPicPr>
        <p:blipFill>
          <a:blip r:embed="rId3"/>
          <a:stretch>
            <a:fillRect/>
          </a:stretch>
        </p:blipFill>
        <p:spPr>
          <a:xfrm>
            <a:off x="1600261" y="3800872"/>
            <a:ext cx="4549669" cy="3033112"/>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1891324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8E77A2C-5C5E-4F6E-B3A3-8A2BF6E5CED9}"/>
              </a:ext>
            </a:extLst>
          </p:cNvPr>
          <p:cNvPicPr>
            <a:picLocks noChangeAspect="1"/>
          </p:cNvPicPr>
          <p:nvPr/>
        </p:nvPicPr>
        <p:blipFill>
          <a:blip r:embed="rId2"/>
          <a:stretch>
            <a:fillRect/>
          </a:stretch>
        </p:blipFill>
        <p:spPr>
          <a:xfrm>
            <a:off x="2540566" y="5372661"/>
            <a:ext cx="4168889" cy="1228303"/>
          </a:xfrm>
          <a:prstGeom prst="rect">
            <a:avLst/>
          </a:prstGeom>
        </p:spPr>
      </p:pic>
      <p:sp>
        <p:nvSpPr>
          <p:cNvPr id="5" name="CasellaDiTesto 4">
            <a:extLst>
              <a:ext uri="{FF2B5EF4-FFF2-40B4-BE49-F238E27FC236}">
                <a16:creationId xmlns:a16="http://schemas.microsoft.com/office/drawing/2014/main" id="{B99F6266-8FA9-400B-9E8E-A8FE64C73BF2}"/>
              </a:ext>
            </a:extLst>
          </p:cNvPr>
          <p:cNvSpPr txBox="1"/>
          <p:nvPr/>
        </p:nvSpPr>
        <p:spPr>
          <a:xfrm>
            <a:off x="2312190" y="1140838"/>
            <a:ext cx="4652136" cy="40934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it-IT" sz="2000" dirty="0">
                <a:solidFill>
                  <a:prstClr val="white"/>
                </a:solidFill>
                <a:latin typeface="Gill Sans MT" panose="020B0502020104020203" pitchFamily="34" charset="0"/>
              </a:rPr>
              <a:t>Mantenere una buona idratazione sul luogo di lavoro può risultare difficile per molti di noi.</a:t>
            </a:r>
          </a:p>
          <a:p>
            <a:endParaRPr lang="it-IT" sz="2000" dirty="0">
              <a:solidFill>
                <a:prstClr val="white"/>
              </a:solidFill>
              <a:latin typeface="Gill Sans MT" panose="020B0502020104020203" pitchFamily="34" charset="0"/>
            </a:endParaRPr>
          </a:p>
          <a:p>
            <a:r>
              <a:rPr lang="it-IT" sz="2000" dirty="0">
                <a:solidFill>
                  <a:prstClr val="white"/>
                </a:solidFill>
                <a:latin typeface="Gill Sans MT" panose="020B0502020104020203" pitchFamily="34" charset="0"/>
              </a:rPr>
              <a:t>L’idratazione ci consente di migliorare la nostra produttività a lavoro, aiutandoci ad operare meglio sia fisicamente che mentalmente.</a:t>
            </a:r>
          </a:p>
          <a:p>
            <a:r>
              <a:rPr lang="it-IT" sz="2000" dirty="0">
                <a:solidFill>
                  <a:prstClr val="white"/>
                </a:solidFill>
                <a:latin typeface="Gill Sans MT" panose="020B0502020104020203" pitchFamily="34" charset="0"/>
              </a:rPr>
              <a:t>Inoltre aiuta a compensare potenziali rischi per la sicurezza. Ad esempio la disidratazione riduce la concentrazione e questo potrebbe essere un rischio per chiunque usi macchinari o guidi un veicolo</a:t>
            </a:r>
          </a:p>
        </p:txBody>
      </p:sp>
      <p:pic>
        <p:nvPicPr>
          <p:cNvPr id="8" name="Immagine 7">
            <a:extLst>
              <a:ext uri="{FF2B5EF4-FFF2-40B4-BE49-F238E27FC236}">
                <a16:creationId xmlns:a16="http://schemas.microsoft.com/office/drawing/2014/main" id="{A5188A51-EB79-407C-BFF6-A25E77379B60}"/>
              </a:ext>
            </a:extLst>
          </p:cNvPr>
          <p:cNvPicPr>
            <a:picLocks noChangeAspect="1"/>
          </p:cNvPicPr>
          <p:nvPr/>
        </p:nvPicPr>
        <p:blipFill>
          <a:blip r:embed="rId3"/>
          <a:stretch>
            <a:fillRect/>
          </a:stretch>
        </p:blipFill>
        <p:spPr>
          <a:xfrm>
            <a:off x="7210860" y="1027524"/>
            <a:ext cx="3326888" cy="4418779"/>
          </a:xfrm>
          <a:prstGeom prst="rect">
            <a:avLst/>
          </a:prstGeom>
        </p:spPr>
      </p:pic>
      <p:pic>
        <p:nvPicPr>
          <p:cNvPr id="7" name="Immagine 6">
            <a:extLst>
              <a:ext uri="{FF2B5EF4-FFF2-40B4-BE49-F238E27FC236}">
                <a16:creationId xmlns:a16="http://schemas.microsoft.com/office/drawing/2014/main" id="{00E76600-94BF-4423-A441-1A2DB3C5DA32}"/>
              </a:ext>
            </a:extLst>
          </p:cNvPr>
          <p:cNvPicPr>
            <a:picLocks noChangeAspect="1"/>
          </p:cNvPicPr>
          <p:nvPr/>
        </p:nvPicPr>
        <p:blipFill>
          <a:blip r:embed="rId4"/>
          <a:stretch>
            <a:fillRect/>
          </a:stretch>
        </p:blipFill>
        <p:spPr>
          <a:xfrm>
            <a:off x="7615916" y="6214993"/>
            <a:ext cx="2516776" cy="385970"/>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3606454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44EF915-0447-4532-A771-A7C197F9EDD3}"/>
              </a:ext>
            </a:extLst>
          </p:cNvPr>
          <p:cNvPicPr>
            <a:picLocks noChangeAspect="1"/>
          </p:cNvPicPr>
          <p:nvPr/>
        </p:nvPicPr>
        <p:blipFill rotWithShape="1">
          <a:blip r:embed="rId2"/>
          <a:srcRect l="24758" t="53460" r="25728" b="25483"/>
          <a:stretch/>
        </p:blipFill>
        <p:spPr>
          <a:xfrm>
            <a:off x="2655902" y="5362114"/>
            <a:ext cx="6880194" cy="1495887"/>
          </a:xfrm>
          <a:prstGeom prst="rect">
            <a:avLst/>
          </a:prstGeom>
        </p:spPr>
      </p:pic>
      <p:pic>
        <p:nvPicPr>
          <p:cNvPr id="3" name="Immagine 2">
            <a:extLst>
              <a:ext uri="{FF2B5EF4-FFF2-40B4-BE49-F238E27FC236}">
                <a16:creationId xmlns:a16="http://schemas.microsoft.com/office/drawing/2014/main" id="{E234CDC9-2CA2-4078-9E40-7CC9FABB50D9}"/>
              </a:ext>
            </a:extLst>
          </p:cNvPr>
          <p:cNvPicPr>
            <a:picLocks noChangeAspect="1"/>
          </p:cNvPicPr>
          <p:nvPr/>
        </p:nvPicPr>
        <p:blipFill rotWithShape="1">
          <a:blip r:embed="rId3"/>
          <a:srcRect l="23786" t="24131" r="25862" b="5685"/>
          <a:stretch/>
        </p:blipFill>
        <p:spPr>
          <a:xfrm>
            <a:off x="2655903" y="79900"/>
            <a:ext cx="6880195" cy="5394473"/>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9319320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ttangolo 12">
            <a:extLst>
              <a:ext uri="{FF2B5EF4-FFF2-40B4-BE49-F238E27FC236}">
                <a16:creationId xmlns:a16="http://schemas.microsoft.com/office/drawing/2014/main" id="{7E4C85BE-309B-9FD5-02E8-B9F630F564D9}"/>
              </a:ext>
            </a:extLst>
          </p:cNvPr>
          <p:cNvSpPr>
            <a:spLocks noChangeArrowheads="1"/>
          </p:cNvSpPr>
          <p:nvPr/>
        </p:nvSpPr>
        <p:spPr bwMode="auto">
          <a:xfrm>
            <a:off x="3565526" y="1"/>
            <a:ext cx="4651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0C61AE"/>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eaLnBrk="0" hangingPunct="0">
              <a:spcBef>
                <a:spcPct val="20000"/>
              </a:spcBef>
              <a:buClr>
                <a:srgbClr val="AABBDF"/>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eaLnBrk="0" hangingPunct="0">
              <a:spcBef>
                <a:spcPct val="20000"/>
              </a:spcBef>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None/>
            </a:pPr>
            <a:r>
              <a:rPr lang="it-IT" altLang="it-IT" sz="1800" b="1">
                <a:solidFill>
                  <a:prstClr val="black"/>
                </a:solidFill>
                <a:latin typeface="Constantia" panose="02030602050306030303" pitchFamily="18" charset="0"/>
                <a:cs typeface="Arial" panose="020B0604020202020204" pitchFamily="34" charset="0"/>
              </a:rPr>
              <a:t> </a:t>
            </a:r>
            <a:r>
              <a:rPr lang="it-IT" altLang="it-IT" sz="1800" b="1">
                <a:solidFill>
                  <a:srgbClr val="1F497D"/>
                </a:solidFill>
                <a:latin typeface="Constantia" panose="02030602050306030303" pitchFamily="18" charset="0"/>
                <a:cs typeface="Arial" panose="020B0604020202020204" pitchFamily="34" charset="0"/>
              </a:rPr>
              <a:t>RISULTATI (1)</a:t>
            </a:r>
          </a:p>
          <a:p>
            <a:pPr algn="ctr" fontAlgn="base">
              <a:spcBef>
                <a:spcPct val="0"/>
              </a:spcBef>
              <a:spcAft>
                <a:spcPct val="0"/>
              </a:spcAft>
              <a:buClrTx/>
              <a:buSzTx/>
              <a:buNone/>
            </a:pPr>
            <a:r>
              <a:rPr lang="it-IT" altLang="it-IT" sz="1800" b="1">
                <a:solidFill>
                  <a:srgbClr val="1F497D"/>
                </a:solidFill>
                <a:latin typeface="Constantia" panose="02030602050306030303" pitchFamily="18" charset="0"/>
                <a:cs typeface="Arial" panose="020B0604020202020204" pitchFamily="34" charset="0"/>
              </a:rPr>
              <a:t>BMI DEI BAMBINI vs BMI DEI GENITORI</a:t>
            </a:r>
          </a:p>
        </p:txBody>
      </p:sp>
      <p:pic>
        <p:nvPicPr>
          <p:cNvPr id="17411" name="Picture 4">
            <a:extLst>
              <a:ext uri="{FF2B5EF4-FFF2-40B4-BE49-F238E27FC236}">
                <a16:creationId xmlns:a16="http://schemas.microsoft.com/office/drawing/2014/main" id="{C12C748E-162F-FE6B-B047-4DAEA3AE8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620714"/>
            <a:ext cx="8424863"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9">
            <a:extLst>
              <a:ext uri="{FF2B5EF4-FFF2-40B4-BE49-F238E27FC236}">
                <a16:creationId xmlns:a16="http://schemas.microsoft.com/office/drawing/2014/main" id="{D63B1E1F-5F16-E2E2-46B1-19F7B1195BD4}"/>
              </a:ext>
            </a:extLst>
          </p:cNvPr>
          <p:cNvGrpSpPr>
            <a:grpSpLocks/>
          </p:cNvGrpSpPr>
          <p:nvPr/>
        </p:nvGrpSpPr>
        <p:grpSpPr bwMode="auto">
          <a:xfrm>
            <a:off x="7608889" y="3716339"/>
            <a:ext cx="2016125" cy="2052637"/>
            <a:chOff x="6084168" y="3717032"/>
            <a:chExt cx="2016224" cy="2052705"/>
          </a:xfrm>
        </p:grpSpPr>
        <p:sp>
          <p:nvSpPr>
            <p:cNvPr id="8" name="Ovale 7">
              <a:extLst>
                <a:ext uri="{FF2B5EF4-FFF2-40B4-BE49-F238E27FC236}">
                  <a16:creationId xmlns:a16="http://schemas.microsoft.com/office/drawing/2014/main" id="{E1001246-8CEE-6188-7807-27EF274E92BF}"/>
                </a:ext>
              </a:extLst>
            </p:cNvPr>
            <p:cNvSpPr/>
            <p:nvPr/>
          </p:nvSpPr>
          <p:spPr>
            <a:xfrm>
              <a:off x="7308190" y="3861499"/>
              <a:ext cx="792202" cy="1908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latin typeface="Century Schoolbook"/>
              </a:endParaRPr>
            </a:p>
          </p:txBody>
        </p:sp>
        <p:sp>
          <p:nvSpPr>
            <p:cNvPr id="9" name="Ovale 8">
              <a:extLst>
                <a:ext uri="{FF2B5EF4-FFF2-40B4-BE49-F238E27FC236}">
                  <a16:creationId xmlns:a16="http://schemas.microsoft.com/office/drawing/2014/main" id="{42E3A3B6-F58F-B494-FFAA-17B4181DCEB6}"/>
                </a:ext>
              </a:extLst>
            </p:cNvPr>
            <p:cNvSpPr/>
            <p:nvPr/>
          </p:nvSpPr>
          <p:spPr>
            <a:xfrm>
              <a:off x="6084168" y="3717032"/>
              <a:ext cx="630268" cy="2052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latin typeface="Century Schoolbook"/>
              </a:endParaRPr>
            </a:p>
          </p:txBody>
        </p:sp>
      </p:grpSp>
      <p:grpSp>
        <p:nvGrpSpPr>
          <p:cNvPr id="4" name="Gruppo 5">
            <a:extLst>
              <a:ext uri="{FF2B5EF4-FFF2-40B4-BE49-F238E27FC236}">
                <a16:creationId xmlns:a16="http://schemas.microsoft.com/office/drawing/2014/main" id="{61A1922A-51CA-02CF-8D2D-A39405BAAED7}"/>
              </a:ext>
            </a:extLst>
          </p:cNvPr>
          <p:cNvGrpSpPr>
            <a:grpSpLocks/>
          </p:cNvGrpSpPr>
          <p:nvPr/>
        </p:nvGrpSpPr>
        <p:grpSpPr bwMode="auto">
          <a:xfrm>
            <a:off x="2566988" y="3860800"/>
            <a:ext cx="2551112" cy="2305050"/>
            <a:chOff x="1043608" y="3861047"/>
            <a:chExt cx="2551259" cy="2304257"/>
          </a:xfrm>
        </p:grpSpPr>
        <p:sp>
          <p:nvSpPr>
            <p:cNvPr id="3" name="Ovale 2">
              <a:extLst>
                <a:ext uri="{FF2B5EF4-FFF2-40B4-BE49-F238E27FC236}">
                  <a16:creationId xmlns:a16="http://schemas.microsoft.com/office/drawing/2014/main" id="{32D249B5-9190-B4EA-4D5B-5C2C35402D5F}"/>
                </a:ext>
              </a:extLst>
            </p:cNvPr>
            <p:cNvSpPr/>
            <p:nvPr/>
          </p:nvSpPr>
          <p:spPr>
            <a:xfrm>
              <a:off x="2772495" y="3861047"/>
              <a:ext cx="822372" cy="179960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latin typeface="Century Schoolbook"/>
              </a:endParaRPr>
            </a:p>
          </p:txBody>
        </p:sp>
        <p:cxnSp>
          <p:nvCxnSpPr>
            <p:cNvPr id="5" name="Connettore 2 4">
              <a:extLst>
                <a:ext uri="{FF2B5EF4-FFF2-40B4-BE49-F238E27FC236}">
                  <a16:creationId xmlns:a16="http://schemas.microsoft.com/office/drawing/2014/main" id="{D27712B5-8453-C58A-2275-2B51941B79F5}"/>
                </a:ext>
              </a:extLst>
            </p:cNvPr>
            <p:cNvCxnSpPr/>
            <p:nvPr/>
          </p:nvCxnSpPr>
          <p:spPr>
            <a:xfrm flipV="1">
              <a:off x="1043608" y="5444827"/>
              <a:ext cx="1728887" cy="72047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7419" name="Text Box 11">
            <a:extLst>
              <a:ext uri="{FF2B5EF4-FFF2-40B4-BE49-F238E27FC236}">
                <a16:creationId xmlns:a16="http://schemas.microsoft.com/office/drawing/2014/main" id="{BDED9393-2491-2FDF-7B3E-BE096E3B043C}"/>
              </a:ext>
            </a:extLst>
          </p:cNvPr>
          <p:cNvSpPr txBox="1">
            <a:spLocks noChangeArrowheads="1"/>
          </p:cNvSpPr>
          <p:nvPr/>
        </p:nvSpPr>
        <p:spPr bwMode="auto">
          <a:xfrm>
            <a:off x="7535863" y="6643688"/>
            <a:ext cx="26971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altLang="it-IT" sz="800" b="1" i="1">
                <a:solidFill>
                  <a:prstClr val="black"/>
                </a:solidFill>
                <a:latin typeface="Arial" panose="020B0604020202020204" pitchFamily="34" charset="0"/>
                <a:cs typeface="Arial" panose="020B0604020202020204" pitchFamily="34" charset="0"/>
              </a:rPr>
              <a:t>Bracale R., Carruba M., et al,Eat Weight Disord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ttangolo 2">
            <a:extLst>
              <a:ext uri="{FF2B5EF4-FFF2-40B4-BE49-F238E27FC236}">
                <a16:creationId xmlns:a16="http://schemas.microsoft.com/office/drawing/2014/main" id="{6BB1895D-7FE5-5FCE-6301-50D68D487F00}"/>
              </a:ext>
            </a:extLst>
          </p:cNvPr>
          <p:cNvSpPr>
            <a:spLocks noChangeArrowheads="1"/>
          </p:cNvSpPr>
          <p:nvPr/>
        </p:nvSpPr>
        <p:spPr bwMode="auto">
          <a:xfrm>
            <a:off x="2279651" y="47626"/>
            <a:ext cx="7345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0C61AE"/>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eaLnBrk="0" hangingPunct="0">
              <a:spcBef>
                <a:spcPct val="20000"/>
              </a:spcBef>
              <a:buClr>
                <a:srgbClr val="AABBDF"/>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eaLnBrk="0" hangingPunct="0">
              <a:spcBef>
                <a:spcPct val="20000"/>
              </a:spcBef>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None/>
            </a:pPr>
            <a:r>
              <a:rPr lang="it-IT" altLang="it-IT" sz="1800" b="1">
                <a:solidFill>
                  <a:prstClr val="black"/>
                </a:solidFill>
                <a:latin typeface="Constantia" panose="02030602050306030303" pitchFamily="18" charset="0"/>
                <a:cs typeface="Arial" panose="020B0604020202020204" pitchFamily="34" charset="0"/>
              </a:rPr>
              <a:t> </a:t>
            </a:r>
            <a:r>
              <a:rPr lang="it-IT" altLang="it-IT" sz="1800" b="1">
                <a:solidFill>
                  <a:srgbClr val="1F497D"/>
                </a:solidFill>
                <a:latin typeface="Constantia" panose="02030602050306030303" pitchFamily="18" charset="0"/>
                <a:cs typeface="Arial" panose="020B0604020202020204" pitchFamily="34" charset="0"/>
              </a:rPr>
              <a:t>RISULTATI (1)</a:t>
            </a:r>
          </a:p>
          <a:p>
            <a:pPr algn="ctr" fontAlgn="base">
              <a:spcBef>
                <a:spcPct val="0"/>
              </a:spcBef>
              <a:spcAft>
                <a:spcPct val="0"/>
              </a:spcAft>
              <a:buClrTx/>
              <a:buSzTx/>
              <a:buNone/>
            </a:pPr>
            <a:r>
              <a:rPr lang="it-IT" altLang="it-IT" sz="1800" b="1">
                <a:solidFill>
                  <a:srgbClr val="1F497D"/>
                </a:solidFill>
                <a:latin typeface="Constantia" panose="02030602050306030303" pitchFamily="18" charset="0"/>
                <a:cs typeface="Arial" panose="020B0604020202020204" pitchFamily="34" charset="0"/>
              </a:rPr>
              <a:t>LIVELLO DI ISTRUZIONE DEI GENITORI E BMI DEI BAMBINI</a:t>
            </a:r>
          </a:p>
        </p:txBody>
      </p:sp>
      <p:pic>
        <p:nvPicPr>
          <p:cNvPr id="18435" name="Picture 2">
            <a:extLst>
              <a:ext uri="{FF2B5EF4-FFF2-40B4-BE49-F238E27FC236}">
                <a16:creationId xmlns:a16="http://schemas.microsoft.com/office/drawing/2014/main" id="{A8118C7E-3DBE-A618-0314-CC061A4CB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836614"/>
            <a:ext cx="849788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2 5">
            <a:extLst>
              <a:ext uri="{FF2B5EF4-FFF2-40B4-BE49-F238E27FC236}">
                <a16:creationId xmlns:a16="http://schemas.microsoft.com/office/drawing/2014/main" id="{F0F0ED42-A9F0-2683-10B1-98E3FC1788F3}"/>
              </a:ext>
            </a:extLst>
          </p:cNvPr>
          <p:cNvCxnSpPr/>
          <p:nvPr/>
        </p:nvCxnSpPr>
        <p:spPr>
          <a:xfrm>
            <a:off x="4583113" y="1628776"/>
            <a:ext cx="0" cy="10080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8" name="Connettore 2 7">
            <a:extLst>
              <a:ext uri="{FF2B5EF4-FFF2-40B4-BE49-F238E27FC236}">
                <a16:creationId xmlns:a16="http://schemas.microsoft.com/office/drawing/2014/main" id="{B000A1E0-C968-FE5B-D4F7-D7591589C7A1}"/>
              </a:ext>
            </a:extLst>
          </p:cNvPr>
          <p:cNvCxnSpPr/>
          <p:nvPr/>
        </p:nvCxnSpPr>
        <p:spPr>
          <a:xfrm>
            <a:off x="5591175" y="1781176"/>
            <a:ext cx="0" cy="10080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9" name="Connettore 2 8">
            <a:extLst>
              <a:ext uri="{FF2B5EF4-FFF2-40B4-BE49-F238E27FC236}">
                <a16:creationId xmlns:a16="http://schemas.microsoft.com/office/drawing/2014/main" id="{25967D31-5D17-BF1A-73CF-87AD9F57D473}"/>
              </a:ext>
            </a:extLst>
          </p:cNvPr>
          <p:cNvCxnSpPr/>
          <p:nvPr/>
        </p:nvCxnSpPr>
        <p:spPr>
          <a:xfrm>
            <a:off x="9137650" y="3752851"/>
            <a:ext cx="0" cy="100806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8440" name="Text Box 8">
            <a:extLst>
              <a:ext uri="{FF2B5EF4-FFF2-40B4-BE49-F238E27FC236}">
                <a16:creationId xmlns:a16="http://schemas.microsoft.com/office/drawing/2014/main" id="{B2280D58-28E1-8658-D5CF-645DC1624BD7}"/>
              </a:ext>
            </a:extLst>
          </p:cNvPr>
          <p:cNvSpPr txBox="1">
            <a:spLocks noChangeArrowheads="1"/>
          </p:cNvSpPr>
          <p:nvPr/>
        </p:nvSpPr>
        <p:spPr bwMode="auto">
          <a:xfrm>
            <a:off x="7535863" y="6643688"/>
            <a:ext cx="26971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altLang="it-IT" sz="800" b="1" i="1">
                <a:solidFill>
                  <a:prstClr val="black"/>
                </a:solidFill>
                <a:latin typeface="Arial" panose="020B0604020202020204" pitchFamily="34" charset="0"/>
                <a:cs typeface="Arial" panose="020B0604020202020204" pitchFamily="34" charset="0"/>
              </a:rPr>
              <a:t>Bracale R., Carruba M., et al,Eat Weight Disord 2013</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a:extLst>
              <a:ext uri="{FF2B5EF4-FFF2-40B4-BE49-F238E27FC236}">
                <a16:creationId xmlns:a16="http://schemas.microsoft.com/office/drawing/2014/main" id="{5A93C7DC-643A-3A26-0C4B-1654A4330EC6}"/>
              </a:ext>
            </a:extLst>
          </p:cNvPr>
          <p:cNvSpPr>
            <a:spLocks noChangeArrowheads="1"/>
          </p:cNvSpPr>
          <p:nvPr/>
        </p:nvSpPr>
        <p:spPr bwMode="auto">
          <a:xfrm>
            <a:off x="3216276" y="1"/>
            <a:ext cx="5472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0C61AE"/>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eaLnBrk="0" hangingPunct="0">
              <a:spcBef>
                <a:spcPct val="20000"/>
              </a:spcBef>
              <a:buClr>
                <a:srgbClr val="AABBDF"/>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eaLnBrk="0" hangingPunct="0">
              <a:spcBef>
                <a:spcPct val="20000"/>
              </a:spcBef>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None/>
            </a:pPr>
            <a:r>
              <a:rPr lang="it-IT" altLang="it-IT" sz="1800" b="1">
                <a:solidFill>
                  <a:prstClr val="black"/>
                </a:solidFill>
                <a:latin typeface="Constantia" panose="02030602050306030303" pitchFamily="18" charset="0"/>
                <a:cs typeface="Arial" panose="020B0604020202020204" pitchFamily="34" charset="0"/>
              </a:rPr>
              <a:t> </a:t>
            </a:r>
            <a:r>
              <a:rPr lang="it-IT" altLang="it-IT" sz="1800" b="1">
                <a:solidFill>
                  <a:srgbClr val="1F497D"/>
                </a:solidFill>
                <a:latin typeface="Constantia" panose="02030602050306030303" pitchFamily="18" charset="0"/>
                <a:cs typeface="Arial" panose="020B0604020202020204" pitchFamily="34" charset="0"/>
              </a:rPr>
              <a:t>RISULTATI (1)</a:t>
            </a:r>
          </a:p>
          <a:p>
            <a:pPr algn="ctr" fontAlgn="base">
              <a:spcBef>
                <a:spcPct val="0"/>
              </a:spcBef>
              <a:spcAft>
                <a:spcPct val="0"/>
              </a:spcAft>
              <a:buClrTx/>
              <a:buSzTx/>
              <a:buNone/>
            </a:pPr>
            <a:r>
              <a:rPr lang="it-IT" altLang="it-IT" sz="1800" b="1">
                <a:solidFill>
                  <a:srgbClr val="1F497D"/>
                </a:solidFill>
                <a:latin typeface="Constantia" panose="02030602050306030303" pitchFamily="18" charset="0"/>
                <a:cs typeface="Arial" panose="020B0604020202020204" pitchFamily="34" charset="0"/>
              </a:rPr>
              <a:t>FREQUENZA DI ATTIVITA’ FISICA DEI BAMBINI E LORO BMI</a:t>
            </a:r>
          </a:p>
        </p:txBody>
      </p:sp>
      <p:pic>
        <p:nvPicPr>
          <p:cNvPr id="19459" name="Picture 2">
            <a:extLst>
              <a:ext uri="{FF2B5EF4-FFF2-40B4-BE49-F238E27FC236}">
                <a16:creationId xmlns:a16="http://schemas.microsoft.com/office/drawing/2014/main" id="{6A3FBD68-D9F8-00F8-9643-0991827AF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062038"/>
            <a:ext cx="8353425"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ttore 2 3">
            <a:extLst>
              <a:ext uri="{FF2B5EF4-FFF2-40B4-BE49-F238E27FC236}">
                <a16:creationId xmlns:a16="http://schemas.microsoft.com/office/drawing/2014/main" id="{D9205317-D28D-E13A-DB80-81CFB290DA7D}"/>
              </a:ext>
            </a:extLst>
          </p:cNvPr>
          <p:cNvCxnSpPr/>
          <p:nvPr/>
        </p:nvCxnSpPr>
        <p:spPr>
          <a:xfrm>
            <a:off x="8882063" y="3643313"/>
            <a:ext cx="0" cy="100806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5" name="Ovale 4">
            <a:extLst>
              <a:ext uri="{FF2B5EF4-FFF2-40B4-BE49-F238E27FC236}">
                <a16:creationId xmlns:a16="http://schemas.microsoft.com/office/drawing/2014/main" id="{AEDF9E50-D594-BC96-52B0-AA2D74F98377}"/>
              </a:ext>
            </a:extLst>
          </p:cNvPr>
          <p:cNvSpPr/>
          <p:nvPr/>
        </p:nvSpPr>
        <p:spPr>
          <a:xfrm>
            <a:off x="8382001" y="2857500"/>
            <a:ext cx="714375" cy="2643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latin typeface="Century Schoolbook"/>
            </a:endParaRPr>
          </a:p>
        </p:txBody>
      </p:sp>
      <p:sp>
        <p:nvSpPr>
          <p:cNvPr id="19463" name="Text Box 7">
            <a:extLst>
              <a:ext uri="{FF2B5EF4-FFF2-40B4-BE49-F238E27FC236}">
                <a16:creationId xmlns:a16="http://schemas.microsoft.com/office/drawing/2014/main" id="{AFEFBF40-74CC-F2C0-47D4-07DED7ECE441}"/>
              </a:ext>
            </a:extLst>
          </p:cNvPr>
          <p:cNvSpPr txBox="1">
            <a:spLocks noChangeArrowheads="1"/>
          </p:cNvSpPr>
          <p:nvPr/>
        </p:nvSpPr>
        <p:spPr bwMode="auto">
          <a:xfrm>
            <a:off x="7535863" y="6643688"/>
            <a:ext cx="26971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altLang="it-IT" sz="800" b="1" i="1">
                <a:solidFill>
                  <a:prstClr val="black"/>
                </a:solidFill>
                <a:latin typeface="Arial" panose="020B0604020202020204" pitchFamily="34" charset="0"/>
                <a:cs typeface="Arial" panose="020B0604020202020204" pitchFamily="34" charset="0"/>
              </a:rPr>
              <a:t>Bracale R., Carruba M., et al,Eat Weight Disord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1">
            <a:extLst>
              <a:ext uri="{FF2B5EF4-FFF2-40B4-BE49-F238E27FC236}">
                <a16:creationId xmlns:a16="http://schemas.microsoft.com/office/drawing/2014/main" id="{B6E6942D-E93B-9267-50B3-D009C5AD04DE}"/>
              </a:ext>
            </a:extLst>
          </p:cNvPr>
          <p:cNvSpPr>
            <a:spLocks noChangeArrowheads="1"/>
          </p:cNvSpPr>
          <p:nvPr/>
        </p:nvSpPr>
        <p:spPr bwMode="auto">
          <a:xfrm>
            <a:off x="2711450" y="30163"/>
            <a:ext cx="5976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0C61AE"/>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eaLnBrk="0" hangingPunct="0">
              <a:spcBef>
                <a:spcPct val="20000"/>
              </a:spcBef>
              <a:buClr>
                <a:srgbClr val="AABBDF"/>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eaLnBrk="0" hangingPunct="0">
              <a:spcBef>
                <a:spcPct val="20000"/>
              </a:spcBef>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fontAlgn="base">
              <a:spcBef>
                <a:spcPct val="0"/>
              </a:spcBef>
              <a:spcAft>
                <a:spcPct val="0"/>
              </a:spcAft>
              <a:buClrTx/>
              <a:buSzTx/>
              <a:buNone/>
            </a:pPr>
            <a:r>
              <a:rPr lang="it-IT" altLang="it-IT" sz="1800" b="1">
                <a:solidFill>
                  <a:prstClr val="black"/>
                </a:solidFill>
                <a:latin typeface="Constantia" panose="02030602050306030303" pitchFamily="18" charset="0"/>
                <a:cs typeface="Arial" panose="020B0604020202020204" pitchFamily="34" charset="0"/>
              </a:rPr>
              <a:t> </a:t>
            </a:r>
            <a:r>
              <a:rPr lang="it-IT" altLang="it-IT" sz="1800" b="1">
                <a:solidFill>
                  <a:srgbClr val="1F497D"/>
                </a:solidFill>
                <a:latin typeface="Constantia" panose="02030602050306030303" pitchFamily="18" charset="0"/>
                <a:cs typeface="Arial" panose="020B0604020202020204" pitchFamily="34" charset="0"/>
              </a:rPr>
              <a:t>RISULTATI (1)</a:t>
            </a:r>
          </a:p>
          <a:p>
            <a:pPr algn="ctr" fontAlgn="base">
              <a:spcBef>
                <a:spcPct val="0"/>
              </a:spcBef>
              <a:spcAft>
                <a:spcPct val="0"/>
              </a:spcAft>
              <a:buClrTx/>
              <a:buSzTx/>
              <a:buNone/>
            </a:pPr>
            <a:r>
              <a:rPr lang="it-IT" altLang="it-IT" sz="1800" b="1">
                <a:solidFill>
                  <a:srgbClr val="1F497D"/>
                </a:solidFill>
                <a:latin typeface="Constantia" panose="02030602050306030303" pitchFamily="18" charset="0"/>
                <a:cs typeface="Arial" panose="020B0604020202020204" pitchFamily="34" charset="0"/>
              </a:rPr>
              <a:t>ORE TRASCORSE ALLA TV DAI BAMBINI E LORO BMI</a:t>
            </a:r>
          </a:p>
        </p:txBody>
      </p:sp>
      <p:pic>
        <p:nvPicPr>
          <p:cNvPr id="20483" name="Picture 2">
            <a:extLst>
              <a:ext uri="{FF2B5EF4-FFF2-40B4-BE49-F238E27FC236}">
                <a16:creationId xmlns:a16="http://schemas.microsoft.com/office/drawing/2014/main" id="{01376AC9-A427-079D-AE9F-7295DDA53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908051"/>
            <a:ext cx="8424863"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e 4">
            <a:extLst>
              <a:ext uri="{FF2B5EF4-FFF2-40B4-BE49-F238E27FC236}">
                <a16:creationId xmlns:a16="http://schemas.microsoft.com/office/drawing/2014/main" id="{92246DA7-5233-7E42-F631-8144A45EE8E1}"/>
              </a:ext>
            </a:extLst>
          </p:cNvPr>
          <p:cNvSpPr/>
          <p:nvPr/>
        </p:nvSpPr>
        <p:spPr>
          <a:xfrm>
            <a:off x="8596314" y="3643314"/>
            <a:ext cx="642937" cy="1857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latin typeface="Century Schoolbook"/>
            </a:endParaRPr>
          </a:p>
        </p:txBody>
      </p:sp>
      <p:cxnSp>
        <p:nvCxnSpPr>
          <p:cNvPr id="4" name="Connettore 2 3">
            <a:extLst>
              <a:ext uri="{FF2B5EF4-FFF2-40B4-BE49-F238E27FC236}">
                <a16:creationId xmlns:a16="http://schemas.microsoft.com/office/drawing/2014/main" id="{90A9CD68-33BD-DF4F-EE06-33F97AF24D67}"/>
              </a:ext>
            </a:extLst>
          </p:cNvPr>
          <p:cNvCxnSpPr/>
          <p:nvPr/>
        </p:nvCxnSpPr>
        <p:spPr>
          <a:xfrm rot="10800000" flipV="1">
            <a:off x="9024938" y="3214688"/>
            <a:ext cx="857250" cy="78581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0487" name="Text Box 7">
            <a:extLst>
              <a:ext uri="{FF2B5EF4-FFF2-40B4-BE49-F238E27FC236}">
                <a16:creationId xmlns:a16="http://schemas.microsoft.com/office/drawing/2014/main" id="{4E6029AF-187E-BAE1-9B81-0D4CCCC156DC}"/>
              </a:ext>
            </a:extLst>
          </p:cNvPr>
          <p:cNvSpPr txBox="1">
            <a:spLocks noChangeArrowheads="1"/>
          </p:cNvSpPr>
          <p:nvPr/>
        </p:nvSpPr>
        <p:spPr bwMode="auto">
          <a:xfrm>
            <a:off x="7535863" y="6643688"/>
            <a:ext cx="26971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altLang="it-IT" sz="800" b="1" i="1">
                <a:solidFill>
                  <a:prstClr val="black"/>
                </a:solidFill>
                <a:latin typeface="Arial" panose="020B0604020202020204" pitchFamily="34" charset="0"/>
                <a:cs typeface="Arial" panose="020B0604020202020204" pitchFamily="34" charset="0"/>
              </a:rPr>
              <a:t>Bracale R., Carruba M., et al,Eat Weight Disord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981200" y="609600"/>
            <a:ext cx="8458200" cy="1143000"/>
          </a:xfrm>
        </p:spPr>
        <p:txBody>
          <a:bodyPr/>
          <a:lstStyle/>
          <a:p>
            <a:pPr eaLnBrk="1" hangingPunct="1"/>
            <a:r>
              <a:rPr lang="it-IT" altLang="it-IT" sz="2400" dirty="0">
                <a:solidFill>
                  <a:srgbClr val="FF0000"/>
                </a:solidFill>
              </a:rPr>
              <a:t>Prevalenza dell’obesità (IMC&gt;30) in funzione dell’età negli UOMINI</a:t>
            </a:r>
          </a:p>
        </p:txBody>
      </p:sp>
      <p:graphicFrame>
        <p:nvGraphicFramePr>
          <p:cNvPr id="53251" name="Object 3"/>
          <p:cNvGraphicFramePr>
            <a:graphicFrameLocks noGrp="1" noChangeAspect="1"/>
          </p:cNvGraphicFramePr>
          <p:nvPr>
            <p:ph type="chart" idx="1"/>
          </p:nvPr>
        </p:nvGraphicFramePr>
        <p:xfrm>
          <a:off x="2209800" y="1805781"/>
          <a:ext cx="7772400" cy="4114800"/>
        </p:xfrm>
        <a:graphic>
          <a:graphicData uri="http://schemas.openxmlformats.org/presentationml/2006/ole">
            <mc:AlternateContent xmlns:mc="http://schemas.openxmlformats.org/markup-compatibility/2006">
              <mc:Choice xmlns:v="urn:schemas-microsoft-com:vml" Requires="v">
                <p:oleObj name="Grafico" r:id="rId2" imgW="9715500" imgH="5143500" progId="MSGraph.Chart.8">
                  <p:embed followColorScheme="full"/>
                </p:oleObj>
              </mc:Choice>
              <mc:Fallback>
                <p:oleObj name="Grafico" r:id="rId2" imgW="9715500" imgH="5143500" progId="MSGraph.Chart.8">
                  <p:embed followColorScheme="full"/>
                  <p:pic>
                    <p:nvPicPr>
                      <p:cNvPr id="53251" name="Object 3"/>
                      <p:cNvPicPr>
                        <a:picLocks noChangeAspect="1" noChangeArrowheads="1"/>
                      </p:cNvPicPr>
                      <p:nvPr/>
                    </p:nvPicPr>
                    <p:blipFill>
                      <a:blip r:embed="rId3"/>
                      <a:srcRect/>
                      <a:stretch>
                        <a:fillRect/>
                      </a:stretch>
                    </p:blipFill>
                    <p:spPr bwMode="auto">
                      <a:xfrm>
                        <a:off x="2209800" y="1805781"/>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3252" name="Text Box 4"/>
          <p:cNvSpPr txBox="1">
            <a:spLocks noChangeArrowheads="1"/>
          </p:cNvSpPr>
          <p:nvPr/>
        </p:nvSpPr>
        <p:spPr bwMode="auto">
          <a:xfrm>
            <a:off x="2574925" y="1865313"/>
            <a:ext cx="38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it-IT" altLang="it-IT" sz="1800">
                <a:solidFill>
                  <a:srgbClr val="FFFF00"/>
                </a:solidFill>
              </a:rPr>
              <a:t>%</a:t>
            </a:r>
          </a:p>
        </p:txBody>
      </p:sp>
      <p:sp>
        <p:nvSpPr>
          <p:cNvPr id="53253" name="Text Box 5"/>
          <p:cNvSpPr txBox="1">
            <a:spLocks noChangeArrowheads="1"/>
          </p:cNvSpPr>
          <p:nvPr/>
        </p:nvSpPr>
        <p:spPr bwMode="auto">
          <a:xfrm>
            <a:off x="1524001" y="6553200"/>
            <a:ext cx="6513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it-IT" altLang="it-IT" sz="1400">
                <a:solidFill>
                  <a:srgbClr val="FFFF00"/>
                </a:solidFill>
              </a:rPr>
              <a:t>Fonte: ISTAT, 4° Rapporto sull’Obesità in Italia. Istituto Auxologico Italiano, 2002</a:t>
            </a:r>
            <a:endParaRPr lang="it-IT" altLang="it-IT" sz="2400">
              <a:solidFill>
                <a:prstClr val="black"/>
              </a:solidFill>
              <a:latin typeface="Times New Roman" panose="02020603050405020304" pitchFamily="18"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ttangolo 3">
            <a:extLst>
              <a:ext uri="{FF2B5EF4-FFF2-40B4-BE49-F238E27FC236}">
                <a16:creationId xmlns:a16="http://schemas.microsoft.com/office/drawing/2014/main" id="{7E2C2FD6-1C91-C8A3-8B2D-D14FEE34C5BE}"/>
              </a:ext>
            </a:extLst>
          </p:cNvPr>
          <p:cNvSpPr>
            <a:spLocks noChangeArrowheads="1"/>
          </p:cNvSpPr>
          <p:nvPr/>
        </p:nvSpPr>
        <p:spPr bwMode="auto">
          <a:xfrm>
            <a:off x="5054600" y="0"/>
            <a:ext cx="1671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it-IT" altLang="it-IT" b="1">
                <a:solidFill>
                  <a:prstClr val="black"/>
                </a:solidFill>
                <a:latin typeface="Constantia" panose="02030602050306030303" pitchFamily="18" charset="0"/>
              </a:rPr>
              <a:t> </a:t>
            </a:r>
            <a:r>
              <a:rPr lang="it-IT" altLang="it-IT" b="1">
                <a:solidFill>
                  <a:srgbClr val="1F497D"/>
                </a:solidFill>
                <a:latin typeface="Constantia" panose="02030602050306030303" pitchFamily="18" charset="0"/>
              </a:rPr>
              <a:t>RISULTATI II</a:t>
            </a:r>
          </a:p>
          <a:p>
            <a:pPr algn="ctr" fontAlgn="base">
              <a:spcBef>
                <a:spcPct val="0"/>
              </a:spcBef>
              <a:spcAft>
                <a:spcPct val="0"/>
              </a:spcAft>
            </a:pPr>
            <a:endParaRPr lang="it-IT" altLang="it-IT" b="1">
              <a:solidFill>
                <a:srgbClr val="1F497D"/>
              </a:solidFill>
              <a:latin typeface="Constantia" panose="02030602050306030303" pitchFamily="18" charset="0"/>
            </a:endParaRPr>
          </a:p>
        </p:txBody>
      </p:sp>
      <p:sp>
        <p:nvSpPr>
          <p:cNvPr id="54275" name="Text Box 8">
            <a:extLst>
              <a:ext uri="{FF2B5EF4-FFF2-40B4-BE49-F238E27FC236}">
                <a16:creationId xmlns:a16="http://schemas.microsoft.com/office/drawing/2014/main" id="{0D3DA785-6527-D2C7-3C52-627DFF529398}"/>
              </a:ext>
            </a:extLst>
          </p:cNvPr>
          <p:cNvSpPr txBox="1">
            <a:spLocks noChangeArrowheads="1"/>
          </p:cNvSpPr>
          <p:nvPr/>
        </p:nvSpPr>
        <p:spPr bwMode="auto">
          <a:xfrm>
            <a:off x="1992314" y="5084763"/>
            <a:ext cx="1728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it-IT" altLang="it-IT">
                <a:solidFill>
                  <a:prstClr val="black"/>
                </a:solidFill>
              </a:rPr>
              <a:t>  </a:t>
            </a:r>
          </a:p>
        </p:txBody>
      </p:sp>
      <p:sp>
        <p:nvSpPr>
          <p:cNvPr id="54276" name="Text Box 150">
            <a:extLst>
              <a:ext uri="{FF2B5EF4-FFF2-40B4-BE49-F238E27FC236}">
                <a16:creationId xmlns:a16="http://schemas.microsoft.com/office/drawing/2014/main" id="{852AD524-6E1E-4309-52A4-BCAC7D661629}"/>
              </a:ext>
            </a:extLst>
          </p:cNvPr>
          <p:cNvSpPr txBox="1">
            <a:spLocks noChangeArrowheads="1"/>
          </p:cNvSpPr>
          <p:nvPr/>
        </p:nvSpPr>
        <p:spPr bwMode="auto">
          <a:xfrm>
            <a:off x="2135189" y="260351"/>
            <a:ext cx="76533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pPr>
            <a:r>
              <a:rPr lang="en-US" altLang="it-IT" sz="1000" b="1">
                <a:solidFill>
                  <a:prstClr val="black"/>
                </a:solidFill>
              </a:rPr>
              <a:t>Relationships among means, analysed by ANOVA, between children TV fruition and children vegetables consumption (a);</a:t>
            </a:r>
          </a:p>
          <a:p>
            <a:pPr algn="just" eaLnBrk="1" fontAlgn="base" hangingPunct="1">
              <a:spcBef>
                <a:spcPct val="0"/>
              </a:spcBef>
              <a:spcAft>
                <a:spcPct val="0"/>
              </a:spcAft>
            </a:pPr>
            <a:r>
              <a:rPr lang="en-US" altLang="it-IT" sz="1000" b="1">
                <a:solidFill>
                  <a:prstClr val="black"/>
                </a:solidFill>
              </a:rPr>
              <a:t> between children physical activity and children vegetables consumption (b); </a:t>
            </a:r>
          </a:p>
          <a:p>
            <a:pPr algn="just" eaLnBrk="1" fontAlgn="base" hangingPunct="1">
              <a:spcBef>
                <a:spcPct val="0"/>
              </a:spcBef>
              <a:spcAft>
                <a:spcPct val="0"/>
              </a:spcAft>
            </a:pPr>
            <a:r>
              <a:rPr lang="en-US" altLang="it-IT" sz="1000" b="1">
                <a:solidFill>
                  <a:prstClr val="black"/>
                </a:solidFill>
              </a:rPr>
              <a:t>between children BMI and children vegetables consumption (c), and between children and parents vegetables consumption </a:t>
            </a:r>
            <a:endParaRPr lang="it-IT" altLang="it-IT" sz="1000" b="1">
              <a:solidFill>
                <a:prstClr val="black"/>
              </a:solidFill>
            </a:endParaRPr>
          </a:p>
        </p:txBody>
      </p:sp>
      <p:grpSp>
        <p:nvGrpSpPr>
          <p:cNvPr id="54277" name="Group 5">
            <a:extLst>
              <a:ext uri="{FF2B5EF4-FFF2-40B4-BE49-F238E27FC236}">
                <a16:creationId xmlns:a16="http://schemas.microsoft.com/office/drawing/2014/main" id="{03D4A52D-E09A-B4B9-E06F-7A5AB96C22E5}"/>
              </a:ext>
            </a:extLst>
          </p:cNvPr>
          <p:cNvGrpSpPr>
            <a:grpSpLocks/>
          </p:cNvGrpSpPr>
          <p:nvPr/>
        </p:nvGrpSpPr>
        <p:grpSpPr bwMode="auto">
          <a:xfrm>
            <a:off x="2279650" y="836614"/>
            <a:ext cx="7632700" cy="6021387"/>
            <a:chOff x="476" y="527"/>
            <a:chExt cx="4808" cy="3793"/>
          </a:xfrm>
        </p:grpSpPr>
        <p:pic>
          <p:nvPicPr>
            <p:cNvPr id="54278" name="Immagine 4">
              <a:extLst>
                <a:ext uri="{FF2B5EF4-FFF2-40B4-BE49-F238E27FC236}">
                  <a16:creationId xmlns:a16="http://schemas.microsoft.com/office/drawing/2014/main" id="{2B8A2E6C-D489-029A-7B36-2B5418C0A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 y="2613"/>
              <a:ext cx="2223" cy="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Immagine 6">
              <a:extLst>
                <a:ext uri="{FF2B5EF4-FFF2-40B4-BE49-F238E27FC236}">
                  <a16:creationId xmlns:a16="http://schemas.microsoft.com/office/drawing/2014/main" id="{DE66DFAC-262A-CF10-65FB-4D88CD477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754"/>
              <a:ext cx="2177" cy="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Immagine 5">
              <a:extLst>
                <a:ext uri="{FF2B5EF4-FFF2-40B4-BE49-F238E27FC236}">
                  <a16:creationId xmlns:a16="http://schemas.microsoft.com/office/drawing/2014/main" id="{EC1F0FBF-F194-6EFA-9D96-23DF75F15C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 y="754"/>
              <a:ext cx="2086" cy="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9">
              <a:extLst>
                <a:ext uri="{FF2B5EF4-FFF2-40B4-BE49-F238E27FC236}">
                  <a16:creationId xmlns:a16="http://schemas.microsoft.com/office/drawing/2014/main" id="{5E3CEC71-7509-A3E7-370A-B7735446B425}"/>
                </a:ext>
              </a:extLst>
            </p:cNvPr>
            <p:cNvSpPr txBox="1">
              <a:spLocks noChangeArrowheads="1"/>
            </p:cNvSpPr>
            <p:nvPr/>
          </p:nvSpPr>
          <p:spPr bwMode="auto">
            <a:xfrm>
              <a:off x="748" y="527"/>
              <a:ext cx="1951"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it-IT" sz="800" b="1">
                  <a:solidFill>
                    <a:prstClr val="black"/>
                  </a:solidFill>
                  <a:latin typeface="Arial" panose="020B0604020202020204" pitchFamily="34" charset="0"/>
                  <a:cs typeface="Arial" panose="020B0604020202020204" pitchFamily="34" charset="0"/>
                </a:rPr>
                <a:t> (a) (F(4,13654)=163.125, p=0.00) (y=minutes per day;</a:t>
              </a:r>
            </a:p>
            <a:p>
              <a:pPr fontAlgn="base">
                <a:spcBef>
                  <a:spcPct val="0"/>
                </a:spcBef>
                <a:spcAft>
                  <a:spcPct val="0"/>
                </a:spcAft>
              </a:pPr>
              <a:r>
                <a:rPr lang="en-US" altLang="it-IT" sz="800" b="1">
                  <a:solidFill>
                    <a:prstClr val="black"/>
                  </a:solidFill>
                  <a:latin typeface="Arial" panose="020B0604020202020204" pitchFamily="34" charset="0"/>
                  <a:cs typeface="Arial" panose="020B0604020202020204" pitchFamily="34" charset="0"/>
                </a:rPr>
                <a:t> x= children weekly frequencies of vegetables consumption)</a:t>
              </a:r>
              <a:endParaRPr lang="it-IT" altLang="it-IT" sz="800" b="1">
                <a:solidFill>
                  <a:prstClr val="black"/>
                </a:solidFill>
                <a:latin typeface="Arial" panose="020B0604020202020204" pitchFamily="34" charset="0"/>
                <a:cs typeface="Arial" panose="020B0604020202020204" pitchFamily="34" charset="0"/>
              </a:endParaRPr>
            </a:p>
          </p:txBody>
        </p:sp>
        <p:sp>
          <p:nvSpPr>
            <p:cNvPr id="54282" name="Text Box 10">
              <a:extLst>
                <a:ext uri="{FF2B5EF4-FFF2-40B4-BE49-F238E27FC236}">
                  <a16:creationId xmlns:a16="http://schemas.microsoft.com/office/drawing/2014/main" id="{A6E483E0-80EE-3BCB-EEE2-F59D66D61DB4}"/>
                </a:ext>
              </a:extLst>
            </p:cNvPr>
            <p:cNvSpPr txBox="1">
              <a:spLocks noChangeArrowheads="1"/>
            </p:cNvSpPr>
            <p:nvPr/>
          </p:nvSpPr>
          <p:spPr bwMode="auto">
            <a:xfrm>
              <a:off x="3061" y="572"/>
              <a:ext cx="195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it-IT" sz="800" b="1">
                  <a:solidFill>
                    <a:prstClr val="black"/>
                  </a:solidFill>
                  <a:latin typeface="Arial" panose="020B0604020202020204" pitchFamily="34" charset="0"/>
                  <a:cs typeface="Arial" panose="020B0604020202020204" pitchFamily="34" charset="0"/>
                </a:rPr>
                <a:t>(b) (F(4,13768)=31.931, p=0.04) (y=hours per week; x= children weekly frequencies of vegetables consumption)</a:t>
              </a:r>
              <a:endParaRPr lang="it-IT" altLang="it-IT" sz="800" b="1">
                <a:solidFill>
                  <a:prstClr val="black"/>
                </a:solidFill>
                <a:latin typeface="Arial" panose="020B0604020202020204" pitchFamily="34" charset="0"/>
                <a:cs typeface="Arial" panose="020B0604020202020204" pitchFamily="34" charset="0"/>
              </a:endParaRPr>
            </a:p>
          </p:txBody>
        </p:sp>
        <p:sp>
          <p:nvSpPr>
            <p:cNvPr id="54283" name="Text Box 11">
              <a:extLst>
                <a:ext uri="{FF2B5EF4-FFF2-40B4-BE49-F238E27FC236}">
                  <a16:creationId xmlns:a16="http://schemas.microsoft.com/office/drawing/2014/main" id="{0C2612A5-8821-86EF-36A7-7BAF6CE122D3}"/>
                </a:ext>
              </a:extLst>
            </p:cNvPr>
            <p:cNvSpPr txBox="1">
              <a:spLocks noChangeArrowheads="1"/>
            </p:cNvSpPr>
            <p:nvPr/>
          </p:nvSpPr>
          <p:spPr bwMode="auto">
            <a:xfrm>
              <a:off x="703" y="2387"/>
              <a:ext cx="195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it-IT" sz="800" b="1">
                  <a:solidFill>
                    <a:prstClr val="black"/>
                  </a:solidFill>
                  <a:latin typeface="Arial" panose="020B0604020202020204" pitchFamily="34" charset="0"/>
                  <a:cs typeface="Arial" panose="020B0604020202020204" pitchFamily="34" charset="0"/>
                </a:rPr>
                <a:t> (c) (F(4,13840)=6.773, p=0.00) (y= kg/m 2); x= children weekly frequencies of vegetables consumption</a:t>
              </a:r>
              <a:endParaRPr lang="it-IT" altLang="it-IT" sz="800" b="1">
                <a:solidFill>
                  <a:prstClr val="black"/>
                </a:solidFill>
                <a:latin typeface="Arial" panose="020B0604020202020204" pitchFamily="34" charset="0"/>
                <a:cs typeface="Arial" panose="020B0604020202020204" pitchFamily="34" charset="0"/>
              </a:endParaRPr>
            </a:p>
          </p:txBody>
        </p:sp>
        <p:grpSp>
          <p:nvGrpSpPr>
            <p:cNvPr id="54284" name="Group 12">
              <a:extLst>
                <a:ext uri="{FF2B5EF4-FFF2-40B4-BE49-F238E27FC236}">
                  <a16:creationId xmlns:a16="http://schemas.microsoft.com/office/drawing/2014/main" id="{237C0FD9-E0BC-2BE0-B0E0-8F0EB094A7E8}"/>
                </a:ext>
              </a:extLst>
            </p:cNvPr>
            <p:cNvGrpSpPr>
              <a:grpSpLocks/>
            </p:cNvGrpSpPr>
            <p:nvPr/>
          </p:nvGrpSpPr>
          <p:grpSpPr bwMode="auto">
            <a:xfrm>
              <a:off x="476" y="2387"/>
              <a:ext cx="4808" cy="1933"/>
              <a:chOff x="476" y="2387"/>
              <a:chExt cx="4808" cy="1933"/>
            </a:xfrm>
          </p:grpSpPr>
          <p:pic>
            <p:nvPicPr>
              <p:cNvPr id="54285" name="Immagine 9">
                <a:extLst>
                  <a:ext uri="{FF2B5EF4-FFF2-40B4-BE49-F238E27FC236}">
                    <a16:creationId xmlns:a16="http://schemas.microsoft.com/office/drawing/2014/main" id="{C9C5318B-A381-24E9-ACB6-3C7D0895B9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 y="2589"/>
                <a:ext cx="2268" cy="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6" name="Text Box 14">
                <a:extLst>
                  <a:ext uri="{FF2B5EF4-FFF2-40B4-BE49-F238E27FC236}">
                    <a16:creationId xmlns:a16="http://schemas.microsoft.com/office/drawing/2014/main" id="{17B482CA-5025-638D-EE5C-ED020153D239}"/>
                  </a:ext>
                </a:extLst>
              </p:cNvPr>
              <p:cNvSpPr txBox="1">
                <a:spLocks noChangeArrowheads="1"/>
              </p:cNvSpPr>
              <p:nvPr/>
            </p:nvSpPr>
            <p:spPr bwMode="auto">
              <a:xfrm>
                <a:off x="3061" y="2387"/>
                <a:ext cx="2223"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it-IT" sz="800" b="1">
                    <a:solidFill>
                      <a:prstClr val="black"/>
                    </a:solidFill>
                    <a:latin typeface="Arial" panose="020B0604020202020204" pitchFamily="34" charset="0"/>
                    <a:cs typeface="Arial" panose="020B0604020202020204" pitchFamily="34" charset="0"/>
                  </a:rPr>
                  <a:t>(d) (F(4,13840)=3627.950, p=0.00) (y = children weekly frequencies of vegetables consumption; x = parents weekly frequencies of vegetables consumption) </a:t>
                </a:r>
                <a:endParaRPr lang="it-IT" altLang="it-IT" sz="800" b="1">
                  <a:solidFill>
                    <a:prstClr val="black"/>
                  </a:solidFill>
                  <a:latin typeface="Arial" panose="020B0604020202020204" pitchFamily="34" charset="0"/>
                  <a:cs typeface="Arial" panose="020B0604020202020204" pitchFamily="34" charset="0"/>
                </a:endParaRPr>
              </a:p>
            </p:txBody>
          </p:sp>
        </p:grpSp>
      </p:grpSp>
      <p:sp>
        <p:nvSpPr>
          <p:cNvPr id="54287" name="Text Box 15">
            <a:extLst>
              <a:ext uri="{FF2B5EF4-FFF2-40B4-BE49-F238E27FC236}">
                <a16:creationId xmlns:a16="http://schemas.microsoft.com/office/drawing/2014/main" id="{87D6E8A1-B637-9786-86A1-2964DE3343FD}"/>
              </a:ext>
            </a:extLst>
          </p:cNvPr>
          <p:cNvSpPr txBox="1">
            <a:spLocks noChangeArrowheads="1"/>
          </p:cNvSpPr>
          <p:nvPr/>
        </p:nvSpPr>
        <p:spPr bwMode="auto">
          <a:xfrm>
            <a:off x="7535863" y="1"/>
            <a:ext cx="26971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altLang="it-IT" sz="800" b="1" i="1">
                <a:solidFill>
                  <a:prstClr val="black"/>
                </a:solidFill>
                <a:latin typeface="Arial" panose="020B0604020202020204" pitchFamily="34" charset="0"/>
                <a:cs typeface="Arial" panose="020B0604020202020204" pitchFamily="34" charset="0"/>
              </a:rPr>
              <a:t>Bracale R., Carruba M., et al,Eat Weight Disord 2014</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ttangolo 12">
            <a:extLst>
              <a:ext uri="{FF2B5EF4-FFF2-40B4-BE49-F238E27FC236}">
                <a16:creationId xmlns:a16="http://schemas.microsoft.com/office/drawing/2014/main" id="{7E4C85BE-309B-9FD5-02E8-B9F630F564D9}"/>
              </a:ext>
            </a:extLst>
          </p:cNvPr>
          <p:cNvSpPr>
            <a:spLocks noChangeArrowheads="1"/>
          </p:cNvSpPr>
          <p:nvPr/>
        </p:nvSpPr>
        <p:spPr bwMode="auto">
          <a:xfrm>
            <a:off x="3565526" y="1"/>
            <a:ext cx="4651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0C61AE"/>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eaLnBrk="0" hangingPunct="0">
              <a:spcBef>
                <a:spcPct val="20000"/>
              </a:spcBef>
              <a:buClr>
                <a:srgbClr val="AABBDF"/>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eaLnBrk="0" hangingPunct="0">
              <a:spcBef>
                <a:spcPct val="20000"/>
              </a:spcBef>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a:spcBef>
                <a:spcPct val="0"/>
              </a:spcBef>
              <a:buClrTx/>
              <a:buSzTx/>
              <a:buFontTx/>
              <a:buNone/>
            </a:pPr>
            <a:r>
              <a:rPr lang="it-IT" altLang="it-IT" sz="1800" b="1">
                <a:latin typeface="Constantia" panose="02030602050306030303" pitchFamily="18" charset="0"/>
              </a:rPr>
              <a:t> </a:t>
            </a:r>
            <a:r>
              <a:rPr lang="it-IT" altLang="it-IT" sz="1800" b="1">
                <a:solidFill>
                  <a:schemeClr val="tx2"/>
                </a:solidFill>
                <a:latin typeface="Constantia" panose="02030602050306030303" pitchFamily="18" charset="0"/>
              </a:rPr>
              <a:t>RISULTATI (1)</a:t>
            </a:r>
          </a:p>
          <a:p>
            <a:pPr algn="ctr">
              <a:spcBef>
                <a:spcPct val="0"/>
              </a:spcBef>
              <a:buClrTx/>
              <a:buSzTx/>
              <a:buFontTx/>
              <a:buNone/>
            </a:pPr>
            <a:r>
              <a:rPr lang="it-IT" altLang="it-IT" sz="1800" b="1">
                <a:solidFill>
                  <a:schemeClr val="tx2"/>
                </a:solidFill>
                <a:latin typeface="Constantia" panose="02030602050306030303" pitchFamily="18" charset="0"/>
              </a:rPr>
              <a:t>BMI DEI BAMBINI vs BMI DEI GENITORI</a:t>
            </a:r>
          </a:p>
        </p:txBody>
      </p:sp>
      <p:pic>
        <p:nvPicPr>
          <p:cNvPr id="17411" name="Picture 4">
            <a:extLst>
              <a:ext uri="{FF2B5EF4-FFF2-40B4-BE49-F238E27FC236}">
                <a16:creationId xmlns:a16="http://schemas.microsoft.com/office/drawing/2014/main" id="{C12C748E-162F-FE6B-B047-4DAEA3AE8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620714"/>
            <a:ext cx="8424863"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9">
            <a:extLst>
              <a:ext uri="{FF2B5EF4-FFF2-40B4-BE49-F238E27FC236}">
                <a16:creationId xmlns:a16="http://schemas.microsoft.com/office/drawing/2014/main" id="{D63B1E1F-5F16-E2E2-46B1-19F7B1195BD4}"/>
              </a:ext>
            </a:extLst>
          </p:cNvPr>
          <p:cNvGrpSpPr>
            <a:grpSpLocks/>
          </p:cNvGrpSpPr>
          <p:nvPr/>
        </p:nvGrpSpPr>
        <p:grpSpPr bwMode="auto">
          <a:xfrm>
            <a:off x="7608889" y="3716339"/>
            <a:ext cx="2016125" cy="2052637"/>
            <a:chOff x="6084168" y="3717032"/>
            <a:chExt cx="2016224" cy="2052705"/>
          </a:xfrm>
        </p:grpSpPr>
        <p:sp>
          <p:nvSpPr>
            <p:cNvPr id="8" name="Ovale 7">
              <a:extLst>
                <a:ext uri="{FF2B5EF4-FFF2-40B4-BE49-F238E27FC236}">
                  <a16:creationId xmlns:a16="http://schemas.microsoft.com/office/drawing/2014/main" id="{E1001246-8CEE-6188-7807-27EF274E92BF}"/>
                </a:ext>
              </a:extLst>
            </p:cNvPr>
            <p:cNvSpPr/>
            <p:nvPr/>
          </p:nvSpPr>
          <p:spPr>
            <a:xfrm>
              <a:off x="7308190" y="3861499"/>
              <a:ext cx="792202" cy="1908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Ovale 8">
              <a:extLst>
                <a:ext uri="{FF2B5EF4-FFF2-40B4-BE49-F238E27FC236}">
                  <a16:creationId xmlns:a16="http://schemas.microsoft.com/office/drawing/2014/main" id="{42E3A3B6-F58F-B494-FFAA-17B4181DCEB6}"/>
                </a:ext>
              </a:extLst>
            </p:cNvPr>
            <p:cNvSpPr/>
            <p:nvPr/>
          </p:nvSpPr>
          <p:spPr>
            <a:xfrm>
              <a:off x="6084168" y="3717032"/>
              <a:ext cx="630268" cy="2052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4" name="Gruppo 5">
            <a:extLst>
              <a:ext uri="{FF2B5EF4-FFF2-40B4-BE49-F238E27FC236}">
                <a16:creationId xmlns:a16="http://schemas.microsoft.com/office/drawing/2014/main" id="{61A1922A-51CA-02CF-8D2D-A39405BAAED7}"/>
              </a:ext>
            </a:extLst>
          </p:cNvPr>
          <p:cNvGrpSpPr>
            <a:grpSpLocks/>
          </p:cNvGrpSpPr>
          <p:nvPr/>
        </p:nvGrpSpPr>
        <p:grpSpPr bwMode="auto">
          <a:xfrm>
            <a:off x="2566988" y="3860800"/>
            <a:ext cx="2551112" cy="2305050"/>
            <a:chOff x="1043608" y="3861047"/>
            <a:chExt cx="2551259" cy="2304257"/>
          </a:xfrm>
        </p:grpSpPr>
        <p:sp>
          <p:nvSpPr>
            <p:cNvPr id="3" name="Ovale 2">
              <a:extLst>
                <a:ext uri="{FF2B5EF4-FFF2-40B4-BE49-F238E27FC236}">
                  <a16:creationId xmlns:a16="http://schemas.microsoft.com/office/drawing/2014/main" id="{32D249B5-9190-B4EA-4D5B-5C2C35402D5F}"/>
                </a:ext>
              </a:extLst>
            </p:cNvPr>
            <p:cNvSpPr/>
            <p:nvPr/>
          </p:nvSpPr>
          <p:spPr>
            <a:xfrm>
              <a:off x="2772495" y="3861047"/>
              <a:ext cx="822372" cy="179960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5" name="Connettore 2 4">
              <a:extLst>
                <a:ext uri="{FF2B5EF4-FFF2-40B4-BE49-F238E27FC236}">
                  <a16:creationId xmlns:a16="http://schemas.microsoft.com/office/drawing/2014/main" id="{D27712B5-8453-C58A-2275-2B51941B79F5}"/>
                </a:ext>
              </a:extLst>
            </p:cNvPr>
            <p:cNvCxnSpPr/>
            <p:nvPr/>
          </p:nvCxnSpPr>
          <p:spPr>
            <a:xfrm flipV="1">
              <a:off x="1043608" y="5444827"/>
              <a:ext cx="1728887" cy="72047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7419" name="Text Box 11">
            <a:extLst>
              <a:ext uri="{FF2B5EF4-FFF2-40B4-BE49-F238E27FC236}">
                <a16:creationId xmlns:a16="http://schemas.microsoft.com/office/drawing/2014/main" id="{BDED9393-2491-2FDF-7B3E-BE096E3B043C}"/>
              </a:ext>
            </a:extLst>
          </p:cNvPr>
          <p:cNvSpPr txBox="1">
            <a:spLocks noChangeArrowheads="1"/>
          </p:cNvSpPr>
          <p:nvPr/>
        </p:nvSpPr>
        <p:spPr bwMode="auto">
          <a:xfrm>
            <a:off x="7535863" y="6643688"/>
            <a:ext cx="24657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800" b="1" i="1"/>
              <a:t>Bracale R., Carruba M., et al,Eat Weight Disord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ttangolo 2">
            <a:extLst>
              <a:ext uri="{FF2B5EF4-FFF2-40B4-BE49-F238E27FC236}">
                <a16:creationId xmlns:a16="http://schemas.microsoft.com/office/drawing/2014/main" id="{6BB1895D-7FE5-5FCE-6301-50D68D487F00}"/>
              </a:ext>
            </a:extLst>
          </p:cNvPr>
          <p:cNvSpPr>
            <a:spLocks noChangeArrowheads="1"/>
          </p:cNvSpPr>
          <p:nvPr/>
        </p:nvSpPr>
        <p:spPr bwMode="auto">
          <a:xfrm>
            <a:off x="2279651" y="47626"/>
            <a:ext cx="7345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0C61AE"/>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eaLnBrk="0" hangingPunct="0">
              <a:spcBef>
                <a:spcPct val="20000"/>
              </a:spcBef>
              <a:buClr>
                <a:srgbClr val="AABBDF"/>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eaLnBrk="0" hangingPunct="0">
              <a:spcBef>
                <a:spcPct val="20000"/>
              </a:spcBef>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a:spcBef>
                <a:spcPct val="0"/>
              </a:spcBef>
              <a:buClrTx/>
              <a:buSzTx/>
              <a:buFontTx/>
              <a:buNone/>
            </a:pPr>
            <a:r>
              <a:rPr lang="it-IT" altLang="it-IT" sz="1800" b="1">
                <a:latin typeface="Constantia" panose="02030602050306030303" pitchFamily="18" charset="0"/>
              </a:rPr>
              <a:t> </a:t>
            </a:r>
            <a:r>
              <a:rPr lang="it-IT" altLang="it-IT" sz="1800" b="1">
                <a:solidFill>
                  <a:schemeClr val="tx2"/>
                </a:solidFill>
                <a:latin typeface="Constantia" panose="02030602050306030303" pitchFamily="18" charset="0"/>
              </a:rPr>
              <a:t>RISULTATI (1)</a:t>
            </a:r>
          </a:p>
          <a:p>
            <a:pPr algn="ctr">
              <a:spcBef>
                <a:spcPct val="0"/>
              </a:spcBef>
              <a:buClrTx/>
              <a:buSzTx/>
              <a:buFontTx/>
              <a:buNone/>
            </a:pPr>
            <a:r>
              <a:rPr lang="it-IT" altLang="it-IT" sz="1800" b="1">
                <a:solidFill>
                  <a:schemeClr val="tx2"/>
                </a:solidFill>
                <a:latin typeface="Constantia" panose="02030602050306030303" pitchFamily="18" charset="0"/>
              </a:rPr>
              <a:t>LIVELLO DI ISTRUZIONE DEI GENITORI E BMI DEI BAMBINI</a:t>
            </a:r>
          </a:p>
        </p:txBody>
      </p:sp>
      <p:pic>
        <p:nvPicPr>
          <p:cNvPr id="18435" name="Picture 2">
            <a:extLst>
              <a:ext uri="{FF2B5EF4-FFF2-40B4-BE49-F238E27FC236}">
                <a16:creationId xmlns:a16="http://schemas.microsoft.com/office/drawing/2014/main" id="{A8118C7E-3DBE-A618-0314-CC061A4CB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836614"/>
            <a:ext cx="849788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2 5">
            <a:extLst>
              <a:ext uri="{FF2B5EF4-FFF2-40B4-BE49-F238E27FC236}">
                <a16:creationId xmlns:a16="http://schemas.microsoft.com/office/drawing/2014/main" id="{F0F0ED42-A9F0-2683-10B1-98E3FC1788F3}"/>
              </a:ext>
            </a:extLst>
          </p:cNvPr>
          <p:cNvCxnSpPr/>
          <p:nvPr/>
        </p:nvCxnSpPr>
        <p:spPr>
          <a:xfrm>
            <a:off x="4583113" y="1628776"/>
            <a:ext cx="0" cy="10080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8" name="Connettore 2 7">
            <a:extLst>
              <a:ext uri="{FF2B5EF4-FFF2-40B4-BE49-F238E27FC236}">
                <a16:creationId xmlns:a16="http://schemas.microsoft.com/office/drawing/2014/main" id="{B000A1E0-C968-FE5B-D4F7-D7591589C7A1}"/>
              </a:ext>
            </a:extLst>
          </p:cNvPr>
          <p:cNvCxnSpPr/>
          <p:nvPr/>
        </p:nvCxnSpPr>
        <p:spPr>
          <a:xfrm>
            <a:off x="5591175" y="1781176"/>
            <a:ext cx="0" cy="10080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9" name="Connettore 2 8">
            <a:extLst>
              <a:ext uri="{FF2B5EF4-FFF2-40B4-BE49-F238E27FC236}">
                <a16:creationId xmlns:a16="http://schemas.microsoft.com/office/drawing/2014/main" id="{25967D31-5D17-BF1A-73CF-87AD9F57D473}"/>
              </a:ext>
            </a:extLst>
          </p:cNvPr>
          <p:cNvCxnSpPr/>
          <p:nvPr/>
        </p:nvCxnSpPr>
        <p:spPr>
          <a:xfrm>
            <a:off x="9137650" y="3752851"/>
            <a:ext cx="0" cy="100806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8440" name="Text Box 8">
            <a:extLst>
              <a:ext uri="{FF2B5EF4-FFF2-40B4-BE49-F238E27FC236}">
                <a16:creationId xmlns:a16="http://schemas.microsoft.com/office/drawing/2014/main" id="{B2280D58-28E1-8658-D5CF-645DC1624BD7}"/>
              </a:ext>
            </a:extLst>
          </p:cNvPr>
          <p:cNvSpPr txBox="1">
            <a:spLocks noChangeArrowheads="1"/>
          </p:cNvSpPr>
          <p:nvPr/>
        </p:nvSpPr>
        <p:spPr bwMode="auto">
          <a:xfrm>
            <a:off x="7535863" y="6643688"/>
            <a:ext cx="24657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800" b="1" i="1"/>
              <a:t>Bracale R., Carruba M., et al,Eat Weight Disord 2013</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a:extLst>
              <a:ext uri="{FF2B5EF4-FFF2-40B4-BE49-F238E27FC236}">
                <a16:creationId xmlns:a16="http://schemas.microsoft.com/office/drawing/2014/main" id="{5A93C7DC-643A-3A26-0C4B-1654A4330EC6}"/>
              </a:ext>
            </a:extLst>
          </p:cNvPr>
          <p:cNvSpPr>
            <a:spLocks noChangeArrowheads="1"/>
          </p:cNvSpPr>
          <p:nvPr/>
        </p:nvSpPr>
        <p:spPr bwMode="auto">
          <a:xfrm>
            <a:off x="3216276" y="1"/>
            <a:ext cx="5472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0C61AE"/>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eaLnBrk="0" hangingPunct="0">
              <a:spcBef>
                <a:spcPct val="20000"/>
              </a:spcBef>
              <a:buClr>
                <a:srgbClr val="AABBDF"/>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eaLnBrk="0" hangingPunct="0">
              <a:spcBef>
                <a:spcPct val="20000"/>
              </a:spcBef>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a:spcBef>
                <a:spcPct val="0"/>
              </a:spcBef>
              <a:buClrTx/>
              <a:buSzTx/>
              <a:buFontTx/>
              <a:buNone/>
            </a:pPr>
            <a:r>
              <a:rPr lang="it-IT" altLang="it-IT" sz="1800" b="1">
                <a:latin typeface="Constantia" panose="02030602050306030303" pitchFamily="18" charset="0"/>
              </a:rPr>
              <a:t> </a:t>
            </a:r>
            <a:r>
              <a:rPr lang="it-IT" altLang="it-IT" sz="1800" b="1">
                <a:solidFill>
                  <a:schemeClr val="tx2"/>
                </a:solidFill>
                <a:latin typeface="Constantia" panose="02030602050306030303" pitchFamily="18" charset="0"/>
              </a:rPr>
              <a:t>RISULTATI (1)</a:t>
            </a:r>
          </a:p>
          <a:p>
            <a:pPr algn="ctr">
              <a:spcBef>
                <a:spcPct val="0"/>
              </a:spcBef>
              <a:buClrTx/>
              <a:buSzTx/>
              <a:buFontTx/>
              <a:buNone/>
            </a:pPr>
            <a:r>
              <a:rPr lang="it-IT" altLang="it-IT" sz="1800" b="1">
                <a:solidFill>
                  <a:schemeClr val="tx2"/>
                </a:solidFill>
                <a:latin typeface="Constantia" panose="02030602050306030303" pitchFamily="18" charset="0"/>
              </a:rPr>
              <a:t>FREQUENZA DI ATTIVITA’ FISICA DEI BAMBINI E LORO BMI</a:t>
            </a:r>
          </a:p>
        </p:txBody>
      </p:sp>
      <p:pic>
        <p:nvPicPr>
          <p:cNvPr id="19459" name="Picture 2">
            <a:extLst>
              <a:ext uri="{FF2B5EF4-FFF2-40B4-BE49-F238E27FC236}">
                <a16:creationId xmlns:a16="http://schemas.microsoft.com/office/drawing/2014/main" id="{6A3FBD68-D9F8-00F8-9643-0991827AF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062038"/>
            <a:ext cx="8353425"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ttore 2 3">
            <a:extLst>
              <a:ext uri="{FF2B5EF4-FFF2-40B4-BE49-F238E27FC236}">
                <a16:creationId xmlns:a16="http://schemas.microsoft.com/office/drawing/2014/main" id="{D9205317-D28D-E13A-DB80-81CFB290DA7D}"/>
              </a:ext>
            </a:extLst>
          </p:cNvPr>
          <p:cNvCxnSpPr/>
          <p:nvPr/>
        </p:nvCxnSpPr>
        <p:spPr>
          <a:xfrm>
            <a:off x="8882063" y="3643313"/>
            <a:ext cx="0" cy="100806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5" name="Ovale 4">
            <a:extLst>
              <a:ext uri="{FF2B5EF4-FFF2-40B4-BE49-F238E27FC236}">
                <a16:creationId xmlns:a16="http://schemas.microsoft.com/office/drawing/2014/main" id="{AEDF9E50-D594-BC96-52B0-AA2D74F98377}"/>
              </a:ext>
            </a:extLst>
          </p:cNvPr>
          <p:cNvSpPr/>
          <p:nvPr/>
        </p:nvSpPr>
        <p:spPr>
          <a:xfrm>
            <a:off x="8382001" y="2857500"/>
            <a:ext cx="714375" cy="2643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463" name="Text Box 7">
            <a:extLst>
              <a:ext uri="{FF2B5EF4-FFF2-40B4-BE49-F238E27FC236}">
                <a16:creationId xmlns:a16="http://schemas.microsoft.com/office/drawing/2014/main" id="{AFEFBF40-74CC-F2C0-47D4-07DED7ECE441}"/>
              </a:ext>
            </a:extLst>
          </p:cNvPr>
          <p:cNvSpPr txBox="1">
            <a:spLocks noChangeArrowheads="1"/>
          </p:cNvSpPr>
          <p:nvPr/>
        </p:nvSpPr>
        <p:spPr bwMode="auto">
          <a:xfrm>
            <a:off x="7535863" y="6643688"/>
            <a:ext cx="24657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800" b="1" i="1"/>
              <a:t>Bracale R., Carruba M., et al,Eat Weight Disord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1">
            <a:extLst>
              <a:ext uri="{FF2B5EF4-FFF2-40B4-BE49-F238E27FC236}">
                <a16:creationId xmlns:a16="http://schemas.microsoft.com/office/drawing/2014/main" id="{B6E6942D-E93B-9267-50B3-D009C5AD04DE}"/>
              </a:ext>
            </a:extLst>
          </p:cNvPr>
          <p:cNvSpPr>
            <a:spLocks noChangeArrowheads="1"/>
          </p:cNvSpPr>
          <p:nvPr/>
        </p:nvSpPr>
        <p:spPr bwMode="auto">
          <a:xfrm>
            <a:off x="2711450" y="30163"/>
            <a:ext cx="5976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0C61AE"/>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eaLnBrk="0" hangingPunct="0">
              <a:spcBef>
                <a:spcPct val="20000"/>
              </a:spcBef>
              <a:buClr>
                <a:srgbClr val="AABBDF"/>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eaLnBrk="0" hangingPunct="0">
              <a:spcBef>
                <a:spcPct val="20000"/>
              </a:spcBef>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AACC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a:spcBef>
                <a:spcPct val="0"/>
              </a:spcBef>
              <a:buClrTx/>
              <a:buSzTx/>
              <a:buFontTx/>
              <a:buNone/>
            </a:pPr>
            <a:r>
              <a:rPr lang="it-IT" altLang="it-IT" sz="1800" b="1">
                <a:latin typeface="Constantia" panose="02030602050306030303" pitchFamily="18" charset="0"/>
              </a:rPr>
              <a:t> </a:t>
            </a:r>
            <a:r>
              <a:rPr lang="it-IT" altLang="it-IT" sz="1800" b="1">
                <a:solidFill>
                  <a:schemeClr val="tx2"/>
                </a:solidFill>
                <a:latin typeface="Constantia" panose="02030602050306030303" pitchFamily="18" charset="0"/>
              </a:rPr>
              <a:t>RISULTATI (1)</a:t>
            </a:r>
          </a:p>
          <a:p>
            <a:pPr algn="ctr">
              <a:spcBef>
                <a:spcPct val="0"/>
              </a:spcBef>
              <a:buClrTx/>
              <a:buSzTx/>
              <a:buFontTx/>
              <a:buNone/>
            </a:pPr>
            <a:r>
              <a:rPr lang="it-IT" altLang="it-IT" sz="1800" b="1">
                <a:solidFill>
                  <a:schemeClr val="tx2"/>
                </a:solidFill>
                <a:latin typeface="Constantia" panose="02030602050306030303" pitchFamily="18" charset="0"/>
              </a:rPr>
              <a:t>ORE TRASCORSE ALLA TV DAI BAMBINI E LORO BMI</a:t>
            </a:r>
          </a:p>
        </p:txBody>
      </p:sp>
      <p:pic>
        <p:nvPicPr>
          <p:cNvPr id="20483" name="Picture 2">
            <a:extLst>
              <a:ext uri="{FF2B5EF4-FFF2-40B4-BE49-F238E27FC236}">
                <a16:creationId xmlns:a16="http://schemas.microsoft.com/office/drawing/2014/main" id="{01376AC9-A427-079D-AE9F-7295DDA53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908051"/>
            <a:ext cx="8424863"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e 4">
            <a:extLst>
              <a:ext uri="{FF2B5EF4-FFF2-40B4-BE49-F238E27FC236}">
                <a16:creationId xmlns:a16="http://schemas.microsoft.com/office/drawing/2014/main" id="{92246DA7-5233-7E42-F631-8144A45EE8E1}"/>
              </a:ext>
            </a:extLst>
          </p:cNvPr>
          <p:cNvSpPr/>
          <p:nvPr/>
        </p:nvSpPr>
        <p:spPr>
          <a:xfrm>
            <a:off x="8596314" y="3643314"/>
            <a:ext cx="642937" cy="1857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4" name="Connettore 2 3">
            <a:extLst>
              <a:ext uri="{FF2B5EF4-FFF2-40B4-BE49-F238E27FC236}">
                <a16:creationId xmlns:a16="http://schemas.microsoft.com/office/drawing/2014/main" id="{90A9CD68-33BD-DF4F-EE06-33F97AF24D67}"/>
              </a:ext>
            </a:extLst>
          </p:cNvPr>
          <p:cNvCxnSpPr/>
          <p:nvPr/>
        </p:nvCxnSpPr>
        <p:spPr>
          <a:xfrm rot="10800000" flipV="1">
            <a:off x="9024938" y="3214688"/>
            <a:ext cx="857250" cy="78581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0487" name="Text Box 7">
            <a:extLst>
              <a:ext uri="{FF2B5EF4-FFF2-40B4-BE49-F238E27FC236}">
                <a16:creationId xmlns:a16="http://schemas.microsoft.com/office/drawing/2014/main" id="{4E6029AF-187E-BAE1-9B81-0D4CCCC156DC}"/>
              </a:ext>
            </a:extLst>
          </p:cNvPr>
          <p:cNvSpPr txBox="1">
            <a:spLocks noChangeArrowheads="1"/>
          </p:cNvSpPr>
          <p:nvPr/>
        </p:nvSpPr>
        <p:spPr bwMode="auto">
          <a:xfrm>
            <a:off x="7535863" y="6643688"/>
            <a:ext cx="24657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800" b="1" i="1"/>
              <a:t>Bracale R., Carruba M., et al,Eat Weight Disord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ttangolo 3">
            <a:extLst>
              <a:ext uri="{FF2B5EF4-FFF2-40B4-BE49-F238E27FC236}">
                <a16:creationId xmlns:a16="http://schemas.microsoft.com/office/drawing/2014/main" id="{7E2C2FD6-1C91-C8A3-8B2D-D14FEE34C5BE}"/>
              </a:ext>
            </a:extLst>
          </p:cNvPr>
          <p:cNvSpPr>
            <a:spLocks noChangeArrowheads="1"/>
          </p:cNvSpPr>
          <p:nvPr/>
        </p:nvSpPr>
        <p:spPr bwMode="auto">
          <a:xfrm>
            <a:off x="5054600" y="0"/>
            <a:ext cx="1671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b="1">
                <a:latin typeface="Constantia" panose="02030602050306030303" pitchFamily="18" charset="0"/>
              </a:rPr>
              <a:t> </a:t>
            </a:r>
            <a:r>
              <a:rPr lang="it-IT" altLang="it-IT" b="1">
                <a:solidFill>
                  <a:schemeClr val="tx2"/>
                </a:solidFill>
                <a:latin typeface="Constantia" panose="02030602050306030303" pitchFamily="18" charset="0"/>
              </a:rPr>
              <a:t>RISULTATI II</a:t>
            </a:r>
          </a:p>
          <a:p>
            <a:pPr algn="ctr"/>
            <a:endParaRPr lang="it-IT" altLang="it-IT" b="1">
              <a:solidFill>
                <a:schemeClr val="tx2"/>
              </a:solidFill>
              <a:latin typeface="Constantia" panose="02030602050306030303" pitchFamily="18" charset="0"/>
            </a:endParaRPr>
          </a:p>
        </p:txBody>
      </p:sp>
      <p:sp>
        <p:nvSpPr>
          <p:cNvPr id="54275" name="Text Box 8">
            <a:extLst>
              <a:ext uri="{FF2B5EF4-FFF2-40B4-BE49-F238E27FC236}">
                <a16:creationId xmlns:a16="http://schemas.microsoft.com/office/drawing/2014/main" id="{0D3DA785-6527-D2C7-3C52-627DFF529398}"/>
              </a:ext>
            </a:extLst>
          </p:cNvPr>
          <p:cNvSpPr txBox="1">
            <a:spLocks noChangeArrowheads="1"/>
          </p:cNvSpPr>
          <p:nvPr/>
        </p:nvSpPr>
        <p:spPr bwMode="auto">
          <a:xfrm>
            <a:off x="1992314" y="5084763"/>
            <a:ext cx="1728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it-IT" altLang="it-IT"/>
              <a:t>  </a:t>
            </a:r>
          </a:p>
        </p:txBody>
      </p:sp>
      <p:sp>
        <p:nvSpPr>
          <p:cNvPr id="54276" name="Text Box 150">
            <a:extLst>
              <a:ext uri="{FF2B5EF4-FFF2-40B4-BE49-F238E27FC236}">
                <a16:creationId xmlns:a16="http://schemas.microsoft.com/office/drawing/2014/main" id="{852AD524-6E1E-4309-52A4-BCAC7D661629}"/>
              </a:ext>
            </a:extLst>
          </p:cNvPr>
          <p:cNvSpPr txBox="1">
            <a:spLocks noChangeArrowheads="1"/>
          </p:cNvSpPr>
          <p:nvPr/>
        </p:nvSpPr>
        <p:spPr bwMode="auto">
          <a:xfrm>
            <a:off x="2135189" y="260351"/>
            <a:ext cx="76533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it-IT" sz="1000" b="1"/>
              <a:t>Relationships among means, analysed by ANOVA, between children TV fruition and children vegetables consumption (a);</a:t>
            </a:r>
          </a:p>
          <a:p>
            <a:pPr algn="just" eaLnBrk="1" hangingPunct="1"/>
            <a:r>
              <a:rPr lang="en-US" altLang="it-IT" sz="1000" b="1"/>
              <a:t> between children physical activity and children vegetables consumption (b); </a:t>
            </a:r>
          </a:p>
          <a:p>
            <a:pPr algn="just" eaLnBrk="1" hangingPunct="1"/>
            <a:r>
              <a:rPr lang="en-US" altLang="it-IT" sz="1000" b="1"/>
              <a:t>between children BMI and children vegetables consumption (c), and between children and parents vegetables consumption </a:t>
            </a:r>
            <a:endParaRPr lang="it-IT" altLang="it-IT" sz="1000" b="1"/>
          </a:p>
        </p:txBody>
      </p:sp>
      <p:grpSp>
        <p:nvGrpSpPr>
          <p:cNvPr id="54277" name="Group 5">
            <a:extLst>
              <a:ext uri="{FF2B5EF4-FFF2-40B4-BE49-F238E27FC236}">
                <a16:creationId xmlns:a16="http://schemas.microsoft.com/office/drawing/2014/main" id="{03D4A52D-E09A-B4B9-E06F-7A5AB96C22E5}"/>
              </a:ext>
            </a:extLst>
          </p:cNvPr>
          <p:cNvGrpSpPr>
            <a:grpSpLocks/>
          </p:cNvGrpSpPr>
          <p:nvPr/>
        </p:nvGrpSpPr>
        <p:grpSpPr bwMode="auto">
          <a:xfrm>
            <a:off x="2279650" y="836614"/>
            <a:ext cx="7632700" cy="6021387"/>
            <a:chOff x="476" y="527"/>
            <a:chExt cx="4808" cy="3793"/>
          </a:xfrm>
        </p:grpSpPr>
        <p:pic>
          <p:nvPicPr>
            <p:cNvPr id="54278" name="Immagine 4">
              <a:extLst>
                <a:ext uri="{FF2B5EF4-FFF2-40B4-BE49-F238E27FC236}">
                  <a16:creationId xmlns:a16="http://schemas.microsoft.com/office/drawing/2014/main" id="{2B8A2E6C-D489-029A-7B36-2B5418C0A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 y="2613"/>
              <a:ext cx="2223" cy="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Immagine 6">
              <a:extLst>
                <a:ext uri="{FF2B5EF4-FFF2-40B4-BE49-F238E27FC236}">
                  <a16:creationId xmlns:a16="http://schemas.microsoft.com/office/drawing/2014/main" id="{DE66DFAC-262A-CF10-65FB-4D88CD477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754"/>
              <a:ext cx="2177" cy="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Immagine 5">
              <a:extLst>
                <a:ext uri="{FF2B5EF4-FFF2-40B4-BE49-F238E27FC236}">
                  <a16:creationId xmlns:a16="http://schemas.microsoft.com/office/drawing/2014/main" id="{EC1F0FBF-F194-6EFA-9D96-23DF75F15C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 y="754"/>
              <a:ext cx="2086" cy="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9">
              <a:extLst>
                <a:ext uri="{FF2B5EF4-FFF2-40B4-BE49-F238E27FC236}">
                  <a16:creationId xmlns:a16="http://schemas.microsoft.com/office/drawing/2014/main" id="{5E3CEC71-7509-A3E7-370A-B7735446B425}"/>
                </a:ext>
              </a:extLst>
            </p:cNvPr>
            <p:cNvSpPr txBox="1">
              <a:spLocks noChangeArrowheads="1"/>
            </p:cNvSpPr>
            <p:nvPr/>
          </p:nvSpPr>
          <p:spPr bwMode="auto">
            <a:xfrm>
              <a:off x="748" y="527"/>
              <a:ext cx="195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800" b="1"/>
                <a:t> (a) (F(4,13654)=163.125, p=0.00) (y=minutes per day;</a:t>
              </a:r>
            </a:p>
            <a:p>
              <a:r>
                <a:rPr lang="en-US" altLang="it-IT" sz="800" b="1"/>
                <a:t> x= children weekly frequencies of vegetables consumption)</a:t>
              </a:r>
              <a:endParaRPr lang="it-IT" altLang="it-IT" sz="800" b="1"/>
            </a:p>
          </p:txBody>
        </p:sp>
        <p:sp>
          <p:nvSpPr>
            <p:cNvPr id="54282" name="Text Box 10">
              <a:extLst>
                <a:ext uri="{FF2B5EF4-FFF2-40B4-BE49-F238E27FC236}">
                  <a16:creationId xmlns:a16="http://schemas.microsoft.com/office/drawing/2014/main" id="{A6E483E0-80EE-3BCB-EEE2-F59D66D61DB4}"/>
                </a:ext>
              </a:extLst>
            </p:cNvPr>
            <p:cNvSpPr txBox="1">
              <a:spLocks noChangeArrowheads="1"/>
            </p:cNvSpPr>
            <p:nvPr/>
          </p:nvSpPr>
          <p:spPr bwMode="auto">
            <a:xfrm>
              <a:off x="3061" y="572"/>
              <a:ext cx="195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800" b="1"/>
                <a:t>(b) (F(4,13768)=31.931, p=0.04) (y=hours per week; x= children weekly frequencies of vegetables consumption)</a:t>
              </a:r>
              <a:endParaRPr lang="it-IT" altLang="it-IT" sz="800" b="1"/>
            </a:p>
          </p:txBody>
        </p:sp>
        <p:sp>
          <p:nvSpPr>
            <p:cNvPr id="54283" name="Text Box 11">
              <a:extLst>
                <a:ext uri="{FF2B5EF4-FFF2-40B4-BE49-F238E27FC236}">
                  <a16:creationId xmlns:a16="http://schemas.microsoft.com/office/drawing/2014/main" id="{0C2612A5-8821-86EF-36A7-7BAF6CE122D3}"/>
                </a:ext>
              </a:extLst>
            </p:cNvPr>
            <p:cNvSpPr txBox="1">
              <a:spLocks noChangeArrowheads="1"/>
            </p:cNvSpPr>
            <p:nvPr/>
          </p:nvSpPr>
          <p:spPr bwMode="auto">
            <a:xfrm>
              <a:off x="703" y="2387"/>
              <a:ext cx="195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800" b="1"/>
                <a:t> (c) (F(4,13840)=6.773, p=0.00) (y= kg/m 2); x= children weekly frequencies of vegetables consumption</a:t>
              </a:r>
              <a:endParaRPr lang="it-IT" altLang="it-IT" sz="800" b="1"/>
            </a:p>
          </p:txBody>
        </p:sp>
        <p:grpSp>
          <p:nvGrpSpPr>
            <p:cNvPr id="54284" name="Group 12">
              <a:extLst>
                <a:ext uri="{FF2B5EF4-FFF2-40B4-BE49-F238E27FC236}">
                  <a16:creationId xmlns:a16="http://schemas.microsoft.com/office/drawing/2014/main" id="{237C0FD9-E0BC-2BE0-B0E0-8F0EB094A7E8}"/>
                </a:ext>
              </a:extLst>
            </p:cNvPr>
            <p:cNvGrpSpPr>
              <a:grpSpLocks/>
            </p:cNvGrpSpPr>
            <p:nvPr/>
          </p:nvGrpSpPr>
          <p:grpSpPr bwMode="auto">
            <a:xfrm>
              <a:off x="476" y="2387"/>
              <a:ext cx="4808" cy="1933"/>
              <a:chOff x="476" y="2387"/>
              <a:chExt cx="4808" cy="1933"/>
            </a:xfrm>
          </p:grpSpPr>
          <p:pic>
            <p:nvPicPr>
              <p:cNvPr id="54285" name="Immagine 9">
                <a:extLst>
                  <a:ext uri="{FF2B5EF4-FFF2-40B4-BE49-F238E27FC236}">
                    <a16:creationId xmlns:a16="http://schemas.microsoft.com/office/drawing/2014/main" id="{C9C5318B-A381-24E9-ACB6-3C7D0895B9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 y="2589"/>
                <a:ext cx="2268" cy="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6" name="Text Box 14">
                <a:extLst>
                  <a:ext uri="{FF2B5EF4-FFF2-40B4-BE49-F238E27FC236}">
                    <a16:creationId xmlns:a16="http://schemas.microsoft.com/office/drawing/2014/main" id="{17B482CA-5025-638D-EE5C-ED020153D239}"/>
                  </a:ext>
                </a:extLst>
              </p:cNvPr>
              <p:cNvSpPr txBox="1">
                <a:spLocks noChangeArrowheads="1"/>
              </p:cNvSpPr>
              <p:nvPr/>
            </p:nvSpPr>
            <p:spPr bwMode="auto">
              <a:xfrm>
                <a:off x="3061" y="2387"/>
                <a:ext cx="2223"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800" b="1"/>
                  <a:t>(d) (F(4,13840)=3627.950, p=0.00) (y = children weekly frequencies of vegetables consumption; x = parents weekly frequencies of vegetables consumption) </a:t>
                </a:r>
                <a:endParaRPr lang="it-IT" altLang="it-IT" sz="800" b="1"/>
              </a:p>
            </p:txBody>
          </p:sp>
        </p:grpSp>
      </p:grpSp>
      <p:sp>
        <p:nvSpPr>
          <p:cNvPr id="54287" name="Text Box 15">
            <a:extLst>
              <a:ext uri="{FF2B5EF4-FFF2-40B4-BE49-F238E27FC236}">
                <a16:creationId xmlns:a16="http://schemas.microsoft.com/office/drawing/2014/main" id="{87D6E8A1-B637-9786-86A1-2964DE3343FD}"/>
              </a:ext>
            </a:extLst>
          </p:cNvPr>
          <p:cNvSpPr txBox="1">
            <a:spLocks noChangeArrowheads="1"/>
          </p:cNvSpPr>
          <p:nvPr/>
        </p:nvSpPr>
        <p:spPr bwMode="auto">
          <a:xfrm>
            <a:off x="7535863" y="0"/>
            <a:ext cx="24657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800" b="1" i="1"/>
              <a:t>Bracale R., Carruba M., et al,Eat Weight Disord 2014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907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847850" y="203967"/>
            <a:ext cx="82296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80000"/>
              </a:lnSpc>
              <a:defRPr/>
            </a:pPr>
            <a:r>
              <a:rPr lang="it-IT" altLang="it-IT" kern="0" dirty="0">
                <a:solidFill>
                  <a:srgbClr val="FFFF00"/>
                </a:solidFill>
                <a:latin typeface="Calibri"/>
              </a:rPr>
              <a:t>Obesità in numeri</a:t>
            </a:r>
          </a:p>
        </p:txBody>
      </p:sp>
      <p:sp>
        <p:nvSpPr>
          <p:cNvPr id="57347" name="Rectangle 3"/>
          <p:cNvSpPr txBox="1">
            <a:spLocks noChangeArrowheads="1"/>
          </p:cNvSpPr>
          <p:nvPr/>
        </p:nvSpPr>
        <p:spPr bwMode="auto">
          <a:xfrm>
            <a:off x="2286000" y="1665492"/>
            <a:ext cx="8110538"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Char char="•"/>
            </a:pPr>
            <a:r>
              <a:rPr lang="it-IT" altLang="it-IT" sz="2400" b="1" dirty="0">
                <a:solidFill>
                  <a:srgbClr val="003366"/>
                </a:solidFill>
                <a:latin typeface="Arial" charset="0"/>
                <a:ea typeface="ＭＳ Ｐゴシック" pitchFamily="34" charset="-128"/>
              </a:rPr>
              <a:t>20 milioni gli italiani in sovrappeso</a:t>
            </a:r>
          </a:p>
          <a:p>
            <a:pPr eaLnBrk="1" hangingPunct="1">
              <a:lnSpc>
                <a:spcPct val="90000"/>
              </a:lnSpc>
              <a:buFontTx/>
              <a:buChar char="•"/>
            </a:pPr>
            <a:r>
              <a:rPr lang="it-IT" altLang="it-IT" sz="2400" b="1" dirty="0">
                <a:solidFill>
                  <a:srgbClr val="003366"/>
                </a:solidFill>
                <a:latin typeface="Arial" charset="0"/>
                <a:ea typeface="ＭＳ Ｐゴシック" pitchFamily="34" charset="-128"/>
              </a:rPr>
              <a:t>6 milioni gli obesi (+ 10% rispetto al 2001)</a:t>
            </a:r>
          </a:p>
          <a:p>
            <a:pPr eaLnBrk="1" hangingPunct="1">
              <a:lnSpc>
                <a:spcPct val="90000"/>
              </a:lnSpc>
              <a:buFontTx/>
              <a:buChar char="•"/>
            </a:pPr>
            <a:r>
              <a:rPr lang="it-IT" altLang="it-IT" sz="2400" b="1" dirty="0">
                <a:solidFill>
                  <a:srgbClr val="003366"/>
                </a:solidFill>
                <a:latin typeface="Arial" charset="0"/>
                <a:ea typeface="ＭＳ Ｐゴシック" pitchFamily="34" charset="-128"/>
              </a:rPr>
              <a:t>500.000 i grandi obesi.</a:t>
            </a:r>
          </a:p>
          <a:p>
            <a:pPr eaLnBrk="1" hangingPunct="1">
              <a:lnSpc>
                <a:spcPct val="90000"/>
              </a:lnSpc>
              <a:buFontTx/>
              <a:buChar char="•"/>
            </a:pPr>
            <a:r>
              <a:rPr lang="it-IT" altLang="it-IT" sz="2400" b="1" dirty="0">
                <a:solidFill>
                  <a:srgbClr val="003366"/>
                </a:solidFill>
                <a:latin typeface="Arial" charset="0"/>
                <a:ea typeface="ＭＳ Ｐゴシック" pitchFamily="34" charset="-128"/>
              </a:rPr>
              <a:t>1 bambino su 3 è in sovrappeso.</a:t>
            </a:r>
          </a:p>
          <a:p>
            <a:pPr eaLnBrk="1" hangingPunct="1">
              <a:lnSpc>
                <a:spcPct val="90000"/>
              </a:lnSpc>
              <a:buFontTx/>
              <a:buChar char="•"/>
            </a:pPr>
            <a:r>
              <a:rPr lang="it-IT" altLang="it-IT" sz="2400" b="1" dirty="0">
                <a:solidFill>
                  <a:srgbClr val="003366"/>
                </a:solidFill>
                <a:latin typeface="Arial" charset="0"/>
                <a:ea typeface="ＭＳ Ｐゴシック" pitchFamily="34" charset="-128"/>
              </a:rPr>
              <a:t>1 bambino su 4 è obeso.</a:t>
            </a:r>
          </a:p>
          <a:p>
            <a:pPr eaLnBrk="1" hangingPunct="1">
              <a:buFontTx/>
              <a:buChar char="•"/>
            </a:pPr>
            <a:r>
              <a:rPr lang="it-IT" altLang="it-IT" sz="2400" b="1" dirty="0">
                <a:solidFill>
                  <a:srgbClr val="003366"/>
                </a:solidFill>
                <a:latin typeface="Arial" charset="0"/>
                <a:ea typeface="ＭＳ Ｐゴシック" pitchFamily="34" charset="-128"/>
              </a:rPr>
              <a:t>il sovrappeso e l’obesità sono responsabili di circa l’80% dei casi di diabete, del 55% dei casi di ipertensione a. e del 35 % di casi di cardiopatia ischemica e di tumori</a:t>
            </a:r>
          </a:p>
          <a:p>
            <a:pPr eaLnBrk="1" hangingPunct="1">
              <a:buFontTx/>
              <a:buChar char="•"/>
            </a:pPr>
            <a:r>
              <a:rPr lang="it-IT" altLang="it-IT" sz="2400" b="1" dirty="0">
                <a:solidFill>
                  <a:srgbClr val="003366"/>
                </a:solidFill>
                <a:latin typeface="Arial" charset="0"/>
                <a:ea typeface="ＭＳ Ｐゴシック" pitchFamily="34" charset="-128"/>
              </a:rPr>
              <a:t>I decessi per obesità sono:</a:t>
            </a:r>
          </a:p>
          <a:p>
            <a:pPr eaLnBrk="1" hangingPunct="1">
              <a:buFontTx/>
              <a:buChar char="•"/>
            </a:pPr>
            <a:r>
              <a:rPr lang="it-IT" altLang="it-IT" sz="2400" b="1" dirty="0">
                <a:solidFill>
                  <a:srgbClr val="003366"/>
                </a:solidFill>
                <a:latin typeface="Arial" charset="0"/>
                <a:ea typeface="ＭＳ Ｐゴシック" pitchFamily="34" charset="-128"/>
              </a:rPr>
              <a:t>57.000/anno 1.000/settimana 150/giorno 1/10 </a:t>
            </a:r>
            <a:r>
              <a:rPr lang="it-IT" altLang="it-IT" sz="2400" b="1" dirty="0" err="1">
                <a:solidFill>
                  <a:srgbClr val="003366"/>
                </a:solidFill>
                <a:latin typeface="Arial" charset="0"/>
                <a:ea typeface="ＭＳ Ｐゴシック" pitchFamily="34" charset="-128"/>
              </a:rPr>
              <a:t>min</a:t>
            </a:r>
            <a:endParaRPr lang="it-IT" altLang="it-IT" sz="2400" b="1" dirty="0">
              <a:solidFill>
                <a:srgbClr val="003366"/>
              </a:solidFill>
              <a:latin typeface="Arial" charset="0"/>
              <a:ea typeface="ＭＳ Ｐゴシック" pitchFamily="34" charset="-128"/>
            </a:endParaRPr>
          </a:p>
        </p:txBody>
      </p:sp>
    </p:spTree>
    <p:extLst>
      <p:ext uri="{BB962C8B-B14F-4D97-AF65-F5344CB8AC3E}">
        <p14:creationId xmlns:p14="http://schemas.microsoft.com/office/powerpoint/2010/main" val="253583627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a:extLst>
              <a:ext uri="{FF2B5EF4-FFF2-40B4-BE49-F238E27FC236}">
                <a16:creationId xmlns:a16="http://schemas.microsoft.com/office/drawing/2014/main" id="{3DF77C26-4EB1-4EF8-A6FC-300E2A42859B}"/>
              </a:ext>
            </a:extLst>
          </p:cNvPr>
          <p:cNvSpPr txBox="1">
            <a:spLocks noChangeArrowheads="1"/>
          </p:cNvSpPr>
          <p:nvPr/>
        </p:nvSpPr>
        <p:spPr bwMode="auto">
          <a:xfrm>
            <a:off x="1874838" y="664972"/>
            <a:ext cx="2946400" cy="1220788"/>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it-IT" sz="2000" b="1" i="1" dirty="0">
                <a:effectLst>
                  <a:outerShdw blurRad="38100" dist="38100" dir="2700000" algn="tl">
                    <a:srgbClr val="FFFFFF"/>
                  </a:outerShdw>
                </a:effectLst>
              </a:rPr>
              <a:t>Pulmonary disease</a:t>
            </a:r>
          </a:p>
          <a:p>
            <a:pPr eaLnBrk="1" hangingPunct="1">
              <a:defRPr/>
            </a:pPr>
            <a:r>
              <a:rPr lang="en-US" altLang="it-IT" i="1" dirty="0"/>
              <a:t>abnormal function</a:t>
            </a:r>
          </a:p>
          <a:p>
            <a:pPr eaLnBrk="1" hangingPunct="1">
              <a:defRPr/>
            </a:pPr>
            <a:r>
              <a:rPr lang="en-US" altLang="it-IT" i="1" dirty="0"/>
              <a:t>obstructive sleep apnea</a:t>
            </a:r>
          </a:p>
          <a:p>
            <a:pPr eaLnBrk="1" hangingPunct="1">
              <a:defRPr/>
            </a:pPr>
            <a:r>
              <a:rPr lang="en-US" altLang="it-IT" i="1" dirty="0"/>
              <a:t>hypoventilation syndrome</a:t>
            </a:r>
            <a:endParaRPr lang="en-US" altLang="it-IT" i="1" dirty="0">
              <a:sym typeface="Symbol" panose="05050102010706020507" pitchFamily="18" charset="2"/>
            </a:endParaRPr>
          </a:p>
        </p:txBody>
      </p:sp>
      <p:sp>
        <p:nvSpPr>
          <p:cNvPr id="139267" name="Text Box 3">
            <a:extLst>
              <a:ext uri="{FF2B5EF4-FFF2-40B4-BE49-F238E27FC236}">
                <a16:creationId xmlns:a16="http://schemas.microsoft.com/office/drawing/2014/main" id="{051BFE28-7970-45F6-8E26-6398B6D6F18B}"/>
              </a:ext>
            </a:extLst>
          </p:cNvPr>
          <p:cNvSpPr txBox="1">
            <a:spLocks noChangeArrowheads="1"/>
          </p:cNvSpPr>
          <p:nvPr/>
        </p:nvSpPr>
        <p:spPr bwMode="auto">
          <a:xfrm>
            <a:off x="1711325" y="2255839"/>
            <a:ext cx="2946400" cy="1525587"/>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it-IT" sz="2000" b="1" i="1" dirty="0">
                <a:effectLst>
                  <a:outerShdw blurRad="38100" dist="38100" dir="2700000" algn="tl">
                    <a:srgbClr val="FFFFFF"/>
                  </a:outerShdw>
                </a:effectLst>
              </a:rPr>
              <a:t>Nonalcoholic fatty liver disease</a:t>
            </a:r>
          </a:p>
          <a:p>
            <a:pPr eaLnBrk="1" hangingPunct="1">
              <a:defRPr/>
            </a:pPr>
            <a:r>
              <a:rPr lang="en-US" altLang="it-IT" i="1" dirty="0"/>
              <a:t>steatosis</a:t>
            </a:r>
          </a:p>
          <a:p>
            <a:pPr eaLnBrk="1" hangingPunct="1">
              <a:defRPr/>
            </a:pPr>
            <a:r>
              <a:rPr lang="en-US" altLang="it-IT" i="1" dirty="0"/>
              <a:t>steatohepatitis</a:t>
            </a:r>
          </a:p>
          <a:p>
            <a:pPr eaLnBrk="1" hangingPunct="1">
              <a:defRPr/>
            </a:pPr>
            <a:r>
              <a:rPr lang="en-US" altLang="it-IT" i="1" dirty="0"/>
              <a:t>cirrhosis</a:t>
            </a:r>
            <a:endParaRPr lang="en-US" altLang="it-IT" i="1" dirty="0">
              <a:sym typeface="Symbol" panose="05050102010706020507" pitchFamily="18" charset="2"/>
            </a:endParaRPr>
          </a:p>
        </p:txBody>
      </p:sp>
      <p:sp>
        <p:nvSpPr>
          <p:cNvPr id="139268" name="Text Box 4">
            <a:extLst>
              <a:ext uri="{FF2B5EF4-FFF2-40B4-BE49-F238E27FC236}">
                <a16:creationId xmlns:a16="http://schemas.microsoft.com/office/drawing/2014/main" id="{F8AD4803-D7C3-444B-909C-5B6A5195E646}"/>
              </a:ext>
            </a:extLst>
          </p:cNvPr>
          <p:cNvSpPr txBox="1">
            <a:spLocks noChangeArrowheads="1"/>
          </p:cNvSpPr>
          <p:nvPr/>
        </p:nvSpPr>
        <p:spPr bwMode="auto">
          <a:xfrm>
            <a:off x="7466014" y="2339975"/>
            <a:ext cx="3201987" cy="1816100"/>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5000"/>
              </a:spcBef>
              <a:defRPr/>
            </a:pPr>
            <a:r>
              <a:rPr lang="en-US" altLang="it-IT" sz="2000" b="1" i="1" dirty="0">
                <a:effectLst>
                  <a:outerShdw blurRad="38100" dist="38100" dir="2700000" algn="tl">
                    <a:srgbClr val="FFFFFF"/>
                  </a:outerShdw>
                </a:effectLst>
              </a:rPr>
              <a:t>Coronary heart disease</a:t>
            </a:r>
          </a:p>
          <a:p>
            <a:pPr eaLnBrk="1" hangingPunct="1">
              <a:spcBef>
                <a:spcPct val="15000"/>
              </a:spcBef>
              <a:defRPr/>
            </a:pPr>
            <a:r>
              <a:rPr lang="en-US" altLang="it-IT" sz="2000" b="1" i="1" dirty="0">
                <a:effectLst>
                  <a:outerShdw blurRad="38100" dist="38100" dir="2700000" algn="tl">
                    <a:srgbClr val="FFFFFF"/>
                  </a:outerShdw>
                </a:effectLst>
              </a:rPr>
              <a:t>     Diabetes</a:t>
            </a:r>
          </a:p>
          <a:p>
            <a:pPr eaLnBrk="1" hangingPunct="1">
              <a:spcBef>
                <a:spcPct val="15000"/>
              </a:spcBef>
              <a:defRPr/>
            </a:pPr>
            <a:r>
              <a:rPr lang="en-US" altLang="it-IT" sz="2000" b="1" i="1" dirty="0">
                <a:effectLst>
                  <a:outerShdw blurRad="38100" dist="38100" dir="2700000" algn="tl">
                    <a:srgbClr val="FFFFFF"/>
                  </a:outerShdw>
                </a:effectLst>
              </a:rPr>
              <a:t>     Dyslipidemia</a:t>
            </a:r>
          </a:p>
          <a:p>
            <a:pPr eaLnBrk="1" hangingPunct="1">
              <a:spcBef>
                <a:spcPct val="15000"/>
              </a:spcBef>
              <a:defRPr/>
            </a:pPr>
            <a:r>
              <a:rPr lang="en-US" altLang="it-IT" sz="2000" b="1" i="1" dirty="0">
                <a:effectLst>
                  <a:outerShdw blurRad="38100" dist="38100" dir="2700000" algn="tl">
                    <a:srgbClr val="FFFFFF"/>
                  </a:outerShdw>
                </a:effectLst>
              </a:rPr>
              <a:t>     Hypertension</a:t>
            </a:r>
          </a:p>
          <a:p>
            <a:pPr eaLnBrk="1" hangingPunct="1">
              <a:spcBef>
                <a:spcPct val="15000"/>
              </a:spcBef>
              <a:defRPr/>
            </a:pPr>
            <a:r>
              <a:rPr lang="en-US" altLang="it-IT" sz="2000" b="1" i="1" dirty="0">
                <a:effectLst>
                  <a:outerShdw blurRad="38100" dist="38100" dir="2700000" algn="tl">
                    <a:srgbClr val="FFFFFF"/>
                  </a:outerShdw>
                </a:effectLst>
              </a:rPr>
              <a:t>     Renal disease</a:t>
            </a:r>
          </a:p>
        </p:txBody>
      </p:sp>
      <p:sp>
        <p:nvSpPr>
          <p:cNvPr id="139269" name="Text Box 5">
            <a:extLst>
              <a:ext uri="{FF2B5EF4-FFF2-40B4-BE49-F238E27FC236}">
                <a16:creationId xmlns:a16="http://schemas.microsoft.com/office/drawing/2014/main" id="{470EB48B-7F5E-4329-AC58-7D7487ABDA0B}"/>
              </a:ext>
            </a:extLst>
          </p:cNvPr>
          <p:cNvSpPr txBox="1">
            <a:spLocks noChangeArrowheads="1"/>
          </p:cNvSpPr>
          <p:nvPr/>
        </p:nvSpPr>
        <p:spPr bwMode="auto">
          <a:xfrm>
            <a:off x="2279651" y="4365626"/>
            <a:ext cx="3095625" cy="708025"/>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it-IT" sz="2000" b="1" i="1" dirty="0">
                <a:effectLst>
                  <a:outerShdw blurRad="38100" dist="38100" dir="2700000" algn="tl">
                    <a:srgbClr val="FFFFFF"/>
                  </a:outerShdw>
                </a:effectLst>
              </a:rPr>
              <a:t>Urinary incontinence</a:t>
            </a:r>
          </a:p>
          <a:p>
            <a:pPr eaLnBrk="1" hangingPunct="1">
              <a:defRPr/>
            </a:pPr>
            <a:r>
              <a:rPr lang="en-US" altLang="it-IT" sz="2000" b="1" i="1" dirty="0">
                <a:effectLst>
                  <a:outerShdw blurRad="38100" dist="38100" dir="2700000" algn="tl">
                    <a:srgbClr val="FFFFFF"/>
                  </a:outerShdw>
                </a:effectLst>
                <a:sym typeface="Symbol" panose="05050102010706020507" pitchFamily="18" charset="2"/>
              </a:rPr>
              <a:t>Erectile </a:t>
            </a:r>
            <a:r>
              <a:rPr lang="en-US" altLang="it-IT" sz="2000" b="1" i="1" dirty="0" err="1">
                <a:effectLst>
                  <a:outerShdw blurRad="38100" dist="38100" dir="2700000" algn="tl">
                    <a:srgbClr val="FFFFFF"/>
                  </a:outerShdw>
                </a:effectLst>
                <a:sym typeface="Symbol" panose="05050102010706020507" pitchFamily="18" charset="2"/>
              </a:rPr>
              <a:t>disfunction</a:t>
            </a:r>
            <a:endParaRPr lang="en-US" altLang="it-IT" sz="2000" i="1" dirty="0">
              <a:effectLst>
                <a:outerShdw blurRad="38100" dist="38100" dir="2700000" algn="tl">
                  <a:srgbClr val="FFFFFF"/>
                </a:outerShdw>
              </a:effectLst>
              <a:sym typeface="Symbol" panose="05050102010706020507" pitchFamily="18" charset="2"/>
            </a:endParaRPr>
          </a:p>
        </p:txBody>
      </p:sp>
      <p:sp>
        <p:nvSpPr>
          <p:cNvPr id="139270" name="Text Box 6">
            <a:extLst>
              <a:ext uri="{FF2B5EF4-FFF2-40B4-BE49-F238E27FC236}">
                <a16:creationId xmlns:a16="http://schemas.microsoft.com/office/drawing/2014/main" id="{33285241-3DF8-4AB4-9B1E-7BA8CCB9EC36}"/>
              </a:ext>
            </a:extLst>
          </p:cNvPr>
          <p:cNvSpPr txBox="1">
            <a:spLocks noChangeArrowheads="1"/>
          </p:cNvSpPr>
          <p:nvPr/>
        </p:nvSpPr>
        <p:spPr bwMode="auto">
          <a:xfrm>
            <a:off x="2701867" y="5434439"/>
            <a:ext cx="2157412" cy="396875"/>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it-IT" sz="2000" b="1" i="1" dirty="0">
                <a:effectLst>
                  <a:outerShdw blurRad="38100" dist="38100" dir="2700000" algn="tl">
                    <a:srgbClr val="FFFFFF"/>
                  </a:outerShdw>
                </a:effectLst>
              </a:rPr>
              <a:t>Osteoarthritis</a:t>
            </a:r>
          </a:p>
        </p:txBody>
      </p:sp>
      <p:sp>
        <p:nvSpPr>
          <p:cNvPr id="139271" name="Text Box 7">
            <a:extLst>
              <a:ext uri="{FF2B5EF4-FFF2-40B4-BE49-F238E27FC236}">
                <a16:creationId xmlns:a16="http://schemas.microsoft.com/office/drawing/2014/main" id="{E62823B6-8CA4-4E10-9B55-A94A6C69D9AE}"/>
              </a:ext>
            </a:extLst>
          </p:cNvPr>
          <p:cNvSpPr txBox="1">
            <a:spLocks noChangeArrowheads="1"/>
          </p:cNvSpPr>
          <p:nvPr/>
        </p:nvSpPr>
        <p:spPr bwMode="auto">
          <a:xfrm>
            <a:off x="3957638" y="5832476"/>
            <a:ext cx="887412" cy="396875"/>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it-IT" sz="2000" b="1" i="1" dirty="0">
                <a:effectLst>
                  <a:outerShdw blurRad="38100" dist="38100" dir="2700000" algn="tl">
                    <a:srgbClr val="FFFFFF"/>
                  </a:outerShdw>
                </a:effectLst>
              </a:rPr>
              <a:t>Skin</a:t>
            </a:r>
          </a:p>
        </p:txBody>
      </p:sp>
      <p:sp>
        <p:nvSpPr>
          <p:cNvPr id="139272" name="Text Box 8">
            <a:extLst>
              <a:ext uri="{FF2B5EF4-FFF2-40B4-BE49-F238E27FC236}">
                <a16:creationId xmlns:a16="http://schemas.microsoft.com/office/drawing/2014/main" id="{1F7CDFAB-92B6-435F-B485-42E7F585A8FC}"/>
              </a:ext>
            </a:extLst>
          </p:cNvPr>
          <p:cNvSpPr txBox="1">
            <a:spLocks noChangeArrowheads="1"/>
          </p:cNvSpPr>
          <p:nvPr/>
        </p:nvSpPr>
        <p:spPr bwMode="auto">
          <a:xfrm>
            <a:off x="2036764" y="3849689"/>
            <a:ext cx="2790825" cy="396875"/>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it-IT" sz="2000" b="1" i="1" dirty="0">
                <a:effectLst>
                  <a:outerShdw blurRad="38100" dist="38100" dir="2700000" algn="tl">
                    <a:srgbClr val="FFFFFF"/>
                  </a:outerShdw>
                </a:effectLst>
              </a:rPr>
              <a:t>Gall bladder disease</a:t>
            </a:r>
          </a:p>
        </p:txBody>
      </p:sp>
      <p:sp>
        <p:nvSpPr>
          <p:cNvPr id="139273" name="Text Box 9">
            <a:extLst>
              <a:ext uri="{FF2B5EF4-FFF2-40B4-BE49-F238E27FC236}">
                <a16:creationId xmlns:a16="http://schemas.microsoft.com/office/drawing/2014/main" id="{264B5843-96ED-4833-A4B6-53B9CDABC751}"/>
              </a:ext>
            </a:extLst>
          </p:cNvPr>
          <p:cNvSpPr txBox="1">
            <a:spLocks noChangeArrowheads="1"/>
          </p:cNvSpPr>
          <p:nvPr/>
        </p:nvSpPr>
        <p:spPr bwMode="auto">
          <a:xfrm>
            <a:off x="7016750" y="4170364"/>
            <a:ext cx="2946400" cy="396875"/>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it-IT" sz="2000" b="1" i="1" dirty="0">
                <a:effectLst>
                  <a:outerShdw blurRad="38100" dist="38100" dir="2700000" algn="tl">
                    <a:srgbClr val="FFFFFF"/>
                  </a:outerShdw>
                </a:effectLst>
              </a:rPr>
              <a:t>Cancer</a:t>
            </a:r>
            <a:endParaRPr lang="en-US" altLang="it-IT" sz="2000" i="1" dirty="0">
              <a:effectLst>
                <a:outerShdw blurRad="38100" dist="38100" dir="2700000" algn="tl">
                  <a:srgbClr val="FFFFFF"/>
                </a:outerShdw>
              </a:effectLst>
              <a:sym typeface="Symbol" panose="05050102010706020507" pitchFamily="18" charset="2"/>
            </a:endParaRPr>
          </a:p>
        </p:txBody>
      </p:sp>
      <p:sp>
        <p:nvSpPr>
          <p:cNvPr id="139274" name="Text Box 10">
            <a:extLst>
              <a:ext uri="{FF2B5EF4-FFF2-40B4-BE49-F238E27FC236}">
                <a16:creationId xmlns:a16="http://schemas.microsoft.com/office/drawing/2014/main" id="{6B1223EF-4FCD-4261-B230-F2EF081C1AF9}"/>
              </a:ext>
            </a:extLst>
          </p:cNvPr>
          <p:cNvSpPr txBox="1">
            <a:spLocks noChangeArrowheads="1"/>
          </p:cNvSpPr>
          <p:nvPr/>
        </p:nvSpPr>
        <p:spPr bwMode="auto">
          <a:xfrm>
            <a:off x="7073900" y="5589589"/>
            <a:ext cx="2946400" cy="701675"/>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it-IT" sz="2000" b="1" i="1" dirty="0">
                <a:effectLst>
                  <a:outerShdw blurRad="38100" dist="38100" dir="2700000" algn="tl">
                    <a:srgbClr val="FFFFFF"/>
                  </a:outerShdw>
                </a:effectLst>
              </a:rPr>
              <a:t>Phlebitis</a:t>
            </a:r>
          </a:p>
          <a:p>
            <a:pPr eaLnBrk="1" hangingPunct="1">
              <a:defRPr/>
            </a:pPr>
            <a:r>
              <a:rPr lang="en-US" altLang="it-IT" sz="2000" i="1" dirty="0"/>
              <a:t>venous stasis</a:t>
            </a:r>
            <a:endParaRPr lang="en-US" altLang="it-IT" sz="2000" i="1" dirty="0">
              <a:sym typeface="Symbol" panose="05050102010706020507" pitchFamily="18" charset="2"/>
            </a:endParaRPr>
          </a:p>
        </p:txBody>
      </p:sp>
      <p:sp>
        <p:nvSpPr>
          <p:cNvPr id="139275" name="Text Box 11">
            <a:extLst>
              <a:ext uri="{FF2B5EF4-FFF2-40B4-BE49-F238E27FC236}">
                <a16:creationId xmlns:a16="http://schemas.microsoft.com/office/drawing/2014/main" id="{2B1E9D7B-2525-4E91-AABF-4CF5580B3B23}"/>
              </a:ext>
            </a:extLst>
          </p:cNvPr>
          <p:cNvSpPr txBox="1">
            <a:spLocks noChangeArrowheads="1"/>
          </p:cNvSpPr>
          <p:nvPr/>
        </p:nvSpPr>
        <p:spPr bwMode="auto">
          <a:xfrm>
            <a:off x="4271963" y="6224589"/>
            <a:ext cx="887412" cy="396875"/>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it-IT" sz="2000" b="1" i="1" dirty="0">
                <a:effectLst>
                  <a:outerShdw blurRad="38100" dist="38100" dir="2700000" algn="tl">
                    <a:srgbClr val="FFFFFF"/>
                  </a:outerShdw>
                </a:effectLst>
              </a:rPr>
              <a:t>Gout</a:t>
            </a:r>
          </a:p>
        </p:txBody>
      </p:sp>
      <p:sp>
        <p:nvSpPr>
          <p:cNvPr id="96268" name="Rectangle 12">
            <a:extLst>
              <a:ext uri="{FF2B5EF4-FFF2-40B4-BE49-F238E27FC236}">
                <a16:creationId xmlns:a16="http://schemas.microsoft.com/office/drawing/2014/main" id="{27367938-CA79-41D3-977C-773AC9EB8A82}"/>
              </a:ext>
            </a:extLst>
          </p:cNvPr>
          <p:cNvSpPr>
            <a:spLocks noGrp="1" noChangeArrowheads="1"/>
          </p:cNvSpPr>
          <p:nvPr>
            <p:ph type="title"/>
          </p:nvPr>
        </p:nvSpPr>
        <p:spPr>
          <a:xfrm>
            <a:off x="1524001" y="117476"/>
            <a:ext cx="9109075" cy="574675"/>
          </a:xfrm>
        </p:spPr>
        <p:txBody>
          <a:bodyPr>
            <a:normAutofit/>
          </a:bodyPr>
          <a:lstStyle/>
          <a:p>
            <a:pPr eaLnBrk="1" hangingPunct="1">
              <a:defRPr/>
            </a:pPr>
            <a:r>
              <a:rPr lang="en-US" altLang="it-IT" sz="3200" b="1" dirty="0">
                <a:solidFill>
                  <a:srgbClr val="9A3604"/>
                </a:solidFill>
              </a:rPr>
              <a:t>Complications of Obesity</a:t>
            </a:r>
            <a:endParaRPr lang="en-US" altLang="it-IT" sz="2000" b="1" dirty="0">
              <a:solidFill>
                <a:srgbClr val="9A3604"/>
              </a:solidFill>
            </a:endParaRPr>
          </a:p>
        </p:txBody>
      </p:sp>
      <p:sp>
        <p:nvSpPr>
          <p:cNvPr id="12323" name="Freeform 14">
            <a:extLst>
              <a:ext uri="{FF2B5EF4-FFF2-40B4-BE49-F238E27FC236}">
                <a16:creationId xmlns:a16="http://schemas.microsoft.com/office/drawing/2014/main" id="{75C4C4AC-BD7A-4006-900F-931BE1D6AAC3}"/>
              </a:ext>
            </a:extLst>
          </p:cNvPr>
          <p:cNvSpPr>
            <a:spLocks/>
          </p:cNvSpPr>
          <p:nvPr/>
        </p:nvSpPr>
        <p:spPr bwMode="auto">
          <a:xfrm>
            <a:off x="4827588" y="1019176"/>
            <a:ext cx="2374900" cy="5419725"/>
          </a:xfrm>
          <a:custGeom>
            <a:avLst/>
            <a:gdLst>
              <a:gd name="T0" fmla="*/ 637 w 1433"/>
              <a:gd name="T1" fmla="*/ 1955 h 3070"/>
              <a:gd name="T2" fmla="*/ 535 w 1433"/>
              <a:gd name="T3" fmla="*/ 2806 h 3070"/>
              <a:gd name="T4" fmla="*/ 498 w 1433"/>
              <a:gd name="T5" fmla="*/ 3547 h 3070"/>
              <a:gd name="T6" fmla="*/ 356 w 1433"/>
              <a:gd name="T7" fmla="*/ 4267 h 3070"/>
              <a:gd name="T8" fmla="*/ 254 w 1433"/>
              <a:gd name="T9" fmla="*/ 5055 h 3070"/>
              <a:gd name="T10" fmla="*/ 126 w 1433"/>
              <a:gd name="T11" fmla="*/ 5294 h 3070"/>
              <a:gd name="T12" fmla="*/ 1 w 1433"/>
              <a:gd name="T13" fmla="*/ 5650 h 3070"/>
              <a:gd name="T14" fmla="*/ 66 w 1433"/>
              <a:gd name="T15" fmla="*/ 5609 h 3070"/>
              <a:gd name="T16" fmla="*/ 144 w 1433"/>
              <a:gd name="T17" fmla="*/ 5550 h 3070"/>
              <a:gd name="T18" fmla="*/ 55 w 1433"/>
              <a:gd name="T19" fmla="*/ 5832 h 3070"/>
              <a:gd name="T20" fmla="*/ 64 w 1433"/>
              <a:gd name="T21" fmla="*/ 6225 h 3070"/>
              <a:gd name="T22" fmla="*/ 254 w 1433"/>
              <a:gd name="T23" fmla="*/ 6061 h 3070"/>
              <a:gd name="T24" fmla="*/ 387 w 1433"/>
              <a:gd name="T25" fmla="*/ 5496 h 3070"/>
              <a:gd name="T26" fmla="*/ 501 w 1433"/>
              <a:gd name="T27" fmla="*/ 4930 h 3070"/>
              <a:gd name="T28" fmla="*/ 645 w 1433"/>
              <a:gd name="T29" fmla="*/ 4506 h 3070"/>
              <a:gd name="T30" fmla="*/ 655 w 1433"/>
              <a:gd name="T31" fmla="*/ 4588 h 3070"/>
              <a:gd name="T32" fmla="*/ 734 w 1433"/>
              <a:gd name="T33" fmla="*/ 5077 h 3070"/>
              <a:gd name="T34" fmla="*/ 684 w 1433"/>
              <a:gd name="T35" fmla="*/ 5705 h 3070"/>
              <a:gd name="T36" fmla="*/ 790 w 1433"/>
              <a:gd name="T37" fmla="*/ 6951 h 3070"/>
              <a:gd name="T38" fmla="*/ 831 w 1433"/>
              <a:gd name="T39" fmla="*/ 8047 h 3070"/>
              <a:gd name="T40" fmla="*/ 899 w 1433"/>
              <a:gd name="T41" fmla="*/ 9380 h 3070"/>
              <a:gd name="T42" fmla="*/ 910 w 1433"/>
              <a:gd name="T43" fmla="*/ 10080 h 3070"/>
              <a:gd name="T44" fmla="*/ 750 w 1433"/>
              <a:gd name="T45" fmla="*/ 10498 h 3070"/>
              <a:gd name="T46" fmla="*/ 735 w 1433"/>
              <a:gd name="T47" fmla="*/ 10903 h 3070"/>
              <a:gd name="T48" fmla="*/ 879 w 1433"/>
              <a:gd name="T49" fmla="*/ 10787 h 3070"/>
              <a:gd name="T50" fmla="*/ 1077 w 1433"/>
              <a:gd name="T51" fmla="*/ 10371 h 3070"/>
              <a:gd name="T52" fmla="*/ 1148 w 1433"/>
              <a:gd name="T53" fmla="*/ 10114 h 3070"/>
              <a:gd name="T54" fmla="*/ 1155 w 1433"/>
              <a:gd name="T55" fmla="*/ 9213 h 3070"/>
              <a:gd name="T56" fmla="*/ 1176 w 1433"/>
              <a:gd name="T57" fmla="*/ 7882 h 3070"/>
              <a:gd name="T58" fmla="*/ 1215 w 1433"/>
              <a:gd name="T59" fmla="*/ 6507 h 3070"/>
              <a:gd name="T60" fmla="*/ 1254 w 1433"/>
              <a:gd name="T61" fmla="*/ 7471 h 3070"/>
              <a:gd name="T62" fmla="*/ 1303 w 1433"/>
              <a:gd name="T63" fmla="*/ 8176 h 3070"/>
              <a:gd name="T64" fmla="*/ 1322 w 1433"/>
              <a:gd name="T65" fmla="*/ 9559 h 3070"/>
              <a:gd name="T66" fmla="*/ 1291 w 1433"/>
              <a:gd name="T67" fmla="*/ 10223 h 3070"/>
              <a:gd name="T68" fmla="*/ 1567 w 1433"/>
              <a:gd name="T69" fmla="*/ 10672 h 3070"/>
              <a:gd name="T70" fmla="*/ 1743 w 1433"/>
              <a:gd name="T71" fmla="*/ 10699 h 3070"/>
              <a:gd name="T72" fmla="*/ 1611 w 1433"/>
              <a:gd name="T73" fmla="*/ 10228 h 3070"/>
              <a:gd name="T74" fmla="*/ 1506 w 1433"/>
              <a:gd name="T75" fmla="*/ 9704 h 3070"/>
              <a:gd name="T76" fmla="*/ 1619 w 1433"/>
              <a:gd name="T77" fmla="*/ 8200 h 3070"/>
              <a:gd name="T78" fmla="*/ 1615 w 1433"/>
              <a:gd name="T79" fmla="*/ 7156 h 3070"/>
              <a:gd name="T80" fmla="*/ 1721 w 1433"/>
              <a:gd name="T81" fmla="*/ 5496 h 3070"/>
              <a:gd name="T82" fmla="*/ 1744 w 1433"/>
              <a:gd name="T83" fmla="*/ 4799 h 3070"/>
              <a:gd name="T84" fmla="*/ 1776 w 1433"/>
              <a:gd name="T85" fmla="*/ 4429 h 3070"/>
              <a:gd name="T86" fmla="*/ 1963 w 1433"/>
              <a:gd name="T87" fmla="*/ 5065 h 3070"/>
              <a:gd name="T88" fmla="*/ 2049 w 1433"/>
              <a:gd name="T89" fmla="*/ 5705 h 3070"/>
              <a:gd name="T90" fmla="*/ 2266 w 1433"/>
              <a:gd name="T91" fmla="*/ 6179 h 3070"/>
              <a:gd name="T92" fmla="*/ 2320 w 1433"/>
              <a:gd name="T93" fmla="*/ 5740 h 3070"/>
              <a:gd name="T94" fmla="*/ 2344 w 1433"/>
              <a:gd name="T95" fmla="*/ 5681 h 3070"/>
              <a:gd name="T96" fmla="*/ 2402 w 1433"/>
              <a:gd name="T97" fmla="*/ 5657 h 3070"/>
              <a:gd name="T98" fmla="*/ 2182 w 1433"/>
              <a:gd name="T99" fmla="*/ 5040 h 3070"/>
              <a:gd name="T100" fmla="*/ 1990 w 1433"/>
              <a:gd name="T101" fmla="*/ 3794 h 3070"/>
              <a:gd name="T102" fmla="*/ 1916 w 1433"/>
              <a:gd name="T103" fmla="*/ 3039 h 3070"/>
              <a:gd name="T104" fmla="*/ 1856 w 1433"/>
              <a:gd name="T105" fmla="*/ 2048 h 3070"/>
              <a:gd name="T106" fmla="*/ 1496 w 1433"/>
              <a:gd name="T107" fmla="*/ 1602 h 3070"/>
              <a:gd name="T108" fmla="*/ 1382 w 1433"/>
              <a:gd name="T109" fmla="*/ 1214 h 3070"/>
              <a:gd name="T110" fmla="*/ 1474 w 1433"/>
              <a:gd name="T111" fmla="*/ 771 h 3070"/>
              <a:gd name="T112" fmla="*/ 1495 w 1433"/>
              <a:gd name="T113" fmla="*/ 537 h 3070"/>
              <a:gd name="T114" fmla="*/ 1138 w 1433"/>
              <a:gd name="T115" fmla="*/ 20 h 3070"/>
              <a:gd name="T116" fmla="*/ 952 w 1433"/>
              <a:gd name="T117" fmla="*/ 573 h 3070"/>
              <a:gd name="T118" fmla="*/ 971 w 1433"/>
              <a:gd name="T119" fmla="*/ 831 h 3070"/>
              <a:gd name="T120" fmla="*/ 1070 w 1433"/>
              <a:gd name="T121" fmla="*/ 1232 h 3070"/>
              <a:gd name="T122" fmla="*/ 998 w 1433"/>
              <a:gd name="T123" fmla="*/ 1542 h 30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33" h="3070">
                <a:moveTo>
                  <a:pt x="579" y="439"/>
                </a:moveTo>
                <a:lnTo>
                  <a:pt x="570" y="443"/>
                </a:lnTo>
                <a:lnTo>
                  <a:pt x="563" y="447"/>
                </a:lnTo>
                <a:lnTo>
                  <a:pt x="555" y="451"/>
                </a:lnTo>
                <a:lnTo>
                  <a:pt x="548" y="454"/>
                </a:lnTo>
                <a:lnTo>
                  <a:pt x="541" y="457"/>
                </a:lnTo>
                <a:lnTo>
                  <a:pt x="534" y="460"/>
                </a:lnTo>
                <a:lnTo>
                  <a:pt x="528" y="463"/>
                </a:lnTo>
                <a:lnTo>
                  <a:pt x="522" y="466"/>
                </a:lnTo>
                <a:lnTo>
                  <a:pt x="516" y="468"/>
                </a:lnTo>
                <a:lnTo>
                  <a:pt x="510" y="471"/>
                </a:lnTo>
                <a:lnTo>
                  <a:pt x="504" y="473"/>
                </a:lnTo>
                <a:lnTo>
                  <a:pt x="498" y="476"/>
                </a:lnTo>
                <a:lnTo>
                  <a:pt x="493" y="479"/>
                </a:lnTo>
                <a:lnTo>
                  <a:pt x="487" y="481"/>
                </a:lnTo>
                <a:lnTo>
                  <a:pt x="481" y="484"/>
                </a:lnTo>
                <a:lnTo>
                  <a:pt x="475" y="487"/>
                </a:lnTo>
                <a:lnTo>
                  <a:pt x="469" y="490"/>
                </a:lnTo>
                <a:lnTo>
                  <a:pt x="462" y="494"/>
                </a:lnTo>
                <a:lnTo>
                  <a:pt x="454" y="498"/>
                </a:lnTo>
                <a:lnTo>
                  <a:pt x="446" y="502"/>
                </a:lnTo>
                <a:lnTo>
                  <a:pt x="438" y="507"/>
                </a:lnTo>
                <a:lnTo>
                  <a:pt x="429" y="512"/>
                </a:lnTo>
                <a:lnTo>
                  <a:pt x="421" y="517"/>
                </a:lnTo>
                <a:lnTo>
                  <a:pt x="412" y="522"/>
                </a:lnTo>
                <a:lnTo>
                  <a:pt x="404" y="527"/>
                </a:lnTo>
                <a:lnTo>
                  <a:pt x="397" y="532"/>
                </a:lnTo>
                <a:lnTo>
                  <a:pt x="390" y="537"/>
                </a:lnTo>
                <a:lnTo>
                  <a:pt x="383" y="542"/>
                </a:lnTo>
                <a:lnTo>
                  <a:pt x="378" y="547"/>
                </a:lnTo>
                <a:lnTo>
                  <a:pt x="373" y="551"/>
                </a:lnTo>
                <a:lnTo>
                  <a:pt x="370" y="555"/>
                </a:lnTo>
                <a:lnTo>
                  <a:pt x="368" y="559"/>
                </a:lnTo>
                <a:lnTo>
                  <a:pt x="366" y="563"/>
                </a:lnTo>
                <a:lnTo>
                  <a:pt x="363" y="568"/>
                </a:lnTo>
                <a:lnTo>
                  <a:pt x="360" y="573"/>
                </a:lnTo>
                <a:lnTo>
                  <a:pt x="357" y="578"/>
                </a:lnTo>
                <a:lnTo>
                  <a:pt x="353" y="584"/>
                </a:lnTo>
                <a:lnTo>
                  <a:pt x="349" y="591"/>
                </a:lnTo>
                <a:lnTo>
                  <a:pt x="344" y="597"/>
                </a:lnTo>
                <a:lnTo>
                  <a:pt x="340" y="604"/>
                </a:lnTo>
                <a:lnTo>
                  <a:pt x="336" y="611"/>
                </a:lnTo>
                <a:lnTo>
                  <a:pt x="332" y="619"/>
                </a:lnTo>
                <a:lnTo>
                  <a:pt x="328" y="627"/>
                </a:lnTo>
                <a:lnTo>
                  <a:pt x="324" y="634"/>
                </a:lnTo>
                <a:lnTo>
                  <a:pt x="321" y="643"/>
                </a:lnTo>
                <a:lnTo>
                  <a:pt x="319" y="651"/>
                </a:lnTo>
                <a:lnTo>
                  <a:pt x="317" y="659"/>
                </a:lnTo>
                <a:lnTo>
                  <a:pt x="316" y="667"/>
                </a:lnTo>
                <a:lnTo>
                  <a:pt x="315" y="676"/>
                </a:lnTo>
                <a:lnTo>
                  <a:pt x="315" y="685"/>
                </a:lnTo>
                <a:lnTo>
                  <a:pt x="315" y="695"/>
                </a:lnTo>
                <a:lnTo>
                  <a:pt x="315" y="706"/>
                </a:lnTo>
                <a:lnTo>
                  <a:pt x="315" y="717"/>
                </a:lnTo>
                <a:lnTo>
                  <a:pt x="315" y="728"/>
                </a:lnTo>
                <a:lnTo>
                  <a:pt x="316" y="740"/>
                </a:lnTo>
                <a:lnTo>
                  <a:pt x="316" y="751"/>
                </a:lnTo>
                <a:lnTo>
                  <a:pt x="317" y="763"/>
                </a:lnTo>
                <a:lnTo>
                  <a:pt x="317" y="774"/>
                </a:lnTo>
                <a:lnTo>
                  <a:pt x="318" y="784"/>
                </a:lnTo>
                <a:lnTo>
                  <a:pt x="318" y="795"/>
                </a:lnTo>
                <a:lnTo>
                  <a:pt x="319" y="804"/>
                </a:lnTo>
                <a:lnTo>
                  <a:pt x="319" y="813"/>
                </a:lnTo>
                <a:lnTo>
                  <a:pt x="320" y="820"/>
                </a:lnTo>
                <a:lnTo>
                  <a:pt x="320" y="827"/>
                </a:lnTo>
                <a:lnTo>
                  <a:pt x="320" y="833"/>
                </a:lnTo>
                <a:lnTo>
                  <a:pt x="320" y="840"/>
                </a:lnTo>
                <a:lnTo>
                  <a:pt x="320" y="847"/>
                </a:lnTo>
                <a:lnTo>
                  <a:pt x="320" y="854"/>
                </a:lnTo>
                <a:lnTo>
                  <a:pt x="319" y="861"/>
                </a:lnTo>
                <a:lnTo>
                  <a:pt x="319" y="869"/>
                </a:lnTo>
                <a:lnTo>
                  <a:pt x="319" y="877"/>
                </a:lnTo>
                <a:lnTo>
                  <a:pt x="319" y="884"/>
                </a:lnTo>
                <a:lnTo>
                  <a:pt x="318" y="892"/>
                </a:lnTo>
                <a:lnTo>
                  <a:pt x="318" y="899"/>
                </a:lnTo>
                <a:lnTo>
                  <a:pt x="317" y="907"/>
                </a:lnTo>
                <a:lnTo>
                  <a:pt x="316" y="914"/>
                </a:lnTo>
                <a:lnTo>
                  <a:pt x="315" y="921"/>
                </a:lnTo>
                <a:lnTo>
                  <a:pt x="314" y="927"/>
                </a:lnTo>
                <a:lnTo>
                  <a:pt x="313" y="933"/>
                </a:lnTo>
                <a:lnTo>
                  <a:pt x="312" y="939"/>
                </a:lnTo>
                <a:lnTo>
                  <a:pt x="310" y="944"/>
                </a:lnTo>
                <a:lnTo>
                  <a:pt x="309" y="950"/>
                </a:lnTo>
                <a:lnTo>
                  <a:pt x="307" y="955"/>
                </a:lnTo>
                <a:lnTo>
                  <a:pt x="305" y="962"/>
                </a:lnTo>
                <a:lnTo>
                  <a:pt x="304" y="968"/>
                </a:lnTo>
                <a:lnTo>
                  <a:pt x="302" y="974"/>
                </a:lnTo>
                <a:lnTo>
                  <a:pt x="301" y="980"/>
                </a:lnTo>
                <a:lnTo>
                  <a:pt x="299" y="986"/>
                </a:lnTo>
                <a:lnTo>
                  <a:pt x="297" y="992"/>
                </a:lnTo>
                <a:lnTo>
                  <a:pt x="295" y="998"/>
                </a:lnTo>
                <a:lnTo>
                  <a:pt x="293" y="1004"/>
                </a:lnTo>
                <a:lnTo>
                  <a:pt x="290" y="1010"/>
                </a:lnTo>
                <a:lnTo>
                  <a:pt x="288" y="1016"/>
                </a:lnTo>
                <a:lnTo>
                  <a:pt x="285" y="1021"/>
                </a:lnTo>
                <a:lnTo>
                  <a:pt x="283" y="1026"/>
                </a:lnTo>
                <a:lnTo>
                  <a:pt x="280" y="1031"/>
                </a:lnTo>
                <a:lnTo>
                  <a:pt x="277" y="1035"/>
                </a:lnTo>
                <a:lnTo>
                  <a:pt x="274" y="1040"/>
                </a:lnTo>
                <a:lnTo>
                  <a:pt x="271" y="1045"/>
                </a:lnTo>
                <a:lnTo>
                  <a:pt x="268" y="1049"/>
                </a:lnTo>
                <a:lnTo>
                  <a:pt x="265" y="1054"/>
                </a:lnTo>
                <a:lnTo>
                  <a:pt x="262" y="1059"/>
                </a:lnTo>
                <a:lnTo>
                  <a:pt x="259" y="1065"/>
                </a:lnTo>
                <a:lnTo>
                  <a:pt x="256" y="1070"/>
                </a:lnTo>
                <a:lnTo>
                  <a:pt x="254" y="1076"/>
                </a:lnTo>
                <a:lnTo>
                  <a:pt x="251" y="1081"/>
                </a:lnTo>
                <a:lnTo>
                  <a:pt x="248" y="1087"/>
                </a:lnTo>
                <a:lnTo>
                  <a:pt x="246" y="1093"/>
                </a:lnTo>
                <a:lnTo>
                  <a:pt x="243" y="1099"/>
                </a:lnTo>
                <a:lnTo>
                  <a:pt x="241" y="1105"/>
                </a:lnTo>
                <a:lnTo>
                  <a:pt x="238" y="1112"/>
                </a:lnTo>
                <a:lnTo>
                  <a:pt x="236" y="1119"/>
                </a:lnTo>
                <a:lnTo>
                  <a:pt x="233" y="1126"/>
                </a:lnTo>
                <a:lnTo>
                  <a:pt x="230" y="1135"/>
                </a:lnTo>
                <a:lnTo>
                  <a:pt x="227" y="1145"/>
                </a:lnTo>
                <a:lnTo>
                  <a:pt x="224" y="1156"/>
                </a:lnTo>
                <a:lnTo>
                  <a:pt x="220" y="1167"/>
                </a:lnTo>
                <a:lnTo>
                  <a:pt x="216" y="1179"/>
                </a:lnTo>
                <a:lnTo>
                  <a:pt x="212" y="1192"/>
                </a:lnTo>
                <a:lnTo>
                  <a:pt x="209" y="1205"/>
                </a:lnTo>
                <a:lnTo>
                  <a:pt x="205" y="1217"/>
                </a:lnTo>
                <a:lnTo>
                  <a:pt x="201" y="1230"/>
                </a:lnTo>
                <a:lnTo>
                  <a:pt x="197" y="1242"/>
                </a:lnTo>
                <a:lnTo>
                  <a:pt x="194" y="1253"/>
                </a:lnTo>
                <a:lnTo>
                  <a:pt x="191" y="1264"/>
                </a:lnTo>
                <a:lnTo>
                  <a:pt x="188" y="1274"/>
                </a:lnTo>
                <a:lnTo>
                  <a:pt x="186" y="1283"/>
                </a:lnTo>
                <a:lnTo>
                  <a:pt x="184" y="1290"/>
                </a:lnTo>
                <a:lnTo>
                  <a:pt x="183" y="1297"/>
                </a:lnTo>
                <a:lnTo>
                  <a:pt x="181" y="1304"/>
                </a:lnTo>
                <a:lnTo>
                  <a:pt x="179" y="1311"/>
                </a:lnTo>
                <a:lnTo>
                  <a:pt x="178" y="1318"/>
                </a:lnTo>
                <a:lnTo>
                  <a:pt x="176" y="1326"/>
                </a:lnTo>
                <a:lnTo>
                  <a:pt x="174" y="1333"/>
                </a:lnTo>
                <a:lnTo>
                  <a:pt x="172" y="1340"/>
                </a:lnTo>
                <a:lnTo>
                  <a:pt x="170" y="1347"/>
                </a:lnTo>
                <a:lnTo>
                  <a:pt x="168" y="1354"/>
                </a:lnTo>
                <a:lnTo>
                  <a:pt x="166" y="1360"/>
                </a:lnTo>
                <a:lnTo>
                  <a:pt x="165" y="1367"/>
                </a:lnTo>
                <a:lnTo>
                  <a:pt x="163" y="1373"/>
                </a:lnTo>
                <a:lnTo>
                  <a:pt x="161" y="1379"/>
                </a:lnTo>
                <a:lnTo>
                  <a:pt x="159" y="1384"/>
                </a:lnTo>
                <a:lnTo>
                  <a:pt x="158" y="1389"/>
                </a:lnTo>
                <a:lnTo>
                  <a:pt x="156" y="1394"/>
                </a:lnTo>
                <a:lnTo>
                  <a:pt x="155" y="1399"/>
                </a:lnTo>
                <a:lnTo>
                  <a:pt x="154" y="1403"/>
                </a:lnTo>
                <a:lnTo>
                  <a:pt x="152" y="1407"/>
                </a:lnTo>
                <a:lnTo>
                  <a:pt x="151" y="1411"/>
                </a:lnTo>
                <a:lnTo>
                  <a:pt x="151" y="1414"/>
                </a:lnTo>
                <a:lnTo>
                  <a:pt x="149" y="1418"/>
                </a:lnTo>
                <a:lnTo>
                  <a:pt x="148" y="1421"/>
                </a:lnTo>
                <a:lnTo>
                  <a:pt x="147" y="1425"/>
                </a:lnTo>
                <a:lnTo>
                  <a:pt x="146" y="1428"/>
                </a:lnTo>
                <a:lnTo>
                  <a:pt x="145" y="1431"/>
                </a:lnTo>
                <a:lnTo>
                  <a:pt x="143" y="1434"/>
                </a:lnTo>
                <a:lnTo>
                  <a:pt x="142" y="1436"/>
                </a:lnTo>
                <a:lnTo>
                  <a:pt x="140" y="1439"/>
                </a:lnTo>
                <a:lnTo>
                  <a:pt x="138" y="1442"/>
                </a:lnTo>
                <a:lnTo>
                  <a:pt x="135" y="1444"/>
                </a:lnTo>
                <a:lnTo>
                  <a:pt x="132" y="1446"/>
                </a:lnTo>
                <a:lnTo>
                  <a:pt x="129" y="1448"/>
                </a:lnTo>
                <a:lnTo>
                  <a:pt x="127" y="1450"/>
                </a:lnTo>
                <a:lnTo>
                  <a:pt x="124" y="1451"/>
                </a:lnTo>
                <a:lnTo>
                  <a:pt x="122" y="1453"/>
                </a:lnTo>
                <a:lnTo>
                  <a:pt x="119" y="1454"/>
                </a:lnTo>
                <a:lnTo>
                  <a:pt x="117" y="1455"/>
                </a:lnTo>
                <a:lnTo>
                  <a:pt x="114" y="1456"/>
                </a:lnTo>
                <a:lnTo>
                  <a:pt x="112" y="1457"/>
                </a:lnTo>
                <a:lnTo>
                  <a:pt x="109" y="1458"/>
                </a:lnTo>
                <a:lnTo>
                  <a:pt x="107" y="1459"/>
                </a:lnTo>
                <a:lnTo>
                  <a:pt x="104" y="1460"/>
                </a:lnTo>
                <a:lnTo>
                  <a:pt x="102" y="1461"/>
                </a:lnTo>
                <a:lnTo>
                  <a:pt x="99" y="1463"/>
                </a:lnTo>
                <a:lnTo>
                  <a:pt x="95" y="1465"/>
                </a:lnTo>
                <a:lnTo>
                  <a:pt x="92" y="1467"/>
                </a:lnTo>
                <a:lnTo>
                  <a:pt x="89" y="1470"/>
                </a:lnTo>
                <a:lnTo>
                  <a:pt x="85" y="1473"/>
                </a:lnTo>
                <a:lnTo>
                  <a:pt x="80" y="1476"/>
                </a:lnTo>
                <a:lnTo>
                  <a:pt x="76" y="1480"/>
                </a:lnTo>
                <a:lnTo>
                  <a:pt x="71" y="1483"/>
                </a:lnTo>
                <a:lnTo>
                  <a:pt x="66" y="1486"/>
                </a:lnTo>
                <a:lnTo>
                  <a:pt x="61" y="1490"/>
                </a:lnTo>
                <a:lnTo>
                  <a:pt x="57" y="1493"/>
                </a:lnTo>
                <a:lnTo>
                  <a:pt x="52" y="1497"/>
                </a:lnTo>
                <a:lnTo>
                  <a:pt x="47" y="1501"/>
                </a:lnTo>
                <a:lnTo>
                  <a:pt x="42" y="1505"/>
                </a:lnTo>
                <a:lnTo>
                  <a:pt x="38" y="1509"/>
                </a:lnTo>
                <a:lnTo>
                  <a:pt x="34" y="1513"/>
                </a:lnTo>
                <a:lnTo>
                  <a:pt x="30" y="1517"/>
                </a:lnTo>
                <a:lnTo>
                  <a:pt x="26" y="1521"/>
                </a:lnTo>
                <a:lnTo>
                  <a:pt x="23" y="1525"/>
                </a:lnTo>
                <a:lnTo>
                  <a:pt x="21" y="1530"/>
                </a:lnTo>
                <a:lnTo>
                  <a:pt x="18" y="1534"/>
                </a:lnTo>
                <a:lnTo>
                  <a:pt x="16" y="1538"/>
                </a:lnTo>
                <a:lnTo>
                  <a:pt x="14" y="1542"/>
                </a:lnTo>
                <a:lnTo>
                  <a:pt x="12" y="1546"/>
                </a:lnTo>
                <a:lnTo>
                  <a:pt x="10" y="1549"/>
                </a:lnTo>
                <a:lnTo>
                  <a:pt x="8" y="1553"/>
                </a:lnTo>
                <a:lnTo>
                  <a:pt x="6" y="1556"/>
                </a:lnTo>
                <a:lnTo>
                  <a:pt x="5" y="1558"/>
                </a:lnTo>
                <a:lnTo>
                  <a:pt x="3" y="1561"/>
                </a:lnTo>
                <a:lnTo>
                  <a:pt x="2" y="1564"/>
                </a:lnTo>
                <a:lnTo>
                  <a:pt x="1" y="1566"/>
                </a:lnTo>
                <a:lnTo>
                  <a:pt x="1" y="1569"/>
                </a:lnTo>
                <a:lnTo>
                  <a:pt x="0" y="1571"/>
                </a:lnTo>
                <a:lnTo>
                  <a:pt x="0" y="1573"/>
                </a:lnTo>
                <a:lnTo>
                  <a:pt x="0" y="1576"/>
                </a:lnTo>
                <a:lnTo>
                  <a:pt x="1" y="1578"/>
                </a:lnTo>
                <a:lnTo>
                  <a:pt x="1" y="1580"/>
                </a:lnTo>
                <a:lnTo>
                  <a:pt x="2" y="1582"/>
                </a:lnTo>
                <a:lnTo>
                  <a:pt x="3" y="1584"/>
                </a:lnTo>
                <a:lnTo>
                  <a:pt x="3" y="1586"/>
                </a:lnTo>
                <a:lnTo>
                  <a:pt x="4" y="1588"/>
                </a:lnTo>
                <a:lnTo>
                  <a:pt x="5" y="1589"/>
                </a:lnTo>
                <a:lnTo>
                  <a:pt x="5" y="1591"/>
                </a:lnTo>
                <a:lnTo>
                  <a:pt x="6" y="1592"/>
                </a:lnTo>
                <a:lnTo>
                  <a:pt x="7" y="1593"/>
                </a:lnTo>
                <a:lnTo>
                  <a:pt x="8" y="1594"/>
                </a:lnTo>
                <a:lnTo>
                  <a:pt x="10" y="1594"/>
                </a:lnTo>
                <a:lnTo>
                  <a:pt x="11" y="1595"/>
                </a:lnTo>
                <a:lnTo>
                  <a:pt x="13" y="1595"/>
                </a:lnTo>
                <a:lnTo>
                  <a:pt x="15" y="1595"/>
                </a:lnTo>
                <a:lnTo>
                  <a:pt x="18" y="1595"/>
                </a:lnTo>
                <a:lnTo>
                  <a:pt x="21" y="1594"/>
                </a:lnTo>
                <a:lnTo>
                  <a:pt x="22" y="1593"/>
                </a:lnTo>
                <a:lnTo>
                  <a:pt x="23" y="1593"/>
                </a:lnTo>
                <a:lnTo>
                  <a:pt x="24" y="1592"/>
                </a:lnTo>
                <a:lnTo>
                  <a:pt x="26" y="1590"/>
                </a:lnTo>
                <a:lnTo>
                  <a:pt x="27" y="1589"/>
                </a:lnTo>
                <a:lnTo>
                  <a:pt x="28" y="1587"/>
                </a:lnTo>
                <a:lnTo>
                  <a:pt x="29" y="1586"/>
                </a:lnTo>
                <a:lnTo>
                  <a:pt x="30" y="1584"/>
                </a:lnTo>
                <a:lnTo>
                  <a:pt x="31" y="1582"/>
                </a:lnTo>
                <a:lnTo>
                  <a:pt x="32" y="1580"/>
                </a:lnTo>
                <a:lnTo>
                  <a:pt x="33" y="1577"/>
                </a:lnTo>
                <a:lnTo>
                  <a:pt x="34" y="1575"/>
                </a:lnTo>
                <a:lnTo>
                  <a:pt x="36" y="1573"/>
                </a:lnTo>
                <a:lnTo>
                  <a:pt x="37" y="1571"/>
                </a:lnTo>
                <a:lnTo>
                  <a:pt x="39" y="1568"/>
                </a:lnTo>
                <a:lnTo>
                  <a:pt x="41" y="1566"/>
                </a:lnTo>
                <a:lnTo>
                  <a:pt x="43" y="1563"/>
                </a:lnTo>
                <a:lnTo>
                  <a:pt x="45" y="1561"/>
                </a:lnTo>
                <a:lnTo>
                  <a:pt x="48" y="1558"/>
                </a:lnTo>
                <a:lnTo>
                  <a:pt x="50" y="1556"/>
                </a:lnTo>
                <a:lnTo>
                  <a:pt x="52" y="1554"/>
                </a:lnTo>
                <a:lnTo>
                  <a:pt x="54" y="1551"/>
                </a:lnTo>
                <a:lnTo>
                  <a:pt x="57" y="1550"/>
                </a:lnTo>
                <a:lnTo>
                  <a:pt x="59" y="1548"/>
                </a:lnTo>
                <a:lnTo>
                  <a:pt x="61" y="1546"/>
                </a:lnTo>
                <a:lnTo>
                  <a:pt x="63" y="1545"/>
                </a:lnTo>
                <a:lnTo>
                  <a:pt x="66" y="1543"/>
                </a:lnTo>
                <a:lnTo>
                  <a:pt x="68" y="1542"/>
                </a:lnTo>
                <a:lnTo>
                  <a:pt x="70" y="1541"/>
                </a:lnTo>
                <a:lnTo>
                  <a:pt x="72" y="1540"/>
                </a:lnTo>
                <a:lnTo>
                  <a:pt x="74" y="1539"/>
                </a:lnTo>
                <a:lnTo>
                  <a:pt x="77" y="1538"/>
                </a:lnTo>
                <a:lnTo>
                  <a:pt x="79" y="1538"/>
                </a:lnTo>
                <a:lnTo>
                  <a:pt x="81" y="1537"/>
                </a:lnTo>
                <a:lnTo>
                  <a:pt x="82" y="1537"/>
                </a:lnTo>
                <a:lnTo>
                  <a:pt x="84" y="1538"/>
                </a:lnTo>
                <a:lnTo>
                  <a:pt x="85" y="1538"/>
                </a:lnTo>
                <a:lnTo>
                  <a:pt x="86" y="1539"/>
                </a:lnTo>
                <a:lnTo>
                  <a:pt x="87" y="1541"/>
                </a:lnTo>
                <a:lnTo>
                  <a:pt x="87" y="1542"/>
                </a:lnTo>
                <a:lnTo>
                  <a:pt x="88" y="1544"/>
                </a:lnTo>
                <a:lnTo>
                  <a:pt x="88" y="1545"/>
                </a:lnTo>
                <a:lnTo>
                  <a:pt x="87" y="1547"/>
                </a:lnTo>
                <a:lnTo>
                  <a:pt x="87" y="1549"/>
                </a:lnTo>
                <a:lnTo>
                  <a:pt x="86" y="1551"/>
                </a:lnTo>
                <a:lnTo>
                  <a:pt x="84" y="1554"/>
                </a:lnTo>
                <a:lnTo>
                  <a:pt x="83" y="1556"/>
                </a:lnTo>
                <a:lnTo>
                  <a:pt x="81" y="1558"/>
                </a:lnTo>
                <a:lnTo>
                  <a:pt x="78" y="1560"/>
                </a:lnTo>
                <a:lnTo>
                  <a:pt x="76" y="1562"/>
                </a:lnTo>
                <a:lnTo>
                  <a:pt x="74" y="1564"/>
                </a:lnTo>
                <a:lnTo>
                  <a:pt x="72" y="1565"/>
                </a:lnTo>
                <a:lnTo>
                  <a:pt x="70" y="1567"/>
                </a:lnTo>
                <a:lnTo>
                  <a:pt x="69" y="1568"/>
                </a:lnTo>
                <a:lnTo>
                  <a:pt x="67" y="1569"/>
                </a:lnTo>
                <a:lnTo>
                  <a:pt x="65" y="1571"/>
                </a:lnTo>
                <a:lnTo>
                  <a:pt x="63" y="1572"/>
                </a:lnTo>
                <a:lnTo>
                  <a:pt x="62" y="1573"/>
                </a:lnTo>
                <a:lnTo>
                  <a:pt x="60" y="1575"/>
                </a:lnTo>
                <a:lnTo>
                  <a:pt x="59" y="1577"/>
                </a:lnTo>
                <a:lnTo>
                  <a:pt x="57" y="1578"/>
                </a:lnTo>
                <a:lnTo>
                  <a:pt x="56" y="1581"/>
                </a:lnTo>
                <a:lnTo>
                  <a:pt x="54" y="1583"/>
                </a:lnTo>
                <a:lnTo>
                  <a:pt x="53" y="1586"/>
                </a:lnTo>
                <a:lnTo>
                  <a:pt x="51" y="1589"/>
                </a:lnTo>
                <a:lnTo>
                  <a:pt x="49" y="1592"/>
                </a:lnTo>
                <a:lnTo>
                  <a:pt x="47" y="1596"/>
                </a:lnTo>
                <a:lnTo>
                  <a:pt x="46" y="1600"/>
                </a:lnTo>
                <a:lnTo>
                  <a:pt x="44" y="1604"/>
                </a:lnTo>
                <a:lnTo>
                  <a:pt x="42" y="1608"/>
                </a:lnTo>
                <a:lnTo>
                  <a:pt x="40" y="1612"/>
                </a:lnTo>
                <a:lnTo>
                  <a:pt x="38" y="1617"/>
                </a:lnTo>
                <a:lnTo>
                  <a:pt x="36" y="1621"/>
                </a:lnTo>
                <a:lnTo>
                  <a:pt x="34" y="1626"/>
                </a:lnTo>
                <a:lnTo>
                  <a:pt x="33" y="1631"/>
                </a:lnTo>
                <a:lnTo>
                  <a:pt x="31" y="1635"/>
                </a:lnTo>
                <a:lnTo>
                  <a:pt x="30" y="1640"/>
                </a:lnTo>
                <a:lnTo>
                  <a:pt x="29" y="1645"/>
                </a:lnTo>
                <a:lnTo>
                  <a:pt x="29" y="1649"/>
                </a:lnTo>
                <a:lnTo>
                  <a:pt x="29" y="1654"/>
                </a:lnTo>
                <a:lnTo>
                  <a:pt x="28" y="1658"/>
                </a:lnTo>
                <a:lnTo>
                  <a:pt x="28" y="1663"/>
                </a:lnTo>
                <a:lnTo>
                  <a:pt x="28" y="1667"/>
                </a:lnTo>
                <a:lnTo>
                  <a:pt x="28" y="1671"/>
                </a:lnTo>
                <a:lnTo>
                  <a:pt x="28" y="1674"/>
                </a:lnTo>
                <a:lnTo>
                  <a:pt x="27" y="1678"/>
                </a:lnTo>
                <a:lnTo>
                  <a:pt x="27" y="1682"/>
                </a:lnTo>
                <a:lnTo>
                  <a:pt x="27" y="1685"/>
                </a:lnTo>
                <a:lnTo>
                  <a:pt x="27" y="1689"/>
                </a:lnTo>
                <a:lnTo>
                  <a:pt x="27" y="1692"/>
                </a:lnTo>
                <a:lnTo>
                  <a:pt x="27" y="1696"/>
                </a:lnTo>
                <a:lnTo>
                  <a:pt x="27" y="1699"/>
                </a:lnTo>
                <a:lnTo>
                  <a:pt x="27" y="1703"/>
                </a:lnTo>
                <a:lnTo>
                  <a:pt x="27" y="1707"/>
                </a:lnTo>
                <a:lnTo>
                  <a:pt x="28" y="1710"/>
                </a:lnTo>
                <a:lnTo>
                  <a:pt x="29" y="1714"/>
                </a:lnTo>
                <a:lnTo>
                  <a:pt x="29" y="1717"/>
                </a:lnTo>
                <a:lnTo>
                  <a:pt x="30" y="1721"/>
                </a:lnTo>
                <a:lnTo>
                  <a:pt x="31" y="1724"/>
                </a:lnTo>
                <a:lnTo>
                  <a:pt x="32" y="1727"/>
                </a:lnTo>
                <a:lnTo>
                  <a:pt x="33" y="1730"/>
                </a:lnTo>
                <a:lnTo>
                  <a:pt x="34" y="1733"/>
                </a:lnTo>
                <a:lnTo>
                  <a:pt x="35" y="1736"/>
                </a:lnTo>
                <a:lnTo>
                  <a:pt x="36" y="1738"/>
                </a:lnTo>
                <a:lnTo>
                  <a:pt x="38" y="1741"/>
                </a:lnTo>
                <a:lnTo>
                  <a:pt x="39" y="1743"/>
                </a:lnTo>
                <a:lnTo>
                  <a:pt x="41" y="1745"/>
                </a:lnTo>
                <a:lnTo>
                  <a:pt x="43" y="1747"/>
                </a:lnTo>
                <a:lnTo>
                  <a:pt x="45" y="1749"/>
                </a:lnTo>
                <a:lnTo>
                  <a:pt x="47" y="1751"/>
                </a:lnTo>
                <a:lnTo>
                  <a:pt x="50" y="1752"/>
                </a:lnTo>
                <a:lnTo>
                  <a:pt x="53" y="1754"/>
                </a:lnTo>
                <a:lnTo>
                  <a:pt x="56" y="1755"/>
                </a:lnTo>
                <a:lnTo>
                  <a:pt x="59" y="1756"/>
                </a:lnTo>
                <a:lnTo>
                  <a:pt x="62" y="1756"/>
                </a:lnTo>
                <a:lnTo>
                  <a:pt x="65" y="1756"/>
                </a:lnTo>
                <a:lnTo>
                  <a:pt x="68" y="1756"/>
                </a:lnTo>
                <a:lnTo>
                  <a:pt x="71" y="1755"/>
                </a:lnTo>
                <a:lnTo>
                  <a:pt x="75" y="1754"/>
                </a:lnTo>
                <a:lnTo>
                  <a:pt x="78" y="1752"/>
                </a:lnTo>
                <a:lnTo>
                  <a:pt x="82" y="1751"/>
                </a:lnTo>
                <a:lnTo>
                  <a:pt x="85" y="1748"/>
                </a:lnTo>
                <a:lnTo>
                  <a:pt x="89" y="1746"/>
                </a:lnTo>
                <a:lnTo>
                  <a:pt x="93" y="1743"/>
                </a:lnTo>
                <a:lnTo>
                  <a:pt x="98" y="1740"/>
                </a:lnTo>
                <a:lnTo>
                  <a:pt x="102" y="1737"/>
                </a:lnTo>
                <a:lnTo>
                  <a:pt x="107" y="1733"/>
                </a:lnTo>
                <a:lnTo>
                  <a:pt x="112" y="1730"/>
                </a:lnTo>
                <a:lnTo>
                  <a:pt x="118" y="1726"/>
                </a:lnTo>
                <a:lnTo>
                  <a:pt x="123" y="1721"/>
                </a:lnTo>
                <a:lnTo>
                  <a:pt x="129" y="1717"/>
                </a:lnTo>
                <a:lnTo>
                  <a:pt x="134" y="1711"/>
                </a:lnTo>
                <a:lnTo>
                  <a:pt x="140" y="1706"/>
                </a:lnTo>
                <a:lnTo>
                  <a:pt x="145" y="1701"/>
                </a:lnTo>
                <a:lnTo>
                  <a:pt x="151" y="1695"/>
                </a:lnTo>
                <a:lnTo>
                  <a:pt x="156" y="1689"/>
                </a:lnTo>
                <a:lnTo>
                  <a:pt x="161" y="1683"/>
                </a:lnTo>
                <a:lnTo>
                  <a:pt x="166" y="1678"/>
                </a:lnTo>
                <a:lnTo>
                  <a:pt x="171" y="1672"/>
                </a:lnTo>
                <a:lnTo>
                  <a:pt x="175" y="1666"/>
                </a:lnTo>
                <a:lnTo>
                  <a:pt x="179" y="1661"/>
                </a:lnTo>
                <a:lnTo>
                  <a:pt x="183" y="1656"/>
                </a:lnTo>
                <a:lnTo>
                  <a:pt x="186" y="1651"/>
                </a:lnTo>
                <a:lnTo>
                  <a:pt x="188" y="1646"/>
                </a:lnTo>
                <a:lnTo>
                  <a:pt x="191" y="1641"/>
                </a:lnTo>
                <a:lnTo>
                  <a:pt x="193" y="1636"/>
                </a:lnTo>
                <a:lnTo>
                  <a:pt x="196" y="1630"/>
                </a:lnTo>
                <a:lnTo>
                  <a:pt x="199" y="1624"/>
                </a:lnTo>
                <a:lnTo>
                  <a:pt x="202" y="1618"/>
                </a:lnTo>
                <a:lnTo>
                  <a:pt x="205" y="1612"/>
                </a:lnTo>
                <a:lnTo>
                  <a:pt x="208" y="1605"/>
                </a:lnTo>
                <a:lnTo>
                  <a:pt x="211" y="1599"/>
                </a:lnTo>
                <a:lnTo>
                  <a:pt x="214" y="1593"/>
                </a:lnTo>
                <a:lnTo>
                  <a:pt x="217" y="1587"/>
                </a:lnTo>
                <a:lnTo>
                  <a:pt x="219" y="1581"/>
                </a:lnTo>
                <a:lnTo>
                  <a:pt x="222" y="1575"/>
                </a:lnTo>
                <a:lnTo>
                  <a:pt x="224" y="1570"/>
                </a:lnTo>
                <a:lnTo>
                  <a:pt x="226" y="1565"/>
                </a:lnTo>
                <a:lnTo>
                  <a:pt x="227" y="1561"/>
                </a:lnTo>
                <a:lnTo>
                  <a:pt x="228" y="1558"/>
                </a:lnTo>
                <a:lnTo>
                  <a:pt x="229" y="1555"/>
                </a:lnTo>
                <a:lnTo>
                  <a:pt x="229" y="1551"/>
                </a:lnTo>
                <a:lnTo>
                  <a:pt x="230" y="1546"/>
                </a:lnTo>
                <a:lnTo>
                  <a:pt x="230" y="1541"/>
                </a:lnTo>
                <a:lnTo>
                  <a:pt x="230" y="1536"/>
                </a:lnTo>
                <a:lnTo>
                  <a:pt x="230" y="1531"/>
                </a:lnTo>
                <a:lnTo>
                  <a:pt x="230" y="1525"/>
                </a:lnTo>
                <a:lnTo>
                  <a:pt x="230" y="1519"/>
                </a:lnTo>
                <a:lnTo>
                  <a:pt x="231" y="1513"/>
                </a:lnTo>
                <a:lnTo>
                  <a:pt x="231" y="1507"/>
                </a:lnTo>
                <a:lnTo>
                  <a:pt x="231" y="1501"/>
                </a:lnTo>
                <a:lnTo>
                  <a:pt x="232" y="1495"/>
                </a:lnTo>
                <a:lnTo>
                  <a:pt x="233" y="1489"/>
                </a:lnTo>
                <a:lnTo>
                  <a:pt x="233" y="1484"/>
                </a:lnTo>
                <a:lnTo>
                  <a:pt x="234" y="1479"/>
                </a:lnTo>
                <a:lnTo>
                  <a:pt x="236" y="1474"/>
                </a:lnTo>
                <a:lnTo>
                  <a:pt x="238" y="1470"/>
                </a:lnTo>
                <a:lnTo>
                  <a:pt x="240" y="1464"/>
                </a:lnTo>
                <a:lnTo>
                  <a:pt x="242" y="1459"/>
                </a:lnTo>
                <a:lnTo>
                  <a:pt x="245" y="1454"/>
                </a:lnTo>
                <a:lnTo>
                  <a:pt x="247" y="1448"/>
                </a:lnTo>
                <a:lnTo>
                  <a:pt x="251" y="1442"/>
                </a:lnTo>
                <a:lnTo>
                  <a:pt x="254" y="1436"/>
                </a:lnTo>
                <a:lnTo>
                  <a:pt x="257" y="1431"/>
                </a:lnTo>
                <a:lnTo>
                  <a:pt x="261" y="1425"/>
                </a:lnTo>
                <a:lnTo>
                  <a:pt x="265" y="1419"/>
                </a:lnTo>
                <a:lnTo>
                  <a:pt x="269" y="1414"/>
                </a:lnTo>
                <a:lnTo>
                  <a:pt x="272" y="1408"/>
                </a:lnTo>
                <a:lnTo>
                  <a:pt x="276" y="1403"/>
                </a:lnTo>
                <a:lnTo>
                  <a:pt x="280" y="1399"/>
                </a:lnTo>
                <a:lnTo>
                  <a:pt x="284" y="1394"/>
                </a:lnTo>
                <a:lnTo>
                  <a:pt x="288" y="1390"/>
                </a:lnTo>
                <a:lnTo>
                  <a:pt x="292" y="1386"/>
                </a:lnTo>
                <a:lnTo>
                  <a:pt x="295" y="1382"/>
                </a:lnTo>
                <a:lnTo>
                  <a:pt x="299" y="1378"/>
                </a:lnTo>
                <a:lnTo>
                  <a:pt x="303" y="1374"/>
                </a:lnTo>
                <a:lnTo>
                  <a:pt x="306" y="1370"/>
                </a:lnTo>
                <a:lnTo>
                  <a:pt x="310" y="1365"/>
                </a:lnTo>
                <a:lnTo>
                  <a:pt x="313" y="1361"/>
                </a:lnTo>
                <a:lnTo>
                  <a:pt x="317" y="1357"/>
                </a:lnTo>
                <a:lnTo>
                  <a:pt x="320" y="1352"/>
                </a:lnTo>
                <a:lnTo>
                  <a:pt x="323" y="1348"/>
                </a:lnTo>
                <a:lnTo>
                  <a:pt x="326" y="1344"/>
                </a:lnTo>
                <a:lnTo>
                  <a:pt x="329" y="1340"/>
                </a:lnTo>
                <a:lnTo>
                  <a:pt x="332" y="1336"/>
                </a:lnTo>
                <a:lnTo>
                  <a:pt x="335" y="1333"/>
                </a:lnTo>
                <a:lnTo>
                  <a:pt x="337" y="1329"/>
                </a:lnTo>
                <a:lnTo>
                  <a:pt x="340" y="1326"/>
                </a:lnTo>
                <a:lnTo>
                  <a:pt x="342" y="1323"/>
                </a:lnTo>
                <a:lnTo>
                  <a:pt x="344" y="1319"/>
                </a:lnTo>
                <a:lnTo>
                  <a:pt x="347" y="1315"/>
                </a:lnTo>
                <a:lnTo>
                  <a:pt x="350" y="1311"/>
                </a:lnTo>
                <a:lnTo>
                  <a:pt x="353" y="1307"/>
                </a:lnTo>
                <a:lnTo>
                  <a:pt x="357" y="1302"/>
                </a:lnTo>
                <a:lnTo>
                  <a:pt x="360" y="1297"/>
                </a:lnTo>
                <a:lnTo>
                  <a:pt x="363" y="1293"/>
                </a:lnTo>
                <a:lnTo>
                  <a:pt x="366" y="1288"/>
                </a:lnTo>
                <a:lnTo>
                  <a:pt x="369" y="1284"/>
                </a:lnTo>
                <a:lnTo>
                  <a:pt x="372" y="1279"/>
                </a:lnTo>
                <a:lnTo>
                  <a:pt x="375" y="1275"/>
                </a:lnTo>
                <a:lnTo>
                  <a:pt x="377" y="1271"/>
                </a:lnTo>
                <a:lnTo>
                  <a:pt x="380" y="1268"/>
                </a:lnTo>
                <a:lnTo>
                  <a:pt x="382" y="1265"/>
                </a:lnTo>
                <a:lnTo>
                  <a:pt x="384" y="1263"/>
                </a:lnTo>
                <a:lnTo>
                  <a:pt x="385" y="1260"/>
                </a:lnTo>
                <a:lnTo>
                  <a:pt x="386" y="1258"/>
                </a:lnTo>
                <a:lnTo>
                  <a:pt x="387" y="1255"/>
                </a:lnTo>
                <a:lnTo>
                  <a:pt x="389" y="1253"/>
                </a:lnTo>
                <a:lnTo>
                  <a:pt x="390" y="1250"/>
                </a:lnTo>
                <a:lnTo>
                  <a:pt x="391" y="1247"/>
                </a:lnTo>
                <a:lnTo>
                  <a:pt x="392" y="1245"/>
                </a:lnTo>
                <a:lnTo>
                  <a:pt x="393" y="1242"/>
                </a:lnTo>
                <a:lnTo>
                  <a:pt x="393" y="1240"/>
                </a:lnTo>
                <a:lnTo>
                  <a:pt x="394" y="1237"/>
                </a:lnTo>
                <a:lnTo>
                  <a:pt x="394" y="1236"/>
                </a:lnTo>
                <a:lnTo>
                  <a:pt x="395" y="1234"/>
                </a:lnTo>
                <a:lnTo>
                  <a:pt x="395" y="1232"/>
                </a:lnTo>
                <a:lnTo>
                  <a:pt x="395" y="1231"/>
                </a:lnTo>
                <a:lnTo>
                  <a:pt x="396" y="1231"/>
                </a:lnTo>
                <a:lnTo>
                  <a:pt x="395" y="1231"/>
                </a:lnTo>
                <a:lnTo>
                  <a:pt x="395" y="1232"/>
                </a:lnTo>
                <a:lnTo>
                  <a:pt x="395" y="1234"/>
                </a:lnTo>
                <a:lnTo>
                  <a:pt x="394" y="1236"/>
                </a:lnTo>
                <a:lnTo>
                  <a:pt x="394" y="1239"/>
                </a:lnTo>
                <a:lnTo>
                  <a:pt x="393" y="1243"/>
                </a:lnTo>
                <a:lnTo>
                  <a:pt x="393" y="1246"/>
                </a:lnTo>
                <a:lnTo>
                  <a:pt x="392" y="1250"/>
                </a:lnTo>
                <a:lnTo>
                  <a:pt x="391" y="1255"/>
                </a:lnTo>
                <a:lnTo>
                  <a:pt x="391" y="1259"/>
                </a:lnTo>
                <a:lnTo>
                  <a:pt x="391" y="1263"/>
                </a:lnTo>
                <a:lnTo>
                  <a:pt x="390" y="1267"/>
                </a:lnTo>
                <a:lnTo>
                  <a:pt x="390" y="1272"/>
                </a:lnTo>
                <a:lnTo>
                  <a:pt x="390" y="1276"/>
                </a:lnTo>
                <a:lnTo>
                  <a:pt x="391" y="1279"/>
                </a:lnTo>
                <a:lnTo>
                  <a:pt x="392" y="1282"/>
                </a:lnTo>
                <a:lnTo>
                  <a:pt x="392" y="1286"/>
                </a:lnTo>
                <a:lnTo>
                  <a:pt x="393" y="1289"/>
                </a:lnTo>
                <a:lnTo>
                  <a:pt x="394" y="1293"/>
                </a:lnTo>
                <a:lnTo>
                  <a:pt x="395" y="1298"/>
                </a:lnTo>
                <a:lnTo>
                  <a:pt x="396" y="1302"/>
                </a:lnTo>
                <a:lnTo>
                  <a:pt x="397" y="1307"/>
                </a:lnTo>
                <a:lnTo>
                  <a:pt x="398" y="1313"/>
                </a:lnTo>
                <a:lnTo>
                  <a:pt x="399" y="1318"/>
                </a:lnTo>
                <a:lnTo>
                  <a:pt x="400" y="1324"/>
                </a:lnTo>
                <a:lnTo>
                  <a:pt x="402" y="1330"/>
                </a:lnTo>
                <a:lnTo>
                  <a:pt x="403" y="1336"/>
                </a:lnTo>
                <a:lnTo>
                  <a:pt x="405" y="1342"/>
                </a:lnTo>
                <a:lnTo>
                  <a:pt x="407" y="1348"/>
                </a:lnTo>
                <a:lnTo>
                  <a:pt x="410" y="1354"/>
                </a:lnTo>
                <a:lnTo>
                  <a:pt x="412" y="1360"/>
                </a:lnTo>
                <a:lnTo>
                  <a:pt x="415" y="1366"/>
                </a:lnTo>
                <a:lnTo>
                  <a:pt x="418" y="1372"/>
                </a:lnTo>
                <a:lnTo>
                  <a:pt x="421" y="1377"/>
                </a:lnTo>
                <a:lnTo>
                  <a:pt x="423" y="1382"/>
                </a:lnTo>
                <a:lnTo>
                  <a:pt x="425" y="1386"/>
                </a:lnTo>
                <a:lnTo>
                  <a:pt x="427" y="1390"/>
                </a:lnTo>
                <a:lnTo>
                  <a:pt x="429" y="1394"/>
                </a:lnTo>
                <a:lnTo>
                  <a:pt x="430" y="1397"/>
                </a:lnTo>
                <a:lnTo>
                  <a:pt x="432" y="1401"/>
                </a:lnTo>
                <a:lnTo>
                  <a:pt x="433" y="1404"/>
                </a:lnTo>
                <a:lnTo>
                  <a:pt x="434" y="1407"/>
                </a:lnTo>
                <a:lnTo>
                  <a:pt x="435" y="1410"/>
                </a:lnTo>
                <a:lnTo>
                  <a:pt x="436" y="1413"/>
                </a:lnTo>
                <a:lnTo>
                  <a:pt x="437" y="1416"/>
                </a:lnTo>
                <a:lnTo>
                  <a:pt x="438" y="1419"/>
                </a:lnTo>
                <a:lnTo>
                  <a:pt x="439" y="1422"/>
                </a:lnTo>
                <a:lnTo>
                  <a:pt x="439" y="1426"/>
                </a:lnTo>
                <a:lnTo>
                  <a:pt x="440" y="1430"/>
                </a:lnTo>
                <a:lnTo>
                  <a:pt x="440" y="1435"/>
                </a:lnTo>
                <a:lnTo>
                  <a:pt x="439" y="1439"/>
                </a:lnTo>
                <a:lnTo>
                  <a:pt x="439" y="1445"/>
                </a:lnTo>
                <a:lnTo>
                  <a:pt x="438" y="1451"/>
                </a:lnTo>
                <a:lnTo>
                  <a:pt x="437" y="1457"/>
                </a:lnTo>
                <a:lnTo>
                  <a:pt x="436" y="1463"/>
                </a:lnTo>
                <a:lnTo>
                  <a:pt x="434" y="1469"/>
                </a:lnTo>
                <a:lnTo>
                  <a:pt x="433" y="1476"/>
                </a:lnTo>
                <a:lnTo>
                  <a:pt x="431" y="1482"/>
                </a:lnTo>
                <a:lnTo>
                  <a:pt x="429" y="1488"/>
                </a:lnTo>
                <a:lnTo>
                  <a:pt x="428" y="1495"/>
                </a:lnTo>
                <a:lnTo>
                  <a:pt x="426" y="1501"/>
                </a:lnTo>
                <a:lnTo>
                  <a:pt x="425" y="1507"/>
                </a:lnTo>
                <a:lnTo>
                  <a:pt x="424" y="1513"/>
                </a:lnTo>
                <a:lnTo>
                  <a:pt x="423" y="1518"/>
                </a:lnTo>
                <a:lnTo>
                  <a:pt x="422" y="1523"/>
                </a:lnTo>
                <a:lnTo>
                  <a:pt x="421" y="1529"/>
                </a:lnTo>
                <a:lnTo>
                  <a:pt x="420" y="1535"/>
                </a:lnTo>
                <a:lnTo>
                  <a:pt x="419" y="1541"/>
                </a:lnTo>
                <a:lnTo>
                  <a:pt x="418" y="1548"/>
                </a:lnTo>
                <a:lnTo>
                  <a:pt x="416" y="1555"/>
                </a:lnTo>
                <a:lnTo>
                  <a:pt x="415" y="1561"/>
                </a:lnTo>
                <a:lnTo>
                  <a:pt x="414" y="1568"/>
                </a:lnTo>
                <a:lnTo>
                  <a:pt x="413" y="1575"/>
                </a:lnTo>
                <a:lnTo>
                  <a:pt x="411" y="1581"/>
                </a:lnTo>
                <a:lnTo>
                  <a:pt x="410" y="1588"/>
                </a:lnTo>
                <a:lnTo>
                  <a:pt x="409" y="1594"/>
                </a:lnTo>
                <a:lnTo>
                  <a:pt x="408" y="1601"/>
                </a:lnTo>
                <a:lnTo>
                  <a:pt x="408" y="1607"/>
                </a:lnTo>
                <a:lnTo>
                  <a:pt x="407" y="1612"/>
                </a:lnTo>
                <a:lnTo>
                  <a:pt x="407" y="1618"/>
                </a:lnTo>
                <a:lnTo>
                  <a:pt x="408" y="1624"/>
                </a:lnTo>
                <a:lnTo>
                  <a:pt x="408" y="1633"/>
                </a:lnTo>
                <a:lnTo>
                  <a:pt x="410" y="1643"/>
                </a:lnTo>
                <a:lnTo>
                  <a:pt x="411" y="1654"/>
                </a:lnTo>
                <a:lnTo>
                  <a:pt x="413" y="1667"/>
                </a:lnTo>
                <a:lnTo>
                  <a:pt x="416" y="1680"/>
                </a:lnTo>
                <a:lnTo>
                  <a:pt x="418" y="1694"/>
                </a:lnTo>
                <a:lnTo>
                  <a:pt x="421" y="1709"/>
                </a:lnTo>
                <a:lnTo>
                  <a:pt x="424" y="1723"/>
                </a:lnTo>
                <a:lnTo>
                  <a:pt x="427" y="1738"/>
                </a:lnTo>
                <a:lnTo>
                  <a:pt x="430" y="1752"/>
                </a:lnTo>
                <a:lnTo>
                  <a:pt x="433" y="1765"/>
                </a:lnTo>
                <a:lnTo>
                  <a:pt x="436" y="1777"/>
                </a:lnTo>
                <a:lnTo>
                  <a:pt x="438" y="1788"/>
                </a:lnTo>
                <a:lnTo>
                  <a:pt x="441" y="1798"/>
                </a:lnTo>
                <a:lnTo>
                  <a:pt x="443" y="1806"/>
                </a:lnTo>
                <a:lnTo>
                  <a:pt x="446" y="1813"/>
                </a:lnTo>
                <a:lnTo>
                  <a:pt x="448" y="1823"/>
                </a:lnTo>
                <a:lnTo>
                  <a:pt x="450" y="1835"/>
                </a:lnTo>
                <a:lnTo>
                  <a:pt x="453" y="1848"/>
                </a:lnTo>
                <a:lnTo>
                  <a:pt x="455" y="1862"/>
                </a:lnTo>
                <a:lnTo>
                  <a:pt x="458" y="1878"/>
                </a:lnTo>
                <a:lnTo>
                  <a:pt x="461" y="1894"/>
                </a:lnTo>
                <a:lnTo>
                  <a:pt x="463" y="1911"/>
                </a:lnTo>
                <a:lnTo>
                  <a:pt x="466" y="1928"/>
                </a:lnTo>
                <a:lnTo>
                  <a:pt x="469" y="1944"/>
                </a:lnTo>
                <a:lnTo>
                  <a:pt x="471" y="1961"/>
                </a:lnTo>
                <a:lnTo>
                  <a:pt x="474" y="1978"/>
                </a:lnTo>
                <a:lnTo>
                  <a:pt x="476" y="1993"/>
                </a:lnTo>
                <a:lnTo>
                  <a:pt x="478" y="2008"/>
                </a:lnTo>
                <a:lnTo>
                  <a:pt x="481" y="2021"/>
                </a:lnTo>
                <a:lnTo>
                  <a:pt x="483" y="2033"/>
                </a:lnTo>
                <a:lnTo>
                  <a:pt x="485" y="2045"/>
                </a:lnTo>
                <a:lnTo>
                  <a:pt x="487" y="2056"/>
                </a:lnTo>
                <a:lnTo>
                  <a:pt x="489" y="2067"/>
                </a:lnTo>
                <a:lnTo>
                  <a:pt x="491" y="2077"/>
                </a:lnTo>
                <a:lnTo>
                  <a:pt x="493" y="2088"/>
                </a:lnTo>
                <a:lnTo>
                  <a:pt x="495" y="2098"/>
                </a:lnTo>
                <a:lnTo>
                  <a:pt x="496" y="2108"/>
                </a:lnTo>
                <a:lnTo>
                  <a:pt x="497" y="2117"/>
                </a:lnTo>
                <a:lnTo>
                  <a:pt x="499" y="2127"/>
                </a:lnTo>
                <a:lnTo>
                  <a:pt x="500" y="2135"/>
                </a:lnTo>
                <a:lnTo>
                  <a:pt x="501" y="2144"/>
                </a:lnTo>
                <a:lnTo>
                  <a:pt x="502" y="2151"/>
                </a:lnTo>
                <a:lnTo>
                  <a:pt x="502" y="2159"/>
                </a:lnTo>
                <a:lnTo>
                  <a:pt x="503" y="2166"/>
                </a:lnTo>
                <a:lnTo>
                  <a:pt x="503" y="2172"/>
                </a:lnTo>
                <a:lnTo>
                  <a:pt x="503" y="2178"/>
                </a:lnTo>
                <a:lnTo>
                  <a:pt x="503" y="2183"/>
                </a:lnTo>
                <a:lnTo>
                  <a:pt x="502" y="2190"/>
                </a:lnTo>
                <a:lnTo>
                  <a:pt x="502" y="2198"/>
                </a:lnTo>
                <a:lnTo>
                  <a:pt x="500" y="2207"/>
                </a:lnTo>
                <a:lnTo>
                  <a:pt x="499" y="2217"/>
                </a:lnTo>
                <a:lnTo>
                  <a:pt x="498" y="2227"/>
                </a:lnTo>
                <a:lnTo>
                  <a:pt x="496" y="2238"/>
                </a:lnTo>
                <a:lnTo>
                  <a:pt x="495" y="2249"/>
                </a:lnTo>
                <a:lnTo>
                  <a:pt x="493" y="2260"/>
                </a:lnTo>
                <a:lnTo>
                  <a:pt x="492" y="2271"/>
                </a:lnTo>
                <a:lnTo>
                  <a:pt x="491" y="2282"/>
                </a:lnTo>
                <a:lnTo>
                  <a:pt x="489" y="2293"/>
                </a:lnTo>
                <a:lnTo>
                  <a:pt x="488" y="2303"/>
                </a:lnTo>
                <a:lnTo>
                  <a:pt x="488" y="2312"/>
                </a:lnTo>
                <a:lnTo>
                  <a:pt x="487" y="2321"/>
                </a:lnTo>
                <a:lnTo>
                  <a:pt x="487" y="2329"/>
                </a:lnTo>
                <a:lnTo>
                  <a:pt x="487" y="2338"/>
                </a:lnTo>
                <a:lnTo>
                  <a:pt x="488" y="2349"/>
                </a:lnTo>
                <a:lnTo>
                  <a:pt x="490" y="2362"/>
                </a:lnTo>
                <a:lnTo>
                  <a:pt x="492" y="2377"/>
                </a:lnTo>
                <a:lnTo>
                  <a:pt x="494" y="2393"/>
                </a:lnTo>
                <a:lnTo>
                  <a:pt x="497" y="2410"/>
                </a:lnTo>
                <a:lnTo>
                  <a:pt x="500" y="2428"/>
                </a:lnTo>
                <a:lnTo>
                  <a:pt x="503" y="2446"/>
                </a:lnTo>
                <a:lnTo>
                  <a:pt x="506" y="2464"/>
                </a:lnTo>
                <a:lnTo>
                  <a:pt x="510" y="2482"/>
                </a:lnTo>
                <a:lnTo>
                  <a:pt x="513" y="2499"/>
                </a:lnTo>
                <a:lnTo>
                  <a:pt x="515" y="2515"/>
                </a:lnTo>
                <a:lnTo>
                  <a:pt x="518" y="2529"/>
                </a:lnTo>
                <a:lnTo>
                  <a:pt x="520" y="2542"/>
                </a:lnTo>
                <a:lnTo>
                  <a:pt x="522" y="2553"/>
                </a:lnTo>
                <a:lnTo>
                  <a:pt x="523" y="2561"/>
                </a:lnTo>
                <a:lnTo>
                  <a:pt x="524" y="2568"/>
                </a:lnTo>
                <a:lnTo>
                  <a:pt x="525" y="2577"/>
                </a:lnTo>
                <a:lnTo>
                  <a:pt x="527" y="2588"/>
                </a:lnTo>
                <a:lnTo>
                  <a:pt x="529" y="2599"/>
                </a:lnTo>
                <a:lnTo>
                  <a:pt x="532" y="2611"/>
                </a:lnTo>
                <a:lnTo>
                  <a:pt x="535" y="2623"/>
                </a:lnTo>
                <a:lnTo>
                  <a:pt x="537" y="2636"/>
                </a:lnTo>
                <a:lnTo>
                  <a:pt x="540" y="2649"/>
                </a:lnTo>
                <a:lnTo>
                  <a:pt x="543" y="2662"/>
                </a:lnTo>
                <a:lnTo>
                  <a:pt x="546" y="2674"/>
                </a:lnTo>
                <a:lnTo>
                  <a:pt x="548" y="2686"/>
                </a:lnTo>
                <a:lnTo>
                  <a:pt x="550" y="2697"/>
                </a:lnTo>
                <a:lnTo>
                  <a:pt x="552" y="2707"/>
                </a:lnTo>
                <a:lnTo>
                  <a:pt x="554" y="2716"/>
                </a:lnTo>
                <a:lnTo>
                  <a:pt x="554" y="2723"/>
                </a:lnTo>
                <a:lnTo>
                  <a:pt x="555" y="2729"/>
                </a:lnTo>
                <a:lnTo>
                  <a:pt x="555" y="2733"/>
                </a:lnTo>
                <a:lnTo>
                  <a:pt x="555" y="2738"/>
                </a:lnTo>
                <a:lnTo>
                  <a:pt x="556" y="2742"/>
                </a:lnTo>
                <a:lnTo>
                  <a:pt x="557" y="2747"/>
                </a:lnTo>
                <a:lnTo>
                  <a:pt x="558" y="2751"/>
                </a:lnTo>
                <a:lnTo>
                  <a:pt x="559" y="2755"/>
                </a:lnTo>
                <a:lnTo>
                  <a:pt x="560" y="2760"/>
                </a:lnTo>
                <a:lnTo>
                  <a:pt x="561" y="2765"/>
                </a:lnTo>
                <a:lnTo>
                  <a:pt x="561" y="2769"/>
                </a:lnTo>
                <a:lnTo>
                  <a:pt x="562" y="2774"/>
                </a:lnTo>
                <a:lnTo>
                  <a:pt x="562" y="2778"/>
                </a:lnTo>
                <a:lnTo>
                  <a:pt x="561" y="2782"/>
                </a:lnTo>
                <a:lnTo>
                  <a:pt x="561" y="2787"/>
                </a:lnTo>
                <a:lnTo>
                  <a:pt x="559" y="2792"/>
                </a:lnTo>
                <a:lnTo>
                  <a:pt x="557" y="2796"/>
                </a:lnTo>
                <a:lnTo>
                  <a:pt x="555" y="2801"/>
                </a:lnTo>
                <a:lnTo>
                  <a:pt x="552" y="2805"/>
                </a:lnTo>
                <a:lnTo>
                  <a:pt x="549" y="2809"/>
                </a:lnTo>
                <a:lnTo>
                  <a:pt x="546" y="2814"/>
                </a:lnTo>
                <a:lnTo>
                  <a:pt x="543" y="2818"/>
                </a:lnTo>
                <a:lnTo>
                  <a:pt x="540" y="2823"/>
                </a:lnTo>
                <a:lnTo>
                  <a:pt x="537" y="2827"/>
                </a:lnTo>
                <a:lnTo>
                  <a:pt x="534" y="2832"/>
                </a:lnTo>
                <a:lnTo>
                  <a:pt x="531" y="2836"/>
                </a:lnTo>
                <a:lnTo>
                  <a:pt x="528" y="2840"/>
                </a:lnTo>
                <a:lnTo>
                  <a:pt x="525" y="2844"/>
                </a:lnTo>
                <a:lnTo>
                  <a:pt x="522" y="2849"/>
                </a:lnTo>
                <a:lnTo>
                  <a:pt x="519" y="2853"/>
                </a:lnTo>
                <a:lnTo>
                  <a:pt x="516" y="2857"/>
                </a:lnTo>
                <a:lnTo>
                  <a:pt x="513" y="2861"/>
                </a:lnTo>
                <a:lnTo>
                  <a:pt x="510" y="2864"/>
                </a:lnTo>
                <a:lnTo>
                  <a:pt x="507" y="2868"/>
                </a:lnTo>
                <a:lnTo>
                  <a:pt x="504" y="2872"/>
                </a:lnTo>
                <a:lnTo>
                  <a:pt x="500" y="2876"/>
                </a:lnTo>
                <a:lnTo>
                  <a:pt x="496" y="2880"/>
                </a:lnTo>
                <a:lnTo>
                  <a:pt x="492" y="2883"/>
                </a:lnTo>
                <a:lnTo>
                  <a:pt x="489" y="2887"/>
                </a:lnTo>
                <a:lnTo>
                  <a:pt x="484" y="2891"/>
                </a:lnTo>
                <a:lnTo>
                  <a:pt x="480" y="2895"/>
                </a:lnTo>
                <a:lnTo>
                  <a:pt x="476" y="2898"/>
                </a:lnTo>
                <a:lnTo>
                  <a:pt x="472" y="2902"/>
                </a:lnTo>
                <a:lnTo>
                  <a:pt x="468" y="2906"/>
                </a:lnTo>
                <a:lnTo>
                  <a:pt x="465" y="2910"/>
                </a:lnTo>
                <a:lnTo>
                  <a:pt x="461" y="2913"/>
                </a:lnTo>
                <a:lnTo>
                  <a:pt x="458" y="2917"/>
                </a:lnTo>
                <a:lnTo>
                  <a:pt x="455" y="2921"/>
                </a:lnTo>
                <a:lnTo>
                  <a:pt x="453" y="2925"/>
                </a:lnTo>
                <a:lnTo>
                  <a:pt x="451" y="2928"/>
                </a:lnTo>
                <a:lnTo>
                  <a:pt x="450" y="2932"/>
                </a:lnTo>
                <a:lnTo>
                  <a:pt x="448" y="2935"/>
                </a:lnTo>
                <a:lnTo>
                  <a:pt x="447" y="2938"/>
                </a:lnTo>
                <a:lnTo>
                  <a:pt x="445" y="2941"/>
                </a:lnTo>
                <a:lnTo>
                  <a:pt x="444" y="2944"/>
                </a:lnTo>
                <a:lnTo>
                  <a:pt x="443" y="2947"/>
                </a:lnTo>
                <a:lnTo>
                  <a:pt x="441" y="2950"/>
                </a:lnTo>
                <a:lnTo>
                  <a:pt x="440" y="2953"/>
                </a:lnTo>
                <a:lnTo>
                  <a:pt x="439" y="2955"/>
                </a:lnTo>
                <a:lnTo>
                  <a:pt x="438" y="2958"/>
                </a:lnTo>
                <a:lnTo>
                  <a:pt x="437" y="2961"/>
                </a:lnTo>
                <a:lnTo>
                  <a:pt x="437" y="2965"/>
                </a:lnTo>
                <a:lnTo>
                  <a:pt x="436" y="2968"/>
                </a:lnTo>
                <a:lnTo>
                  <a:pt x="436" y="2972"/>
                </a:lnTo>
                <a:lnTo>
                  <a:pt x="435" y="2976"/>
                </a:lnTo>
                <a:lnTo>
                  <a:pt x="435" y="2980"/>
                </a:lnTo>
                <a:lnTo>
                  <a:pt x="435" y="2985"/>
                </a:lnTo>
                <a:lnTo>
                  <a:pt x="435" y="2989"/>
                </a:lnTo>
                <a:lnTo>
                  <a:pt x="435" y="2994"/>
                </a:lnTo>
                <a:lnTo>
                  <a:pt x="435" y="2999"/>
                </a:lnTo>
                <a:lnTo>
                  <a:pt x="435" y="3004"/>
                </a:lnTo>
                <a:lnTo>
                  <a:pt x="434" y="3009"/>
                </a:lnTo>
                <a:lnTo>
                  <a:pt x="434" y="3014"/>
                </a:lnTo>
                <a:lnTo>
                  <a:pt x="434" y="3019"/>
                </a:lnTo>
                <a:lnTo>
                  <a:pt x="434" y="3023"/>
                </a:lnTo>
                <a:lnTo>
                  <a:pt x="434" y="3028"/>
                </a:lnTo>
                <a:lnTo>
                  <a:pt x="435" y="3032"/>
                </a:lnTo>
                <a:lnTo>
                  <a:pt x="435" y="3036"/>
                </a:lnTo>
                <a:lnTo>
                  <a:pt x="436" y="3039"/>
                </a:lnTo>
                <a:lnTo>
                  <a:pt x="437" y="3043"/>
                </a:lnTo>
                <a:lnTo>
                  <a:pt x="438" y="3046"/>
                </a:lnTo>
                <a:lnTo>
                  <a:pt x="439" y="3048"/>
                </a:lnTo>
                <a:lnTo>
                  <a:pt x="441" y="3050"/>
                </a:lnTo>
                <a:lnTo>
                  <a:pt x="442" y="3053"/>
                </a:lnTo>
                <a:lnTo>
                  <a:pt x="444" y="3055"/>
                </a:lnTo>
                <a:lnTo>
                  <a:pt x="445" y="3057"/>
                </a:lnTo>
                <a:lnTo>
                  <a:pt x="447" y="3059"/>
                </a:lnTo>
                <a:lnTo>
                  <a:pt x="449" y="3061"/>
                </a:lnTo>
                <a:lnTo>
                  <a:pt x="450" y="3063"/>
                </a:lnTo>
                <a:lnTo>
                  <a:pt x="452" y="3064"/>
                </a:lnTo>
                <a:lnTo>
                  <a:pt x="453" y="3065"/>
                </a:lnTo>
                <a:lnTo>
                  <a:pt x="455" y="3067"/>
                </a:lnTo>
                <a:lnTo>
                  <a:pt x="457" y="3068"/>
                </a:lnTo>
                <a:lnTo>
                  <a:pt x="459" y="3068"/>
                </a:lnTo>
                <a:lnTo>
                  <a:pt x="461" y="3069"/>
                </a:lnTo>
                <a:lnTo>
                  <a:pt x="463" y="3069"/>
                </a:lnTo>
                <a:lnTo>
                  <a:pt x="465" y="3069"/>
                </a:lnTo>
                <a:lnTo>
                  <a:pt x="467" y="3068"/>
                </a:lnTo>
                <a:lnTo>
                  <a:pt x="470" y="3067"/>
                </a:lnTo>
                <a:lnTo>
                  <a:pt x="473" y="3065"/>
                </a:lnTo>
                <a:lnTo>
                  <a:pt x="477" y="3062"/>
                </a:lnTo>
                <a:lnTo>
                  <a:pt x="480" y="3059"/>
                </a:lnTo>
                <a:lnTo>
                  <a:pt x="485" y="3056"/>
                </a:lnTo>
                <a:lnTo>
                  <a:pt x="489" y="3052"/>
                </a:lnTo>
                <a:lnTo>
                  <a:pt x="494" y="3047"/>
                </a:lnTo>
                <a:lnTo>
                  <a:pt x="499" y="3043"/>
                </a:lnTo>
                <a:lnTo>
                  <a:pt x="504" y="3038"/>
                </a:lnTo>
                <a:lnTo>
                  <a:pt x="508" y="3033"/>
                </a:lnTo>
                <a:lnTo>
                  <a:pt x="513" y="3028"/>
                </a:lnTo>
                <a:lnTo>
                  <a:pt x="517" y="3024"/>
                </a:lnTo>
                <a:lnTo>
                  <a:pt x="521" y="3019"/>
                </a:lnTo>
                <a:lnTo>
                  <a:pt x="525" y="3015"/>
                </a:lnTo>
                <a:lnTo>
                  <a:pt x="528" y="3012"/>
                </a:lnTo>
                <a:lnTo>
                  <a:pt x="531" y="3008"/>
                </a:lnTo>
                <a:lnTo>
                  <a:pt x="533" y="3005"/>
                </a:lnTo>
                <a:lnTo>
                  <a:pt x="537" y="3001"/>
                </a:lnTo>
                <a:lnTo>
                  <a:pt x="540" y="2996"/>
                </a:lnTo>
                <a:lnTo>
                  <a:pt x="545" y="2991"/>
                </a:lnTo>
                <a:lnTo>
                  <a:pt x="550" y="2986"/>
                </a:lnTo>
                <a:lnTo>
                  <a:pt x="555" y="2980"/>
                </a:lnTo>
                <a:lnTo>
                  <a:pt x="560" y="2975"/>
                </a:lnTo>
                <a:lnTo>
                  <a:pt x="566" y="2969"/>
                </a:lnTo>
                <a:lnTo>
                  <a:pt x="571" y="2963"/>
                </a:lnTo>
                <a:lnTo>
                  <a:pt x="577" y="2957"/>
                </a:lnTo>
                <a:lnTo>
                  <a:pt x="583" y="2952"/>
                </a:lnTo>
                <a:lnTo>
                  <a:pt x="588" y="2947"/>
                </a:lnTo>
                <a:lnTo>
                  <a:pt x="593" y="2942"/>
                </a:lnTo>
                <a:lnTo>
                  <a:pt x="598" y="2938"/>
                </a:lnTo>
                <a:lnTo>
                  <a:pt x="603" y="2935"/>
                </a:lnTo>
                <a:lnTo>
                  <a:pt x="607" y="2932"/>
                </a:lnTo>
                <a:lnTo>
                  <a:pt x="610" y="2930"/>
                </a:lnTo>
                <a:lnTo>
                  <a:pt x="613" y="2927"/>
                </a:lnTo>
                <a:lnTo>
                  <a:pt x="617" y="2925"/>
                </a:lnTo>
                <a:lnTo>
                  <a:pt x="620" y="2922"/>
                </a:lnTo>
                <a:lnTo>
                  <a:pt x="623" y="2919"/>
                </a:lnTo>
                <a:lnTo>
                  <a:pt x="625" y="2916"/>
                </a:lnTo>
                <a:lnTo>
                  <a:pt x="628" y="2913"/>
                </a:lnTo>
                <a:lnTo>
                  <a:pt x="631" y="2910"/>
                </a:lnTo>
                <a:lnTo>
                  <a:pt x="634" y="2907"/>
                </a:lnTo>
                <a:lnTo>
                  <a:pt x="637" y="2904"/>
                </a:lnTo>
                <a:lnTo>
                  <a:pt x="640" y="2901"/>
                </a:lnTo>
                <a:lnTo>
                  <a:pt x="643" y="2899"/>
                </a:lnTo>
                <a:lnTo>
                  <a:pt x="646" y="2896"/>
                </a:lnTo>
                <a:lnTo>
                  <a:pt x="650" y="2893"/>
                </a:lnTo>
                <a:lnTo>
                  <a:pt x="654" y="2891"/>
                </a:lnTo>
                <a:lnTo>
                  <a:pt x="659" y="2889"/>
                </a:lnTo>
                <a:lnTo>
                  <a:pt x="663" y="2886"/>
                </a:lnTo>
                <a:lnTo>
                  <a:pt x="667" y="2884"/>
                </a:lnTo>
                <a:lnTo>
                  <a:pt x="670" y="2883"/>
                </a:lnTo>
                <a:lnTo>
                  <a:pt x="673" y="2881"/>
                </a:lnTo>
                <a:lnTo>
                  <a:pt x="676" y="2880"/>
                </a:lnTo>
                <a:lnTo>
                  <a:pt x="679" y="2879"/>
                </a:lnTo>
                <a:lnTo>
                  <a:pt x="681" y="2877"/>
                </a:lnTo>
                <a:lnTo>
                  <a:pt x="683" y="2876"/>
                </a:lnTo>
                <a:lnTo>
                  <a:pt x="685" y="2875"/>
                </a:lnTo>
                <a:lnTo>
                  <a:pt x="687" y="2874"/>
                </a:lnTo>
                <a:lnTo>
                  <a:pt x="688" y="2873"/>
                </a:lnTo>
                <a:lnTo>
                  <a:pt x="689" y="2871"/>
                </a:lnTo>
                <a:lnTo>
                  <a:pt x="689" y="2870"/>
                </a:lnTo>
                <a:lnTo>
                  <a:pt x="690" y="2868"/>
                </a:lnTo>
                <a:lnTo>
                  <a:pt x="690" y="2866"/>
                </a:lnTo>
                <a:lnTo>
                  <a:pt x="690" y="2864"/>
                </a:lnTo>
                <a:lnTo>
                  <a:pt x="690" y="2862"/>
                </a:lnTo>
                <a:lnTo>
                  <a:pt x="690" y="2859"/>
                </a:lnTo>
                <a:lnTo>
                  <a:pt x="690" y="2856"/>
                </a:lnTo>
                <a:lnTo>
                  <a:pt x="690" y="2853"/>
                </a:lnTo>
                <a:lnTo>
                  <a:pt x="689" y="2849"/>
                </a:lnTo>
                <a:lnTo>
                  <a:pt x="689" y="2846"/>
                </a:lnTo>
                <a:lnTo>
                  <a:pt x="688" y="2842"/>
                </a:lnTo>
                <a:lnTo>
                  <a:pt x="687" y="2837"/>
                </a:lnTo>
                <a:lnTo>
                  <a:pt x="687" y="2833"/>
                </a:lnTo>
                <a:lnTo>
                  <a:pt x="686" y="2828"/>
                </a:lnTo>
                <a:lnTo>
                  <a:pt x="685" y="2823"/>
                </a:lnTo>
                <a:lnTo>
                  <a:pt x="684" y="2817"/>
                </a:lnTo>
                <a:lnTo>
                  <a:pt x="682" y="2812"/>
                </a:lnTo>
                <a:lnTo>
                  <a:pt x="681" y="2805"/>
                </a:lnTo>
                <a:lnTo>
                  <a:pt x="680" y="2799"/>
                </a:lnTo>
                <a:lnTo>
                  <a:pt x="678" y="2793"/>
                </a:lnTo>
                <a:lnTo>
                  <a:pt x="677" y="2786"/>
                </a:lnTo>
                <a:lnTo>
                  <a:pt x="675" y="2778"/>
                </a:lnTo>
                <a:lnTo>
                  <a:pt x="674" y="2771"/>
                </a:lnTo>
                <a:lnTo>
                  <a:pt x="672" y="2764"/>
                </a:lnTo>
                <a:lnTo>
                  <a:pt x="671" y="2756"/>
                </a:lnTo>
                <a:lnTo>
                  <a:pt x="670" y="2749"/>
                </a:lnTo>
                <a:lnTo>
                  <a:pt x="669" y="2741"/>
                </a:lnTo>
                <a:lnTo>
                  <a:pt x="668" y="2734"/>
                </a:lnTo>
                <a:lnTo>
                  <a:pt x="667" y="2727"/>
                </a:lnTo>
                <a:lnTo>
                  <a:pt x="666" y="2720"/>
                </a:lnTo>
                <a:lnTo>
                  <a:pt x="666" y="2713"/>
                </a:lnTo>
                <a:lnTo>
                  <a:pt x="665" y="2707"/>
                </a:lnTo>
                <a:lnTo>
                  <a:pt x="665" y="2700"/>
                </a:lnTo>
                <a:lnTo>
                  <a:pt x="665" y="2695"/>
                </a:lnTo>
                <a:lnTo>
                  <a:pt x="666" y="2690"/>
                </a:lnTo>
                <a:lnTo>
                  <a:pt x="666" y="2685"/>
                </a:lnTo>
                <a:lnTo>
                  <a:pt x="667" y="2679"/>
                </a:lnTo>
                <a:lnTo>
                  <a:pt x="669" y="2670"/>
                </a:lnTo>
                <a:lnTo>
                  <a:pt x="672" y="2658"/>
                </a:lnTo>
                <a:lnTo>
                  <a:pt x="674" y="2644"/>
                </a:lnTo>
                <a:lnTo>
                  <a:pt x="677" y="2628"/>
                </a:lnTo>
                <a:lnTo>
                  <a:pt x="681" y="2611"/>
                </a:lnTo>
                <a:lnTo>
                  <a:pt x="684" y="2593"/>
                </a:lnTo>
                <a:lnTo>
                  <a:pt x="688" y="2575"/>
                </a:lnTo>
                <a:lnTo>
                  <a:pt x="691" y="2556"/>
                </a:lnTo>
                <a:lnTo>
                  <a:pt x="695" y="2537"/>
                </a:lnTo>
                <a:lnTo>
                  <a:pt x="698" y="2519"/>
                </a:lnTo>
                <a:lnTo>
                  <a:pt x="700" y="2503"/>
                </a:lnTo>
                <a:lnTo>
                  <a:pt x="703" y="2487"/>
                </a:lnTo>
                <a:lnTo>
                  <a:pt x="704" y="2473"/>
                </a:lnTo>
                <a:lnTo>
                  <a:pt x="706" y="2462"/>
                </a:lnTo>
                <a:lnTo>
                  <a:pt x="706" y="2453"/>
                </a:lnTo>
                <a:lnTo>
                  <a:pt x="706" y="2444"/>
                </a:lnTo>
                <a:lnTo>
                  <a:pt x="706" y="2434"/>
                </a:lnTo>
                <a:lnTo>
                  <a:pt x="705" y="2423"/>
                </a:lnTo>
                <a:lnTo>
                  <a:pt x="705" y="2411"/>
                </a:lnTo>
                <a:lnTo>
                  <a:pt x="704" y="2397"/>
                </a:lnTo>
                <a:lnTo>
                  <a:pt x="704" y="2383"/>
                </a:lnTo>
                <a:lnTo>
                  <a:pt x="703" y="2369"/>
                </a:lnTo>
                <a:lnTo>
                  <a:pt x="702" y="2354"/>
                </a:lnTo>
                <a:lnTo>
                  <a:pt x="701" y="2340"/>
                </a:lnTo>
                <a:lnTo>
                  <a:pt x="701" y="2326"/>
                </a:lnTo>
                <a:lnTo>
                  <a:pt x="700" y="2313"/>
                </a:lnTo>
                <a:lnTo>
                  <a:pt x="699" y="2301"/>
                </a:lnTo>
                <a:lnTo>
                  <a:pt x="699" y="2290"/>
                </a:lnTo>
                <a:lnTo>
                  <a:pt x="698" y="2280"/>
                </a:lnTo>
                <a:lnTo>
                  <a:pt x="698" y="2272"/>
                </a:lnTo>
                <a:lnTo>
                  <a:pt x="698" y="2265"/>
                </a:lnTo>
                <a:lnTo>
                  <a:pt x="698" y="2259"/>
                </a:lnTo>
                <a:lnTo>
                  <a:pt x="698" y="2251"/>
                </a:lnTo>
                <a:lnTo>
                  <a:pt x="699" y="2241"/>
                </a:lnTo>
                <a:lnTo>
                  <a:pt x="699" y="2229"/>
                </a:lnTo>
                <a:lnTo>
                  <a:pt x="700" y="2216"/>
                </a:lnTo>
                <a:lnTo>
                  <a:pt x="701" y="2203"/>
                </a:lnTo>
                <a:lnTo>
                  <a:pt x="702" y="2188"/>
                </a:lnTo>
                <a:lnTo>
                  <a:pt x="703" y="2174"/>
                </a:lnTo>
                <a:lnTo>
                  <a:pt x="704" y="2159"/>
                </a:lnTo>
                <a:lnTo>
                  <a:pt x="705" y="2144"/>
                </a:lnTo>
                <a:lnTo>
                  <a:pt x="706" y="2130"/>
                </a:lnTo>
                <a:lnTo>
                  <a:pt x="707" y="2116"/>
                </a:lnTo>
                <a:lnTo>
                  <a:pt x="708" y="2104"/>
                </a:lnTo>
                <a:lnTo>
                  <a:pt x="708" y="2092"/>
                </a:lnTo>
                <a:lnTo>
                  <a:pt x="709" y="2082"/>
                </a:lnTo>
                <a:lnTo>
                  <a:pt x="710" y="2074"/>
                </a:lnTo>
                <a:lnTo>
                  <a:pt x="711" y="2065"/>
                </a:lnTo>
                <a:lnTo>
                  <a:pt x="712" y="2053"/>
                </a:lnTo>
                <a:lnTo>
                  <a:pt x="713" y="2039"/>
                </a:lnTo>
                <a:lnTo>
                  <a:pt x="714" y="2024"/>
                </a:lnTo>
                <a:lnTo>
                  <a:pt x="716" y="2007"/>
                </a:lnTo>
                <a:lnTo>
                  <a:pt x="717" y="1989"/>
                </a:lnTo>
                <a:lnTo>
                  <a:pt x="718" y="1971"/>
                </a:lnTo>
                <a:lnTo>
                  <a:pt x="720" y="1952"/>
                </a:lnTo>
                <a:lnTo>
                  <a:pt x="721" y="1934"/>
                </a:lnTo>
                <a:lnTo>
                  <a:pt x="722" y="1916"/>
                </a:lnTo>
                <a:lnTo>
                  <a:pt x="723" y="1899"/>
                </a:lnTo>
                <a:lnTo>
                  <a:pt x="724" y="1884"/>
                </a:lnTo>
                <a:lnTo>
                  <a:pt x="725" y="1870"/>
                </a:lnTo>
                <a:lnTo>
                  <a:pt x="726" y="1859"/>
                </a:lnTo>
                <a:lnTo>
                  <a:pt x="726" y="1851"/>
                </a:lnTo>
                <a:lnTo>
                  <a:pt x="726" y="1846"/>
                </a:lnTo>
                <a:lnTo>
                  <a:pt x="726" y="1841"/>
                </a:lnTo>
                <a:lnTo>
                  <a:pt x="726" y="1835"/>
                </a:lnTo>
                <a:lnTo>
                  <a:pt x="726" y="1827"/>
                </a:lnTo>
                <a:lnTo>
                  <a:pt x="725" y="1818"/>
                </a:lnTo>
                <a:lnTo>
                  <a:pt x="725" y="1809"/>
                </a:lnTo>
                <a:lnTo>
                  <a:pt x="725" y="1799"/>
                </a:lnTo>
                <a:lnTo>
                  <a:pt x="724" y="1789"/>
                </a:lnTo>
                <a:lnTo>
                  <a:pt x="724" y="1778"/>
                </a:lnTo>
                <a:lnTo>
                  <a:pt x="724" y="1768"/>
                </a:lnTo>
                <a:lnTo>
                  <a:pt x="723" y="1758"/>
                </a:lnTo>
                <a:lnTo>
                  <a:pt x="723" y="1749"/>
                </a:lnTo>
                <a:lnTo>
                  <a:pt x="723" y="1742"/>
                </a:lnTo>
                <a:lnTo>
                  <a:pt x="722" y="1735"/>
                </a:lnTo>
                <a:lnTo>
                  <a:pt x="722" y="1730"/>
                </a:lnTo>
                <a:lnTo>
                  <a:pt x="722" y="1727"/>
                </a:lnTo>
                <a:lnTo>
                  <a:pt x="722" y="1726"/>
                </a:lnTo>
                <a:lnTo>
                  <a:pt x="722" y="1729"/>
                </a:lnTo>
                <a:lnTo>
                  <a:pt x="723" y="1740"/>
                </a:lnTo>
                <a:lnTo>
                  <a:pt x="724" y="1756"/>
                </a:lnTo>
                <a:lnTo>
                  <a:pt x="725" y="1777"/>
                </a:lnTo>
                <a:lnTo>
                  <a:pt x="726" y="1802"/>
                </a:lnTo>
                <a:lnTo>
                  <a:pt x="727" y="1831"/>
                </a:lnTo>
                <a:lnTo>
                  <a:pt x="729" y="1861"/>
                </a:lnTo>
                <a:lnTo>
                  <a:pt x="731" y="1893"/>
                </a:lnTo>
                <a:lnTo>
                  <a:pt x="733" y="1924"/>
                </a:lnTo>
                <a:lnTo>
                  <a:pt x="735" y="1956"/>
                </a:lnTo>
                <a:lnTo>
                  <a:pt x="737" y="1985"/>
                </a:lnTo>
                <a:lnTo>
                  <a:pt x="739" y="2012"/>
                </a:lnTo>
                <a:lnTo>
                  <a:pt x="741" y="2036"/>
                </a:lnTo>
                <a:lnTo>
                  <a:pt x="743" y="2056"/>
                </a:lnTo>
                <a:lnTo>
                  <a:pt x="744" y="2070"/>
                </a:lnTo>
                <a:lnTo>
                  <a:pt x="746" y="2078"/>
                </a:lnTo>
                <a:lnTo>
                  <a:pt x="748" y="2083"/>
                </a:lnTo>
                <a:lnTo>
                  <a:pt x="749" y="2089"/>
                </a:lnTo>
                <a:lnTo>
                  <a:pt x="751" y="2095"/>
                </a:lnTo>
                <a:lnTo>
                  <a:pt x="753" y="2103"/>
                </a:lnTo>
                <a:lnTo>
                  <a:pt x="754" y="2111"/>
                </a:lnTo>
                <a:lnTo>
                  <a:pt x="756" y="2120"/>
                </a:lnTo>
                <a:lnTo>
                  <a:pt x="758" y="2129"/>
                </a:lnTo>
                <a:lnTo>
                  <a:pt x="760" y="2138"/>
                </a:lnTo>
                <a:lnTo>
                  <a:pt x="761" y="2148"/>
                </a:lnTo>
                <a:lnTo>
                  <a:pt x="763" y="2157"/>
                </a:lnTo>
                <a:lnTo>
                  <a:pt x="764" y="2166"/>
                </a:lnTo>
                <a:lnTo>
                  <a:pt x="766" y="2175"/>
                </a:lnTo>
                <a:lnTo>
                  <a:pt x="767" y="2184"/>
                </a:lnTo>
                <a:lnTo>
                  <a:pt x="768" y="2192"/>
                </a:lnTo>
                <a:lnTo>
                  <a:pt x="769" y="2199"/>
                </a:lnTo>
                <a:lnTo>
                  <a:pt x="770" y="2205"/>
                </a:lnTo>
                <a:lnTo>
                  <a:pt x="771" y="2211"/>
                </a:lnTo>
                <a:lnTo>
                  <a:pt x="771" y="2217"/>
                </a:lnTo>
                <a:lnTo>
                  <a:pt x="772" y="2223"/>
                </a:lnTo>
                <a:lnTo>
                  <a:pt x="773" y="2229"/>
                </a:lnTo>
                <a:lnTo>
                  <a:pt x="774" y="2235"/>
                </a:lnTo>
                <a:lnTo>
                  <a:pt x="774" y="2240"/>
                </a:lnTo>
                <a:lnTo>
                  <a:pt x="775" y="2246"/>
                </a:lnTo>
                <a:lnTo>
                  <a:pt x="775" y="2251"/>
                </a:lnTo>
                <a:lnTo>
                  <a:pt x="776" y="2256"/>
                </a:lnTo>
                <a:lnTo>
                  <a:pt x="776" y="2261"/>
                </a:lnTo>
                <a:lnTo>
                  <a:pt x="777" y="2266"/>
                </a:lnTo>
                <a:lnTo>
                  <a:pt x="777" y="2270"/>
                </a:lnTo>
                <a:lnTo>
                  <a:pt x="777" y="2275"/>
                </a:lnTo>
                <a:lnTo>
                  <a:pt x="778" y="2279"/>
                </a:lnTo>
                <a:lnTo>
                  <a:pt x="778" y="2282"/>
                </a:lnTo>
                <a:lnTo>
                  <a:pt x="778" y="2285"/>
                </a:lnTo>
                <a:lnTo>
                  <a:pt x="778" y="2289"/>
                </a:lnTo>
                <a:lnTo>
                  <a:pt x="777" y="2295"/>
                </a:lnTo>
                <a:lnTo>
                  <a:pt x="775" y="2303"/>
                </a:lnTo>
                <a:lnTo>
                  <a:pt x="774" y="2313"/>
                </a:lnTo>
                <a:lnTo>
                  <a:pt x="772" y="2323"/>
                </a:lnTo>
                <a:lnTo>
                  <a:pt x="769" y="2335"/>
                </a:lnTo>
                <a:lnTo>
                  <a:pt x="767" y="2347"/>
                </a:lnTo>
                <a:lnTo>
                  <a:pt x="764" y="2360"/>
                </a:lnTo>
                <a:lnTo>
                  <a:pt x="762" y="2373"/>
                </a:lnTo>
                <a:lnTo>
                  <a:pt x="760" y="2386"/>
                </a:lnTo>
                <a:lnTo>
                  <a:pt x="758" y="2399"/>
                </a:lnTo>
                <a:lnTo>
                  <a:pt x="756" y="2412"/>
                </a:lnTo>
                <a:lnTo>
                  <a:pt x="755" y="2424"/>
                </a:lnTo>
                <a:lnTo>
                  <a:pt x="754" y="2435"/>
                </a:lnTo>
                <a:lnTo>
                  <a:pt x="754" y="2445"/>
                </a:lnTo>
                <a:lnTo>
                  <a:pt x="754" y="2453"/>
                </a:lnTo>
                <a:lnTo>
                  <a:pt x="755" y="2462"/>
                </a:lnTo>
                <a:lnTo>
                  <a:pt x="757" y="2473"/>
                </a:lnTo>
                <a:lnTo>
                  <a:pt x="759" y="2486"/>
                </a:lnTo>
                <a:lnTo>
                  <a:pt x="761" y="2502"/>
                </a:lnTo>
                <a:lnTo>
                  <a:pt x="764" y="2518"/>
                </a:lnTo>
                <a:lnTo>
                  <a:pt x="767" y="2536"/>
                </a:lnTo>
                <a:lnTo>
                  <a:pt x="770" y="2554"/>
                </a:lnTo>
                <a:lnTo>
                  <a:pt x="773" y="2573"/>
                </a:lnTo>
                <a:lnTo>
                  <a:pt x="777" y="2591"/>
                </a:lnTo>
                <a:lnTo>
                  <a:pt x="780" y="2610"/>
                </a:lnTo>
                <a:lnTo>
                  <a:pt x="783" y="2627"/>
                </a:lnTo>
                <a:lnTo>
                  <a:pt x="785" y="2644"/>
                </a:lnTo>
                <a:lnTo>
                  <a:pt x="787" y="2659"/>
                </a:lnTo>
                <a:lnTo>
                  <a:pt x="789" y="2673"/>
                </a:lnTo>
                <a:lnTo>
                  <a:pt x="790" y="2684"/>
                </a:lnTo>
                <a:lnTo>
                  <a:pt x="790" y="2693"/>
                </a:lnTo>
                <a:lnTo>
                  <a:pt x="790" y="2700"/>
                </a:lnTo>
                <a:lnTo>
                  <a:pt x="790" y="2708"/>
                </a:lnTo>
                <a:lnTo>
                  <a:pt x="790" y="2715"/>
                </a:lnTo>
                <a:lnTo>
                  <a:pt x="790" y="2722"/>
                </a:lnTo>
                <a:lnTo>
                  <a:pt x="790" y="2730"/>
                </a:lnTo>
                <a:lnTo>
                  <a:pt x="790" y="2737"/>
                </a:lnTo>
                <a:lnTo>
                  <a:pt x="790" y="2744"/>
                </a:lnTo>
                <a:lnTo>
                  <a:pt x="789" y="2751"/>
                </a:lnTo>
                <a:lnTo>
                  <a:pt x="789" y="2758"/>
                </a:lnTo>
                <a:lnTo>
                  <a:pt x="789" y="2765"/>
                </a:lnTo>
                <a:lnTo>
                  <a:pt x="789" y="2772"/>
                </a:lnTo>
                <a:lnTo>
                  <a:pt x="788" y="2779"/>
                </a:lnTo>
                <a:lnTo>
                  <a:pt x="788" y="2786"/>
                </a:lnTo>
                <a:lnTo>
                  <a:pt x="787" y="2792"/>
                </a:lnTo>
                <a:lnTo>
                  <a:pt x="787" y="2798"/>
                </a:lnTo>
                <a:lnTo>
                  <a:pt x="786" y="2805"/>
                </a:lnTo>
                <a:lnTo>
                  <a:pt x="785" y="2810"/>
                </a:lnTo>
                <a:lnTo>
                  <a:pt x="784" y="2816"/>
                </a:lnTo>
                <a:lnTo>
                  <a:pt x="782" y="2821"/>
                </a:lnTo>
                <a:lnTo>
                  <a:pt x="781" y="2826"/>
                </a:lnTo>
                <a:lnTo>
                  <a:pt x="779" y="2830"/>
                </a:lnTo>
                <a:lnTo>
                  <a:pt x="777" y="2835"/>
                </a:lnTo>
                <a:lnTo>
                  <a:pt x="776" y="2839"/>
                </a:lnTo>
                <a:lnTo>
                  <a:pt x="774" y="2843"/>
                </a:lnTo>
                <a:lnTo>
                  <a:pt x="773" y="2847"/>
                </a:lnTo>
                <a:lnTo>
                  <a:pt x="772" y="2850"/>
                </a:lnTo>
                <a:lnTo>
                  <a:pt x="771" y="2854"/>
                </a:lnTo>
                <a:lnTo>
                  <a:pt x="770" y="2858"/>
                </a:lnTo>
                <a:lnTo>
                  <a:pt x="770" y="2861"/>
                </a:lnTo>
                <a:lnTo>
                  <a:pt x="771" y="2865"/>
                </a:lnTo>
                <a:lnTo>
                  <a:pt x="772" y="2869"/>
                </a:lnTo>
                <a:lnTo>
                  <a:pt x="774" y="2872"/>
                </a:lnTo>
                <a:lnTo>
                  <a:pt x="776" y="2876"/>
                </a:lnTo>
                <a:lnTo>
                  <a:pt x="779" y="2880"/>
                </a:lnTo>
                <a:lnTo>
                  <a:pt x="781" y="2883"/>
                </a:lnTo>
                <a:lnTo>
                  <a:pt x="784" y="2887"/>
                </a:lnTo>
                <a:lnTo>
                  <a:pt x="787" y="2891"/>
                </a:lnTo>
                <a:lnTo>
                  <a:pt x="790" y="2894"/>
                </a:lnTo>
                <a:lnTo>
                  <a:pt x="793" y="2898"/>
                </a:lnTo>
                <a:lnTo>
                  <a:pt x="796" y="2901"/>
                </a:lnTo>
                <a:lnTo>
                  <a:pt x="800" y="2905"/>
                </a:lnTo>
                <a:lnTo>
                  <a:pt x="804" y="2908"/>
                </a:lnTo>
                <a:lnTo>
                  <a:pt x="808" y="2911"/>
                </a:lnTo>
                <a:lnTo>
                  <a:pt x="813" y="2914"/>
                </a:lnTo>
                <a:lnTo>
                  <a:pt x="817" y="2917"/>
                </a:lnTo>
                <a:lnTo>
                  <a:pt x="822" y="2920"/>
                </a:lnTo>
                <a:lnTo>
                  <a:pt x="828" y="2922"/>
                </a:lnTo>
                <a:lnTo>
                  <a:pt x="834" y="2924"/>
                </a:lnTo>
                <a:lnTo>
                  <a:pt x="840" y="2927"/>
                </a:lnTo>
                <a:lnTo>
                  <a:pt x="848" y="2931"/>
                </a:lnTo>
                <a:lnTo>
                  <a:pt x="858" y="2936"/>
                </a:lnTo>
                <a:lnTo>
                  <a:pt x="868" y="2942"/>
                </a:lnTo>
                <a:lnTo>
                  <a:pt x="878" y="2948"/>
                </a:lnTo>
                <a:lnTo>
                  <a:pt x="889" y="2955"/>
                </a:lnTo>
                <a:lnTo>
                  <a:pt x="901" y="2962"/>
                </a:lnTo>
                <a:lnTo>
                  <a:pt x="912" y="2970"/>
                </a:lnTo>
                <a:lnTo>
                  <a:pt x="923" y="2977"/>
                </a:lnTo>
                <a:lnTo>
                  <a:pt x="934" y="2984"/>
                </a:lnTo>
                <a:lnTo>
                  <a:pt x="945" y="2991"/>
                </a:lnTo>
                <a:lnTo>
                  <a:pt x="954" y="2997"/>
                </a:lnTo>
                <a:lnTo>
                  <a:pt x="963" y="3002"/>
                </a:lnTo>
                <a:lnTo>
                  <a:pt x="970" y="3007"/>
                </a:lnTo>
                <a:lnTo>
                  <a:pt x="976" y="3010"/>
                </a:lnTo>
                <a:lnTo>
                  <a:pt x="981" y="3012"/>
                </a:lnTo>
                <a:lnTo>
                  <a:pt x="985" y="3014"/>
                </a:lnTo>
                <a:lnTo>
                  <a:pt x="988" y="3015"/>
                </a:lnTo>
                <a:lnTo>
                  <a:pt x="991" y="3017"/>
                </a:lnTo>
                <a:lnTo>
                  <a:pt x="994" y="3019"/>
                </a:lnTo>
                <a:lnTo>
                  <a:pt x="997" y="3020"/>
                </a:lnTo>
                <a:lnTo>
                  <a:pt x="999" y="3022"/>
                </a:lnTo>
                <a:lnTo>
                  <a:pt x="1002" y="3023"/>
                </a:lnTo>
                <a:lnTo>
                  <a:pt x="1004" y="3024"/>
                </a:lnTo>
                <a:lnTo>
                  <a:pt x="1006" y="3025"/>
                </a:lnTo>
                <a:lnTo>
                  <a:pt x="1008" y="3026"/>
                </a:lnTo>
                <a:lnTo>
                  <a:pt x="1010" y="3026"/>
                </a:lnTo>
                <a:lnTo>
                  <a:pt x="1012" y="3027"/>
                </a:lnTo>
                <a:lnTo>
                  <a:pt x="1015" y="3027"/>
                </a:lnTo>
                <a:lnTo>
                  <a:pt x="1017" y="3026"/>
                </a:lnTo>
                <a:lnTo>
                  <a:pt x="1019" y="3025"/>
                </a:lnTo>
                <a:lnTo>
                  <a:pt x="1021" y="3024"/>
                </a:lnTo>
                <a:lnTo>
                  <a:pt x="1023" y="3022"/>
                </a:lnTo>
                <a:lnTo>
                  <a:pt x="1026" y="3019"/>
                </a:lnTo>
                <a:lnTo>
                  <a:pt x="1028" y="3016"/>
                </a:lnTo>
                <a:lnTo>
                  <a:pt x="1031" y="3012"/>
                </a:lnTo>
                <a:lnTo>
                  <a:pt x="1033" y="3007"/>
                </a:lnTo>
                <a:lnTo>
                  <a:pt x="1036" y="3002"/>
                </a:lnTo>
                <a:lnTo>
                  <a:pt x="1038" y="2996"/>
                </a:lnTo>
                <a:lnTo>
                  <a:pt x="1040" y="2991"/>
                </a:lnTo>
                <a:lnTo>
                  <a:pt x="1041" y="2985"/>
                </a:lnTo>
                <a:lnTo>
                  <a:pt x="1043" y="2979"/>
                </a:lnTo>
                <a:lnTo>
                  <a:pt x="1044" y="2973"/>
                </a:lnTo>
                <a:lnTo>
                  <a:pt x="1045" y="2967"/>
                </a:lnTo>
                <a:lnTo>
                  <a:pt x="1045" y="2962"/>
                </a:lnTo>
                <a:lnTo>
                  <a:pt x="1044" y="2957"/>
                </a:lnTo>
                <a:lnTo>
                  <a:pt x="1043" y="2952"/>
                </a:lnTo>
                <a:lnTo>
                  <a:pt x="1041" y="2948"/>
                </a:lnTo>
                <a:lnTo>
                  <a:pt x="1038" y="2944"/>
                </a:lnTo>
                <a:lnTo>
                  <a:pt x="1036" y="2940"/>
                </a:lnTo>
                <a:lnTo>
                  <a:pt x="1033" y="2936"/>
                </a:lnTo>
                <a:lnTo>
                  <a:pt x="1029" y="2932"/>
                </a:lnTo>
                <a:lnTo>
                  <a:pt x="1026" y="2928"/>
                </a:lnTo>
                <a:lnTo>
                  <a:pt x="1022" y="2924"/>
                </a:lnTo>
                <a:lnTo>
                  <a:pt x="1019" y="2919"/>
                </a:lnTo>
                <a:lnTo>
                  <a:pt x="1015" y="2915"/>
                </a:lnTo>
                <a:lnTo>
                  <a:pt x="1011" y="2910"/>
                </a:lnTo>
                <a:lnTo>
                  <a:pt x="1008" y="2906"/>
                </a:lnTo>
                <a:lnTo>
                  <a:pt x="1004" y="2902"/>
                </a:lnTo>
                <a:lnTo>
                  <a:pt x="1000" y="2898"/>
                </a:lnTo>
                <a:lnTo>
                  <a:pt x="997" y="2894"/>
                </a:lnTo>
                <a:lnTo>
                  <a:pt x="994" y="2891"/>
                </a:lnTo>
                <a:lnTo>
                  <a:pt x="991" y="2887"/>
                </a:lnTo>
                <a:lnTo>
                  <a:pt x="989" y="2884"/>
                </a:lnTo>
                <a:lnTo>
                  <a:pt x="986" y="2881"/>
                </a:lnTo>
                <a:lnTo>
                  <a:pt x="983" y="2877"/>
                </a:lnTo>
                <a:lnTo>
                  <a:pt x="978" y="2873"/>
                </a:lnTo>
                <a:lnTo>
                  <a:pt x="973" y="2869"/>
                </a:lnTo>
                <a:lnTo>
                  <a:pt x="968" y="2865"/>
                </a:lnTo>
                <a:lnTo>
                  <a:pt x="962" y="2860"/>
                </a:lnTo>
                <a:lnTo>
                  <a:pt x="956" y="2855"/>
                </a:lnTo>
                <a:lnTo>
                  <a:pt x="950" y="2850"/>
                </a:lnTo>
                <a:lnTo>
                  <a:pt x="944" y="2846"/>
                </a:lnTo>
                <a:lnTo>
                  <a:pt x="938" y="2841"/>
                </a:lnTo>
                <a:lnTo>
                  <a:pt x="932" y="2836"/>
                </a:lnTo>
                <a:lnTo>
                  <a:pt x="927" y="2832"/>
                </a:lnTo>
                <a:lnTo>
                  <a:pt x="922" y="2827"/>
                </a:lnTo>
                <a:lnTo>
                  <a:pt x="918" y="2823"/>
                </a:lnTo>
                <a:lnTo>
                  <a:pt x="915" y="2820"/>
                </a:lnTo>
                <a:lnTo>
                  <a:pt x="914" y="2816"/>
                </a:lnTo>
                <a:lnTo>
                  <a:pt x="912" y="2813"/>
                </a:lnTo>
                <a:lnTo>
                  <a:pt x="910" y="2810"/>
                </a:lnTo>
                <a:lnTo>
                  <a:pt x="909" y="2807"/>
                </a:lnTo>
                <a:lnTo>
                  <a:pt x="907" y="2804"/>
                </a:lnTo>
                <a:lnTo>
                  <a:pt x="905" y="2801"/>
                </a:lnTo>
                <a:lnTo>
                  <a:pt x="904" y="2798"/>
                </a:lnTo>
                <a:lnTo>
                  <a:pt x="902" y="2795"/>
                </a:lnTo>
                <a:lnTo>
                  <a:pt x="901" y="2791"/>
                </a:lnTo>
                <a:lnTo>
                  <a:pt x="899" y="2787"/>
                </a:lnTo>
                <a:lnTo>
                  <a:pt x="898" y="2784"/>
                </a:lnTo>
                <a:lnTo>
                  <a:pt x="897" y="2780"/>
                </a:lnTo>
                <a:lnTo>
                  <a:pt x="896" y="2775"/>
                </a:lnTo>
                <a:lnTo>
                  <a:pt x="895" y="2771"/>
                </a:lnTo>
                <a:lnTo>
                  <a:pt x="894" y="2766"/>
                </a:lnTo>
                <a:lnTo>
                  <a:pt x="894" y="2762"/>
                </a:lnTo>
                <a:lnTo>
                  <a:pt x="894" y="2757"/>
                </a:lnTo>
                <a:lnTo>
                  <a:pt x="894" y="2750"/>
                </a:lnTo>
                <a:lnTo>
                  <a:pt x="895" y="2740"/>
                </a:lnTo>
                <a:lnTo>
                  <a:pt x="897" y="2727"/>
                </a:lnTo>
                <a:lnTo>
                  <a:pt x="899" y="2713"/>
                </a:lnTo>
                <a:lnTo>
                  <a:pt x="902" y="2696"/>
                </a:lnTo>
                <a:lnTo>
                  <a:pt x="905" y="2679"/>
                </a:lnTo>
                <a:lnTo>
                  <a:pt x="909" y="2660"/>
                </a:lnTo>
                <a:lnTo>
                  <a:pt x="913" y="2642"/>
                </a:lnTo>
                <a:lnTo>
                  <a:pt x="916" y="2623"/>
                </a:lnTo>
                <a:lnTo>
                  <a:pt x="920" y="2605"/>
                </a:lnTo>
                <a:lnTo>
                  <a:pt x="924" y="2588"/>
                </a:lnTo>
                <a:lnTo>
                  <a:pt x="927" y="2572"/>
                </a:lnTo>
                <a:lnTo>
                  <a:pt x="930" y="2558"/>
                </a:lnTo>
                <a:lnTo>
                  <a:pt x="933" y="2547"/>
                </a:lnTo>
                <a:lnTo>
                  <a:pt x="936" y="2538"/>
                </a:lnTo>
                <a:lnTo>
                  <a:pt x="937" y="2533"/>
                </a:lnTo>
                <a:lnTo>
                  <a:pt x="939" y="2527"/>
                </a:lnTo>
                <a:lnTo>
                  <a:pt x="941" y="2518"/>
                </a:lnTo>
                <a:lnTo>
                  <a:pt x="944" y="2507"/>
                </a:lnTo>
                <a:lnTo>
                  <a:pt x="946" y="2493"/>
                </a:lnTo>
                <a:lnTo>
                  <a:pt x="949" y="2477"/>
                </a:lnTo>
                <a:lnTo>
                  <a:pt x="952" y="2459"/>
                </a:lnTo>
                <a:lnTo>
                  <a:pt x="955" y="2441"/>
                </a:lnTo>
                <a:lnTo>
                  <a:pt x="958" y="2422"/>
                </a:lnTo>
                <a:lnTo>
                  <a:pt x="960" y="2403"/>
                </a:lnTo>
                <a:lnTo>
                  <a:pt x="963" y="2384"/>
                </a:lnTo>
                <a:lnTo>
                  <a:pt x="965" y="2366"/>
                </a:lnTo>
                <a:lnTo>
                  <a:pt x="967" y="2350"/>
                </a:lnTo>
                <a:lnTo>
                  <a:pt x="968" y="2335"/>
                </a:lnTo>
                <a:lnTo>
                  <a:pt x="969" y="2322"/>
                </a:lnTo>
                <a:lnTo>
                  <a:pt x="970" y="2312"/>
                </a:lnTo>
                <a:lnTo>
                  <a:pt x="969" y="2305"/>
                </a:lnTo>
                <a:lnTo>
                  <a:pt x="968" y="2299"/>
                </a:lnTo>
                <a:lnTo>
                  <a:pt x="967" y="2292"/>
                </a:lnTo>
                <a:lnTo>
                  <a:pt x="966" y="2285"/>
                </a:lnTo>
                <a:lnTo>
                  <a:pt x="964" y="2276"/>
                </a:lnTo>
                <a:lnTo>
                  <a:pt x="963" y="2267"/>
                </a:lnTo>
                <a:lnTo>
                  <a:pt x="961" y="2258"/>
                </a:lnTo>
                <a:lnTo>
                  <a:pt x="960" y="2248"/>
                </a:lnTo>
                <a:lnTo>
                  <a:pt x="958" y="2238"/>
                </a:lnTo>
                <a:lnTo>
                  <a:pt x="957" y="2229"/>
                </a:lnTo>
                <a:lnTo>
                  <a:pt x="955" y="2219"/>
                </a:lnTo>
                <a:lnTo>
                  <a:pt x="954" y="2210"/>
                </a:lnTo>
                <a:lnTo>
                  <a:pt x="953" y="2202"/>
                </a:lnTo>
                <a:lnTo>
                  <a:pt x="953" y="2194"/>
                </a:lnTo>
                <a:lnTo>
                  <a:pt x="953" y="2188"/>
                </a:lnTo>
                <a:lnTo>
                  <a:pt x="953" y="2182"/>
                </a:lnTo>
                <a:lnTo>
                  <a:pt x="953" y="2178"/>
                </a:lnTo>
                <a:lnTo>
                  <a:pt x="954" y="2173"/>
                </a:lnTo>
                <a:lnTo>
                  <a:pt x="955" y="2166"/>
                </a:lnTo>
                <a:lnTo>
                  <a:pt x="955" y="2158"/>
                </a:lnTo>
                <a:lnTo>
                  <a:pt x="956" y="2148"/>
                </a:lnTo>
                <a:lnTo>
                  <a:pt x="957" y="2137"/>
                </a:lnTo>
                <a:lnTo>
                  <a:pt x="958" y="2126"/>
                </a:lnTo>
                <a:lnTo>
                  <a:pt x="958" y="2113"/>
                </a:lnTo>
                <a:lnTo>
                  <a:pt x="959" y="2100"/>
                </a:lnTo>
                <a:lnTo>
                  <a:pt x="960" y="2087"/>
                </a:lnTo>
                <a:lnTo>
                  <a:pt x="961" y="2073"/>
                </a:lnTo>
                <a:lnTo>
                  <a:pt x="961" y="2059"/>
                </a:lnTo>
                <a:lnTo>
                  <a:pt x="962" y="2046"/>
                </a:lnTo>
                <a:lnTo>
                  <a:pt x="963" y="2034"/>
                </a:lnTo>
                <a:lnTo>
                  <a:pt x="964" y="2022"/>
                </a:lnTo>
                <a:lnTo>
                  <a:pt x="965" y="2011"/>
                </a:lnTo>
                <a:lnTo>
                  <a:pt x="965" y="2002"/>
                </a:lnTo>
                <a:lnTo>
                  <a:pt x="967" y="1990"/>
                </a:lnTo>
                <a:lnTo>
                  <a:pt x="970" y="1973"/>
                </a:lnTo>
                <a:lnTo>
                  <a:pt x="974" y="1953"/>
                </a:lnTo>
                <a:lnTo>
                  <a:pt x="979" y="1929"/>
                </a:lnTo>
                <a:lnTo>
                  <a:pt x="986" y="1902"/>
                </a:lnTo>
                <a:lnTo>
                  <a:pt x="992" y="1873"/>
                </a:lnTo>
                <a:lnTo>
                  <a:pt x="999" y="1843"/>
                </a:lnTo>
                <a:lnTo>
                  <a:pt x="1006" y="1813"/>
                </a:lnTo>
                <a:lnTo>
                  <a:pt x="1014" y="1782"/>
                </a:lnTo>
                <a:lnTo>
                  <a:pt x="1021" y="1752"/>
                </a:lnTo>
                <a:lnTo>
                  <a:pt x="1027" y="1724"/>
                </a:lnTo>
                <a:lnTo>
                  <a:pt x="1033" y="1698"/>
                </a:lnTo>
                <a:lnTo>
                  <a:pt x="1038" y="1675"/>
                </a:lnTo>
                <a:lnTo>
                  <a:pt x="1041" y="1655"/>
                </a:lnTo>
                <a:lnTo>
                  <a:pt x="1044" y="1640"/>
                </a:lnTo>
                <a:lnTo>
                  <a:pt x="1045" y="1630"/>
                </a:lnTo>
                <a:lnTo>
                  <a:pt x="1045" y="1622"/>
                </a:lnTo>
                <a:lnTo>
                  <a:pt x="1044" y="1615"/>
                </a:lnTo>
                <a:lnTo>
                  <a:pt x="1044" y="1607"/>
                </a:lnTo>
                <a:lnTo>
                  <a:pt x="1043" y="1599"/>
                </a:lnTo>
                <a:lnTo>
                  <a:pt x="1042" y="1591"/>
                </a:lnTo>
                <a:lnTo>
                  <a:pt x="1041" y="1584"/>
                </a:lnTo>
                <a:lnTo>
                  <a:pt x="1039" y="1577"/>
                </a:lnTo>
                <a:lnTo>
                  <a:pt x="1038" y="1569"/>
                </a:lnTo>
                <a:lnTo>
                  <a:pt x="1036" y="1563"/>
                </a:lnTo>
                <a:lnTo>
                  <a:pt x="1035" y="1556"/>
                </a:lnTo>
                <a:lnTo>
                  <a:pt x="1033" y="1550"/>
                </a:lnTo>
                <a:lnTo>
                  <a:pt x="1031" y="1545"/>
                </a:lnTo>
                <a:lnTo>
                  <a:pt x="1030" y="1540"/>
                </a:lnTo>
                <a:lnTo>
                  <a:pt x="1028" y="1536"/>
                </a:lnTo>
                <a:lnTo>
                  <a:pt x="1026" y="1533"/>
                </a:lnTo>
                <a:lnTo>
                  <a:pt x="1025" y="1530"/>
                </a:lnTo>
                <a:lnTo>
                  <a:pt x="1023" y="1527"/>
                </a:lnTo>
                <a:lnTo>
                  <a:pt x="1022" y="1523"/>
                </a:lnTo>
                <a:lnTo>
                  <a:pt x="1020" y="1517"/>
                </a:lnTo>
                <a:lnTo>
                  <a:pt x="1019" y="1511"/>
                </a:lnTo>
                <a:lnTo>
                  <a:pt x="1017" y="1504"/>
                </a:lnTo>
                <a:lnTo>
                  <a:pt x="1015" y="1497"/>
                </a:lnTo>
                <a:lnTo>
                  <a:pt x="1014" y="1489"/>
                </a:lnTo>
                <a:lnTo>
                  <a:pt x="1012" y="1480"/>
                </a:lnTo>
                <a:lnTo>
                  <a:pt x="1011" y="1472"/>
                </a:lnTo>
                <a:lnTo>
                  <a:pt x="1010" y="1464"/>
                </a:lnTo>
                <a:lnTo>
                  <a:pt x="1009" y="1455"/>
                </a:lnTo>
                <a:lnTo>
                  <a:pt x="1009" y="1447"/>
                </a:lnTo>
                <a:lnTo>
                  <a:pt x="1008" y="1440"/>
                </a:lnTo>
                <a:lnTo>
                  <a:pt x="1008" y="1433"/>
                </a:lnTo>
                <a:lnTo>
                  <a:pt x="1009" y="1427"/>
                </a:lnTo>
                <a:lnTo>
                  <a:pt x="1009" y="1422"/>
                </a:lnTo>
                <a:lnTo>
                  <a:pt x="1010" y="1417"/>
                </a:lnTo>
                <a:lnTo>
                  <a:pt x="1012" y="1412"/>
                </a:lnTo>
                <a:lnTo>
                  <a:pt x="1014" y="1406"/>
                </a:lnTo>
                <a:lnTo>
                  <a:pt x="1016" y="1399"/>
                </a:lnTo>
                <a:lnTo>
                  <a:pt x="1019" y="1392"/>
                </a:lnTo>
                <a:lnTo>
                  <a:pt x="1022" y="1385"/>
                </a:lnTo>
                <a:lnTo>
                  <a:pt x="1025" y="1378"/>
                </a:lnTo>
                <a:lnTo>
                  <a:pt x="1029" y="1370"/>
                </a:lnTo>
                <a:lnTo>
                  <a:pt x="1032" y="1363"/>
                </a:lnTo>
                <a:lnTo>
                  <a:pt x="1035" y="1355"/>
                </a:lnTo>
                <a:lnTo>
                  <a:pt x="1038" y="1348"/>
                </a:lnTo>
                <a:lnTo>
                  <a:pt x="1041" y="1341"/>
                </a:lnTo>
                <a:lnTo>
                  <a:pt x="1044" y="1335"/>
                </a:lnTo>
                <a:lnTo>
                  <a:pt x="1046" y="1329"/>
                </a:lnTo>
                <a:lnTo>
                  <a:pt x="1048" y="1323"/>
                </a:lnTo>
                <a:lnTo>
                  <a:pt x="1049" y="1318"/>
                </a:lnTo>
                <a:lnTo>
                  <a:pt x="1050" y="1313"/>
                </a:lnTo>
                <a:lnTo>
                  <a:pt x="1050" y="1307"/>
                </a:lnTo>
                <a:lnTo>
                  <a:pt x="1051" y="1299"/>
                </a:lnTo>
                <a:lnTo>
                  <a:pt x="1052" y="1290"/>
                </a:lnTo>
                <a:lnTo>
                  <a:pt x="1053" y="1281"/>
                </a:lnTo>
                <a:lnTo>
                  <a:pt x="1054" y="1271"/>
                </a:lnTo>
                <a:lnTo>
                  <a:pt x="1055" y="1261"/>
                </a:lnTo>
                <a:lnTo>
                  <a:pt x="1055" y="1251"/>
                </a:lnTo>
                <a:lnTo>
                  <a:pt x="1056" y="1241"/>
                </a:lnTo>
                <a:lnTo>
                  <a:pt x="1056" y="1232"/>
                </a:lnTo>
                <a:lnTo>
                  <a:pt x="1056" y="1222"/>
                </a:lnTo>
                <a:lnTo>
                  <a:pt x="1056" y="1214"/>
                </a:lnTo>
                <a:lnTo>
                  <a:pt x="1056" y="1206"/>
                </a:lnTo>
                <a:lnTo>
                  <a:pt x="1055" y="1199"/>
                </a:lnTo>
                <a:lnTo>
                  <a:pt x="1054" y="1194"/>
                </a:lnTo>
                <a:lnTo>
                  <a:pt x="1053" y="1191"/>
                </a:lnTo>
                <a:lnTo>
                  <a:pt x="1051" y="1188"/>
                </a:lnTo>
                <a:lnTo>
                  <a:pt x="1050" y="1190"/>
                </a:lnTo>
                <a:lnTo>
                  <a:pt x="1050" y="1193"/>
                </a:lnTo>
                <a:lnTo>
                  <a:pt x="1051" y="1197"/>
                </a:lnTo>
                <a:lnTo>
                  <a:pt x="1051" y="1202"/>
                </a:lnTo>
                <a:lnTo>
                  <a:pt x="1052" y="1209"/>
                </a:lnTo>
                <a:lnTo>
                  <a:pt x="1053" y="1215"/>
                </a:lnTo>
                <a:lnTo>
                  <a:pt x="1055" y="1223"/>
                </a:lnTo>
                <a:lnTo>
                  <a:pt x="1056" y="1230"/>
                </a:lnTo>
                <a:lnTo>
                  <a:pt x="1058" y="1238"/>
                </a:lnTo>
                <a:lnTo>
                  <a:pt x="1060" y="1246"/>
                </a:lnTo>
                <a:lnTo>
                  <a:pt x="1062" y="1253"/>
                </a:lnTo>
                <a:lnTo>
                  <a:pt x="1064" y="1259"/>
                </a:lnTo>
                <a:lnTo>
                  <a:pt x="1067" y="1265"/>
                </a:lnTo>
                <a:lnTo>
                  <a:pt x="1069" y="1270"/>
                </a:lnTo>
                <a:lnTo>
                  <a:pt x="1072" y="1275"/>
                </a:lnTo>
                <a:lnTo>
                  <a:pt x="1075" y="1281"/>
                </a:lnTo>
                <a:lnTo>
                  <a:pt x="1080" y="1287"/>
                </a:lnTo>
                <a:lnTo>
                  <a:pt x="1085" y="1293"/>
                </a:lnTo>
                <a:lnTo>
                  <a:pt x="1090" y="1300"/>
                </a:lnTo>
                <a:lnTo>
                  <a:pt x="1096" y="1307"/>
                </a:lnTo>
                <a:lnTo>
                  <a:pt x="1102" y="1314"/>
                </a:lnTo>
                <a:lnTo>
                  <a:pt x="1109" y="1322"/>
                </a:lnTo>
                <a:lnTo>
                  <a:pt x="1115" y="1329"/>
                </a:lnTo>
                <a:lnTo>
                  <a:pt x="1121" y="1336"/>
                </a:lnTo>
                <a:lnTo>
                  <a:pt x="1127" y="1343"/>
                </a:lnTo>
                <a:lnTo>
                  <a:pt x="1133" y="1350"/>
                </a:lnTo>
                <a:lnTo>
                  <a:pt x="1138" y="1356"/>
                </a:lnTo>
                <a:lnTo>
                  <a:pt x="1142" y="1361"/>
                </a:lnTo>
                <a:lnTo>
                  <a:pt x="1146" y="1366"/>
                </a:lnTo>
                <a:lnTo>
                  <a:pt x="1149" y="1370"/>
                </a:lnTo>
                <a:lnTo>
                  <a:pt x="1151" y="1374"/>
                </a:lnTo>
                <a:lnTo>
                  <a:pt x="1153" y="1378"/>
                </a:lnTo>
                <a:lnTo>
                  <a:pt x="1156" y="1383"/>
                </a:lnTo>
                <a:lnTo>
                  <a:pt x="1158" y="1388"/>
                </a:lnTo>
                <a:lnTo>
                  <a:pt x="1160" y="1394"/>
                </a:lnTo>
                <a:lnTo>
                  <a:pt x="1163" y="1399"/>
                </a:lnTo>
                <a:lnTo>
                  <a:pt x="1166" y="1405"/>
                </a:lnTo>
                <a:lnTo>
                  <a:pt x="1168" y="1410"/>
                </a:lnTo>
                <a:lnTo>
                  <a:pt x="1170" y="1416"/>
                </a:lnTo>
                <a:lnTo>
                  <a:pt x="1173" y="1421"/>
                </a:lnTo>
                <a:lnTo>
                  <a:pt x="1175" y="1427"/>
                </a:lnTo>
                <a:lnTo>
                  <a:pt x="1177" y="1432"/>
                </a:lnTo>
                <a:lnTo>
                  <a:pt x="1179" y="1437"/>
                </a:lnTo>
                <a:lnTo>
                  <a:pt x="1181" y="1442"/>
                </a:lnTo>
                <a:lnTo>
                  <a:pt x="1183" y="1446"/>
                </a:lnTo>
                <a:lnTo>
                  <a:pt x="1185" y="1450"/>
                </a:lnTo>
                <a:lnTo>
                  <a:pt x="1186" y="1454"/>
                </a:lnTo>
                <a:lnTo>
                  <a:pt x="1188" y="1459"/>
                </a:lnTo>
                <a:lnTo>
                  <a:pt x="1189" y="1464"/>
                </a:lnTo>
                <a:lnTo>
                  <a:pt x="1191" y="1470"/>
                </a:lnTo>
                <a:lnTo>
                  <a:pt x="1193" y="1476"/>
                </a:lnTo>
                <a:lnTo>
                  <a:pt x="1194" y="1482"/>
                </a:lnTo>
                <a:lnTo>
                  <a:pt x="1196" y="1488"/>
                </a:lnTo>
                <a:lnTo>
                  <a:pt x="1198" y="1495"/>
                </a:lnTo>
                <a:lnTo>
                  <a:pt x="1199" y="1502"/>
                </a:lnTo>
                <a:lnTo>
                  <a:pt x="1201" y="1509"/>
                </a:lnTo>
                <a:lnTo>
                  <a:pt x="1203" y="1515"/>
                </a:lnTo>
                <a:lnTo>
                  <a:pt x="1204" y="1522"/>
                </a:lnTo>
                <a:lnTo>
                  <a:pt x="1205" y="1528"/>
                </a:lnTo>
                <a:lnTo>
                  <a:pt x="1206" y="1535"/>
                </a:lnTo>
                <a:lnTo>
                  <a:pt x="1208" y="1541"/>
                </a:lnTo>
                <a:lnTo>
                  <a:pt x="1208" y="1546"/>
                </a:lnTo>
                <a:lnTo>
                  <a:pt x="1209" y="1552"/>
                </a:lnTo>
                <a:lnTo>
                  <a:pt x="1211" y="1558"/>
                </a:lnTo>
                <a:lnTo>
                  <a:pt x="1212" y="1564"/>
                </a:lnTo>
                <a:lnTo>
                  <a:pt x="1214" y="1571"/>
                </a:lnTo>
                <a:lnTo>
                  <a:pt x="1216" y="1579"/>
                </a:lnTo>
                <a:lnTo>
                  <a:pt x="1218" y="1586"/>
                </a:lnTo>
                <a:lnTo>
                  <a:pt x="1221" y="1594"/>
                </a:lnTo>
                <a:lnTo>
                  <a:pt x="1223" y="1602"/>
                </a:lnTo>
                <a:lnTo>
                  <a:pt x="1226" y="1609"/>
                </a:lnTo>
                <a:lnTo>
                  <a:pt x="1229" y="1617"/>
                </a:lnTo>
                <a:lnTo>
                  <a:pt x="1231" y="1624"/>
                </a:lnTo>
                <a:lnTo>
                  <a:pt x="1234" y="1631"/>
                </a:lnTo>
                <a:lnTo>
                  <a:pt x="1237" y="1637"/>
                </a:lnTo>
                <a:lnTo>
                  <a:pt x="1239" y="1643"/>
                </a:lnTo>
                <a:lnTo>
                  <a:pt x="1242" y="1649"/>
                </a:lnTo>
                <a:lnTo>
                  <a:pt x="1244" y="1654"/>
                </a:lnTo>
                <a:lnTo>
                  <a:pt x="1247" y="1659"/>
                </a:lnTo>
                <a:lnTo>
                  <a:pt x="1251" y="1664"/>
                </a:lnTo>
                <a:lnTo>
                  <a:pt x="1255" y="1669"/>
                </a:lnTo>
                <a:lnTo>
                  <a:pt x="1261" y="1675"/>
                </a:lnTo>
                <a:lnTo>
                  <a:pt x="1267" y="1680"/>
                </a:lnTo>
                <a:lnTo>
                  <a:pt x="1273" y="1686"/>
                </a:lnTo>
                <a:lnTo>
                  <a:pt x="1280" y="1692"/>
                </a:lnTo>
                <a:lnTo>
                  <a:pt x="1287" y="1697"/>
                </a:lnTo>
                <a:lnTo>
                  <a:pt x="1294" y="1703"/>
                </a:lnTo>
                <a:lnTo>
                  <a:pt x="1301" y="1708"/>
                </a:lnTo>
                <a:lnTo>
                  <a:pt x="1308" y="1712"/>
                </a:lnTo>
                <a:lnTo>
                  <a:pt x="1315" y="1716"/>
                </a:lnTo>
                <a:lnTo>
                  <a:pt x="1321" y="1720"/>
                </a:lnTo>
                <a:lnTo>
                  <a:pt x="1327" y="1722"/>
                </a:lnTo>
                <a:lnTo>
                  <a:pt x="1332" y="1724"/>
                </a:lnTo>
                <a:lnTo>
                  <a:pt x="1336" y="1726"/>
                </a:lnTo>
                <a:lnTo>
                  <a:pt x="1339" y="1726"/>
                </a:lnTo>
                <a:lnTo>
                  <a:pt x="1343" y="1727"/>
                </a:lnTo>
                <a:lnTo>
                  <a:pt x="1346" y="1727"/>
                </a:lnTo>
                <a:lnTo>
                  <a:pt x="1349" y="1728"/>
                </a:lnTo>
                <a:lnTo>
                  <a:pt x="1352" y="1728"/>
                </a:lnTo>
                <a:lnTo>
                  <a:pt x="1354" y="1728"/>
                </a:lnTo>
                <a:lnTo>
                  <a:pt x="1356" y="1728"/>
                </a:lnTo>
                <a:lnTo>
                  <a:pt x="1359" y="1727"/>
                </a:lnTo>
                <a:lnTo>
                  <a:pt x="1361" y="1727"/>
                </a:lnTo>
                <a:lnTo>
                  <a:pt x="1363" y="1726"/>
                </a:lnTo>
                <a:lnTo>
                  <a:pt x="1365" y="1724"/>
                </a:lnTo>
                <a:lnTo>
                  <a:pt x="1367" y="1723"/>
                </a:lnTo>
                <a:lnTo>
                  <a:pt x="1369" y="1721"/>
                </a:lnTo>
                <a:lnTo>
                  <a:pt x="1371" y="1719"/>
                </a:lnTo>
                <a:lnTo>
                  <a:pt x="1374" y="1717"/>
                </a:lnTo>
                <a:lnTo>
                  <a:pt x="1376" y="1714"/>
                </a:lnTo>
                <a:lnTo>
                  <a:pt x="1378" y="1711"/>
                </a:lnTo>
                <a:lnTo>
                  <a:pt x="1380" y="1706"/>
                </a:lnTo>
                <a:lnTo>
                  <a:pt x="1382" y="1702"/>
                </a:lnTo>
                <a:lnTo>
                  <a:pt x="1383" y="1697"/>
                </a:lnTo>
                <a:lnTo>
                  <a:pt x="1385" y="1691"/>
                </a:lnTo>
                <a:lnTo>
                  <a:pt x="1386" y="1685"/>
                </a:lnTo>
                <a:lnTo>
                  <a:pt x="1387" y="1679"/>
                </a:lnTo>
                <a:lnTo>
                  <a:pt x="1388" y="1672"/>
                </a:lnTo>
                <a:lnTo>
                  <a:pt x="1388" y="1666"/>
                </a:lnTo>
                <a:lnTo>
                  <a:pt x="1389" y="1659"/>
                </a:lnTo>
                <a:lnTo>
                  <a:pt x="1389" y="1652"/>
                </a:lnTo>
                <a:lnTo>
                  <a:pt x="1389" y="1646"/>
                </a:lnTo>
                <a:lnTo>
                  <a:pt x="1389" y="1639"/>
                </a:lnTo>
                <a:lnTo>
                  <a:pt x="1389" y="1633"/>
                </a:lnTo>
                <a:lnTo>
                  <a:pt x="1388" y="1627"/>
                </a:lnTo>
                <a:lnTo>
                  <a:pt x="1388" y="1622"/>
                </a:lnTo>
                <a:lnTo>
                  <a:pt x="1387" y="1616"/>
                </a:lnTo>
                <a:lnTo>
                  <a:pt x="1386" y="1611"/>
                </a:lnTo>
                <a:lnTo>
                  <a:pt x="1384" y="1605"/>
                </a:lnTo>
                <a:lnTo>
                  <a:pt x="1383" y="1599"/>
                </a:lnTo>
                <a:lnTo>
                  <a:pt x="1381" y="1593"/>
                </a:lnTo>
                <a:lnTo>
                  <a:pt x="1380" y="1587"/>
                </a:lnTo>
                <a:lnTo>
                  <a:pt x="1378" y="1581"/>
                </a:lnTo>
                <a:lnTo>
                  <a:pt x="1376" y="1575"/>
                </a:lnTo>
                <a:lnTo>
                  <a:pt x="1375" y="1570"/>
                </a:lnTo>
                <a:lnTo>
                  <a:pt x="1373" y="1565"/>
                </a:lnTo>
                <a:lnTo>
                  <a:pt x="1372" y="1561"/>
                </a:lnTo>
                <a:lnTo>
                  <a:pt x="1370" y="1557"/>
                </a:lnTo>
                <a:lnTo>
                  <a:pt x="1369" y="1554"/>
                </a:lnTo>
                <a:lnTo>
                  <a:pt x="1368" y="1552"/>
                </a:lnTo>
                <a:lnTo>
                  <a:pt x="1368" y="1551"/>
                </a:lnTo>
                <a:lnTo>
                  <a:pt x="1368" y="1550"/>
                </a:lnTo>
                <a:lnTo>
                  <a:pt x="1368" y="1551"/>
                </a:lnTo>
                <a:lnTo>
                  <a:pt x="1370" y="1552"/>
                </a:lnTo>
                <a:lnTo>
                  <a:pt x="1371" y="1553"/>
                </a:lnTo>
                <a:lnTo>
                  <a:pt x="1373" y="1554"/>
                </a:lnTo>
                <a:lnTo>
                  <a:pt x="1375" y="1556"/>
                </a:lnTo>
                <a:lnTo>
                  <a:pt x="1377" y="1558"/>
                </a:lnTo>
                <a:lnTo>
                  <a:pt x="1379" y="1560"/>
                </a:lnTo>
                <a:lnTo>
                  <a:pt x="1381" y="1562"/>
                </a:lnTo>
                <a:lnTo>
                  <a:pt x="1383" y="1565"/>
                </a:lnTo>
                <a:lnTo>
                  <a:pt x="1386" y="1568"/>
                </a:lnTo>
                <a:lnTo>
                  <a:pt x="1388" y="1570"/>
                </a:lnTo>
                <a:lnTo>
                  <a:pt x="1390" y="1573"/>
                </a:lnTo>
                <a:lnTo>
                  <a:pt x="1392" y="1576"/>
                </a:lnTo>
                <a:lnTo>
                  <a:pt x="1394" y="1579"/>
                </a:lnTo>
                <a:lnTo>
                  <a:pt x="1396" y="1582"/>
                </a:lnTo>
                <a:lnTo>
                  <a:pt x="1397" y="1585"/>
                </a:lnTo>
                <a:lnTo>
                  <a:pt x="1398" y="1588"/>
                </a:lnTo>
                <a:lnTo>
                  <a:pt x="1398" y="1592"/>
                </a:lnTo>
                <a:lnTo>
                  <a:pt x="1399" y="1596"/>
                </a:lnTo>
                <a:lnTo>
                  <a:pt x="1399" y="1599"/>
                </a:lnTo>
                <a:lnTo>
                  <a:pt x="1399" y="1603"/>
                </a:lnTo>
                <a:lnTo>
                  <a:pt x="1398" y="1607"/>
                </a:lnTo>
                <a:lnTo>
                  <a:pt x="1398" y="1610"/>
                </a:lnTo>
                <a:lnTo>
                  <a:pt x="1398" y="1614"/>
                </a:lnTo>
                <a:lnTo>
                  <a:pt x="1398" y="1617"/>
                </a:lnTo>
                <a:lnTo>
                  <a:pt x="1398" y="1620"/>
                </a:lnTo>
                <a:lnTo>
                  <a:pt x="1398" y="1623"/>
                </a:lnTo>
                <a:lnTo>
                  <a:pt x="1399" y="1625"/>
                </a:lnTo>
                <a:lnTo>
                  <a:pt x="1400" y="1627"/>
                </a:lnTo>
                <a:lnTo>
                  <a:pt x="1402" y="1629"/>
                </a:lnTo>
                <a:lnTo>
                  <a:pt x="1404" y="1630"/>
                </a:lnTo>
                <a:lnTo>
                  <a:pt x="1406" y="1630"/>
                </a:lnTo>
                <a:lnTo>
                  <a:pt x="1408" y="1629"/>
                </a:lnTo>
                <a:lnTo>
                  <a:pt x="1411" y="1628"/>
                </a:lnTo>
                <a:lnTo>
                  <a:pt x="1414" y="1626"/>
                </a:lnTo>
                <a:lnTo>
                  <a:pt x="1416" y="1624"/>
                </a:lnTo>
                <a:lnTo>
                  <a:pt x="1419" y="1621"/>
                </a:lnTo>
                <a:lnTo>
                  <a:pt x="1421" y="1617"/>
                </a:lnTo>
                <a:lnTo>
                  <a:pt x="1424" y="1613"/>
                </a:lnTo>
                <a:lnTo>
                  <a:pt x="1426" y="1609"/>
                </a:lnTo>
                <a:lnTo>
                  <a:pt x="1428" y="1605"/>
                </a:lnTo>
                <a:lnTo>
                  <a:pt x="1429" y="1601"/>
                </a:lnTo>
                <a:lnTo>
                  <a:pt x="1431" y="1597"/>
                </a:lnTo>
                <a:lnTo>
                  <a:pt x="1431" y="1593"/>
                </a:lnTo>
                <a:lnTo>
                  <a:pt x="1432" y="1589"/>
                </a:lnTo>
                <a:lnTo>
                  <a:pt x="1432" y="1585"/>
                </a:lnTo>
                <a:lnTo>
                  <a:pt x="1432" y="1582"/>
                </a:lnTo>
                <a:lnTo>
                  <a:pt x="1431" y="1578"/>
                </a:lnTo>
                <a:lnTo>
                  <a:pt x="1429" y="1574"/>
                </a:lnTo>
                <a:lnTo>
                  <a:pt x="1427" y="1570"/>
                </a:lnTo>
                <a:lnTo>
                  <a:pt x="1424" y="1564"/>
                </a:lnTo>
                <a:lnTo>
                  <a:pt x="1422" y="1558"/>
                </a:lnTo>
                <a:lnTo>
                  <a:pt x="1418" y="1552"/>
                </a:lnTo>
                <a:lnTo>
                  <a:pt x="1415" y="1546"/>
                </a:lnTo>
                <a:lnTo>
                  <a:pt x="1411" y="1539"/>
                </a:lnTo>
                <a:lnTo>
                  <a:pt x="1407" y="1533"/>
                </a:lnTo>
                <a:lnTo>
                  <a:pt x="1403" y="1526"/>
                </a:lnTo>
                <a:lnTo>
                  <a:pt x="1398" y="1520"/>
                </a:lnTo>
                <a:lnTo>
                  <a:pt x="1394" y="1514"/>
                </a:lnTo>
                <a:lnTo>
                  <a:pt x="1389" y="1508"/>
                </a:lnTo>
                <a:lnTo>
                  <a:pt x="1385" y="1503"/>
                </a:lnTo>
                <a:lnTo>
                  <a:pt x="1380" y="1498"/>
                </a:lnTo>
                <a:lnTo>
                  <a:pt x="1376" y="1494"/>
                </a:lnTo>
                <a:lnTo>
                  <a:pt x="1371" y="1490"/>
                </a:lnTo>
                <a:lnTo>
                  <a:pt x="1366" y="1485"/>
                </a:lnTo>
                <a:lnTo>
                  <a:pt x="1361" y="1480"/>
                </a:lnTo>
                <a:lnTo>
                  <a:pt x="1355" y="1475"/>
                </a:lnTo>
                <a:lnTo>
                  <a:pt x="1350" y="1469"/>
                </a:lnTo>
                <a:lnTo>
                  <a:pt x="1344" y="1462"/>
                </a:lnTo>
                <a:lnTo>
                  <a:pt x="1339" y="1456"/>
                </a:lnTo>
                <a:lnTo>
                  <a:pt x="1333" y="1449"/>
                </a:lnTo>
                <a:lnTo>
                  <a:pt x="1327" y="1442"/>
                </a:lnTo>
                <a:lnTo>
                  <a:pt x="1322" y="1436"/>
                </a:lnTo>
                <a:lnTo>
                  <a:pt x="1317" y="1429"/>
                </a:lnTo>
                <a:lnTo>
                  <a:pt x="1312" y="1422"/>
                </a:lnTo>
                <a:lnTo>
                  <a:pt x="1307" y="1416"/>
                </a:lnTo>
                <a:lnTo>
                  <a:pt x="1303" y="1409"/>
                </a:lnTo>
                <a:lnTo>
                  <a:pt x="1299" y="1404"/>
                </a:lnTo>
                <a:lnTo>
                  <a:pt x="1296" y="1398"/>
                </a:lnTo>
                <a:lnTo>
                  <a:pt x="1293" y="1391"/>
                </a:lnTo>
                <a:lnTo>
                  <a:pt x="1289" y="1381"/>
                </a:lnTo>
                <a:lnTo>
                  <a:pt x="1284" y="1368"/>
                </a:lnTo>
                <a:lnTo>
                  <a:pt x="1280" y="1353"/>
                </a:lnTo>
                <a:lnTo>
                  <a:pt x="1275" y="1335"/>
                </a:lnTo>
                <a:lnTo>
                  <a:pt x="1269" y="1316"/>
                </a:lnTo>
                <a:lnTo>
                  <a:pt x="1264" y="1297"/>
                </a:lnTo>
                <a:lnTo>
                  <a:pt x="1258" y="1276"/>
                </a:lnTo>
                <a:lnTo>
                  <a:pt x="1253" y="1255"/>
                </a:lnTo>
                <a:lnTo>
                  <a:pt x="1247" y="1234"/>
                </a:lnTo>
                <a:lnTo>
                  <a:pt x="1242" y="1214"/>
                </a:lnTo>
                <a:lnTo>
                  <a:pt x="1237" y="1195"/>
                </a:lnTo>
                <a:lnTo>
                  <a:pt x="1232" y="1178"/>
                </a:lnTo>
                <a:lnTo>
                  <a:pt x="1227" y="1162"/>
                </a:lnTo>
                <a:lnTo>
                  <a:pt x="1224" y="1149"/>
                </a:lnTo>
                <a:lnTo>
                  <a:pt x="1220" y="1139"/>
                </a:lnTo>
                <a:lnTo>
                  <a:pt x="1220" y="1137"/>
                </a:lnTo>
                <a:lnTo>
                  <a:pt x="1219" y="1135"/>
                </a:lnTo>
                <a:lnTo>
                  <a:pt x="1217" y="1131"/>
                </a:lnTo>
                <a:lnTo>
                  <a:pt x="1215" y="1125"/>
                </a:lnTo>
                <a:lnTo>
                  <a:pt x="1212" y="1119"/>
                </a:lnTo>
                <a:lnTo>
                  <a:pt x="1208" y="1111"/>
                </a:lnTo>
                <a:lnTo>
                  <a:pt x="1205" y="1103"/>
                </a:lnTo>
                <a:lnTo>
                  <a:pt x="1201" y="1095"/>
                </a:lnTo>
                <a:lnTo>
                  <a:pt x="1198" y="1086"/>
                </a:lnTo>
                <a:lnTo>
                  <a:pt x="1194" y="1077"/>
                </a:lnTo>
                <a:lnTo>
                  <a:pt x="1190" y="1069"/>
                </a:lnTo>
                <a:lnTo>
                  <a:pt x="1187" y="1061"/>
                </a:lnTo>
                <a:lnTo>
                  <a:pt x="1184" y="1054"/>
                </a:lnTo>
                <a:lnTo>
                  <a:pt x="1181" y="1048"/>
                </a:lnTo>
                <a:lnTo>
                  <a:pt x="1178" y="1043"/>
                </a:lnTo>
                <a:lnTo>
                  <a:pt x="1177" y="1039"/>
                </a:lnTo>
                <a:lnTo>
                  <a:pt x="1175" y="1036"/>
                </a:lnTo>
                <a:lnTo>
                  <a:pt x="1173" y="1032"/>
                </a:lnTo>
                <a:lnTo>
                  <a:pt x="1171" y="1029"/>
                </a:lnTo>
                <a:lnTo>
                  <a:pt x="1169" y="1025"/>
                </a:lnTo>
                <a:lnTo>
                  <a:pt x="1167" y="1022"/>
                </a:lnTo>
                <a:lnTo>
                  <a:pt x="1165" y="1018"/>
                </a:lnTo>
                <a:lnTo>
                  <a:pt x="1163" y="1014"/>
                </a:lnTo>
                <a:lnTo>
                  <a:pt x="1161" y="1009"/>
                </a:lnTo>
                <a:lnTo>
                  <a:pt x="1160" y="1005"/>
                </a:lnTo>
                <a:lnTo>
                  <a:pt x="1158" y="1001"/>
                </a:lnTo>
                <a:lnTo>
                  <a:pt x="1156" y="997"/>
                </a:lnTo>
                <a:lnTo>
                  <a:pt x="1155" y="992"/>
                </a:lnTo>
                <a:lnTo>
                  <a:pt x="1154" y="988"/>
                </a:lnTo>
                <a:lnTo>
                  <a:pt x="1153" y="984"/>
                </a:lnTo>
                <a:lnTo>
                  <a:pt x="1153" y="979"/>
                </a:lnTo>
                <a:lnTo>
                  <a:pt x="1153" y="975"/>
                </a:lnTo>
                <a:lnTo>
                  <a:pt x="1152" y="969"/>
                </a:lnTo>
                <a:lnTo>
                  <a:pt x="1152" y="961"/>
                </a:lnTo>
                <a:lnTo>
                  <a:pt x="1151" y="950"/>
                </a:lnTo>
                <a:lnTo>
                  <a:pt x="1151" y="938"/>
                </a:lnTo>
                <a:lnTo>
                  <a:pt x="1150" y="924"/>
                </a:lnTo>
                <a:lnTo>
                  <a:pt x="1149" y="910"/>
                </a:lnTo>
                <a:lnTo>
                  <a:pt x="1148" y="895"/>
                </a:lnTo>
                <a:lnTo>
                  <a:pt x="1146" y="879"/>
                </a:lnTo>
                <a:lnTo>
                  <a:pt x="1145" y="864"/>
                </a:lnTo>
                <a:lnTo>
                  <a:pt x="1144" y="849"/>
                </a:lnTo>
                <a:lnTo>
                  <a:pt x="1143" y="834"/>
                </a:lnTo>
                <a:lnTo>
                  <a:pt x="1142" y="821"/>
                </a:lnTo>
                <a:lnTo>
                  <a:pt x="1142" y="809"/>
                </a:lnTo>
                <a:lnTo>
                  <a:pt x="1141" y="800"/>
                </a:lnTo>
                <a:lnTo>
                  <a:pt x="1141" y="792"/>
                </a:lnTo>
                <a:lnTo>
                  <a:pt x="1141" y="787"/>
                </a:lnTo>
                <a:lnTo>
                  <a:pt x="1141" y="782"/>
                </a:lnTo>
                <a:lnTo>
                  <a:pt x="1141" y="777"/>
                </a:lnTo>
                <a:lnTo>
                  <a:pt x="1142" y="770"/>
                </a:lnTo>
                <a:lnTo>
                  <a:pt x="1142" y="762"/>
                </a:lnTo>
                <a:lnTo>
                  <a:pt x="1143" y="754"/>
                </a:lnTo>
                <a:lnTo>
                  <a:pt x="1144" y="744"/>
                </a:lnTo>
                <a:lnTo>
                  <a:pt x="1145" y="735"/>
                </a:lnTo>
                <a:lnTo>
                  <a:pt x="1146" y="724"/>
                </a:lnTo>
                <a:lnTo>
                  <a:pt x="1146" y="714"/>
                </a:lnTo>
                <a:lnTo>
                  <a:pt x="1147" y="704"/>
                </a:lnTo>
                <a:lnTo>
                  <a:pt x="1147" y="693"/>
                </a:lnTo>
                <a:lnTo>
                  <a:pt x="1147" y="683"/>
                </a:lnTo>
                <a:lnTo>
                  <a:pt x="1147" y="673"/>
                </a:lnTo>
                <a:lnTo>
                  <a:pt x="1147" y="664"/>
                </a:lnTo>
                <a:lnTo>
                  <a:pt x="1146" y="655"/>
                </a:lnTo>
                <a:lnTo>
                  <a:pt x="1145" y="647"/>
                </a:lnTo>
                <a:lnTo>
                  <a:pt x="1143" y="639"/>
                </a:lnTo>
                <a:lnTo>
                  <a:pt x="1140" y="631"/>
                </a:lnTo>
                <a:lnTo>
                  <a:pt x="1136" y="622"/>
                </a:lnTo>
                <a:lnTo>
                  <a:pt x="1131" y="612"/>
                </a:lnTo>
                <a:lnTo>
                  <a:pt x="1126" y="603"/>
                </a:lnTo>
                <a:lnTo>
                  <a:pt x="1120" y="593"/>
                </a:lnTo>
                <a:lnTo>
                  <a:pt x="1114" y="584"/>
                </a:lnTo>
                <a:lnTo>
                  <a:pt x="1107" y="574"/>
                </a:lnTo>
                <a:lnTo>
                  <a:pt x="1100" y="565"/>
                </a:lnTo>
                <a:lnTo>
                  <a:pt x="1094" y="556"/>
                </a:lnTo>
                <a:lnTo>
                  <a:pt x="1087" y="548"/>
                </a:lnTo>
                <a:lnTo>
                  <a:pt x="1081" y="540"/>
                </a:lnTo>
                <a:lnTo>
                  <a:pt x="1075" y="534"/>
                </a:lnTo>
                <a:lnTo>
                  <a:pt x="1070" y="528"/>
                </a:lnTo>
                <a:lnTo>
                  <a:pt x="1065" y="523"/>
                </a:lnTo>
                <a:lnTo>
                  <a:pt x="1061" y="519"/>
                </a:lnTo>
                <a:lnTo>
                  <a:pt x="1056" y="516"/>
                </a:lnTo>
                <a:lnTo>
                  <a:pt x="1050" y="513"/>
                </a:lnTo>
                <a:lnTo>
                  <a:pt x="1042" y="509"/>
                </a:lnTo>
                <a:lnTo>
                  <a:pt x="1033" y="505"/>
                </a:lnTo>
                <a:lnTo>
                  <a:pt x="1024" y="502"/>
                </a:lnTo>
                <a:lnTo>
                  <a:pt x="1013" y="498"/>
                </a:lnTo>
                <a:lnTo>
                  <a:pt x="1002" y="494"/>
                </a:lnTo>
                <a:lnTo>
                  <a:pt x="991" y="490"/>
                </a:lnTo>
                <a:lnTo>
                  <a:pt x="980" y="486"/>
                </a:lnTo>
                <a:lnTo>
                  <a:pt x="969" y="482"/>
                </a:lnTo>
                <a:lnTo>
                  <a:pt x="958" y="478"/>
                </a:lnTo>
                <a:lnTo>
                  <a:pt x="949" y="475"/>
                </a:lnTo>
                <a:lnTo>
                  <a:pt x="940" y="471"/>
                </a:lnTo>
                <a:lnTo>
                  <a:pt x="932" y="468"/>
                </a:lnTo>
                <a:lnTo>
                  <a:pt x="926" y="466"/>
                </a:lnTo>
                <a:lnTo>
                  <a:pt x="921" y="463"/>
                </a:lnTo>
                <a:lnTo>
                  <a:pt x="917" y="461"/>
                </a:lnTo>
                <a:lnTo>
                  <a:pt x="913" y="459"/>
                </a:lnTo>
                <a:lnTo>
                  <a:pt x="908" y="456"/>
                </a:lnTo>
                <a:lnTo>
                  <a:pt x="903" y="454"/>
                </a:lnTo>
                <a:lnTo>
                  <a:pt x="897" y="451"/>
                </a:lnTo>
                <a:lnTo>
                  <a:pt x="892" y="448"/>
                </a:lnTo>
                <a:lnTo>
                  <a:pt x="887" y="446"/>
                </a:lnTo>
                <a:lnTo>
                  <a:pt x="881" y="443"/>
                </a:lnTo>
                <a:lnTo>
                  <a:pt x="876" y="440"/>
                </a:lnTo>
                <a:lnTo>
                  <a:pt x="871" y="437"/>
                </a:lnTo>
                <a:lnTo>
                  <a:pt x="866" y="434"/>
                </a:lnTo>
                <a:lnTo>
                  <a:pt x="861" y="431"/>
                </a:lnTo>
                <a:lnTo>
                  <a:pt x="858" y="428"/>
                </a:lnTo>
                <a:lnTo>
                  <a:pt x="854" y="425"/>
                </a:lnTo>
                <a:lnTo>
                  <a:pt x="851" y="422"/>
                </a:lnTo>
                <a:lnTo>
                  <a:pt x="850" y="419"/>
                </a:lnTo>
                <a:lnTo>
                  <a:pt x="848" y="416"/>
                </a:lnTo>
                <a:lnTo>
                  <a:pt x="846" y="413"/>
                </a:lnTo>
                <a:lnTo>
                  <a:pt x="844" y="409"/>
                </a:lnTo>
                <a:lnTo>
                  <a:pt x="842" y="405"/>
                </a:lnTo>
                <a:lnTo>
                  <a:pt x="840" y="402"/>
                </a:lnTo>
                <a:lnTo>
                  <a:pt x="837" y="397"/>
                </a:lnTo>
                <a:lnTo>
                  <a:pt x="835" y="393"/>
                </a:lnTo>
                <a:lnTo>
                  <a:pt x="833" y="389"/>
                </a:lnTo>
                <a:lnTo>
                  <a:pt x="831" y="385"/>
                </a:lnTo>
                <a:lnTo>
                  <a:pt x="829" y="380"/>
                </a:lnTo>
                <a:lnTo>
                  <a:pt x="827" y="376"/>
                </a:lnTo>
                <a:lnTo>
                  <a:pt x="825" y="372"/>
                </a:lnTo>
                <a:lnTo>
                  <a:pt x="824" y="367"/>
                </a:lnTo>
                <a:lnTo>
                  <a:pt x="823" y="363"/>
                </a:lnTo>
                <a:lnTo>
                  <a:pt x="822" y="359"/>
                </a:lnTo>
                <a:lnTo>
                  <a:pt x="822" y="355"/>
                </a:lnTo>
                <a:lnTo>
                  <a:pt x="822" y="352"/>
                </a:lnTo>
                <a:lnTo>
                  <a:pt x="822" y="348"/>
                </a:lnTo>
                <a:lnTo>
                  <a:pt x="823" y="344"/>
                </a:lnTo>
                <a:lnTo>
                  <a:pt x="825" y="340"/>
                </a:lnTo>
                <a:lnTo>
                  <a:pt x="826" y="336"/>
                </a:lnTo>
                <a:lnTo>
                  <a:pt x="828" y="332"/>
                </a:lnTo>
                <a:lnTo>
                  <a:pt x="830" y="328"/>
                </a:lnTo>
                <a:lnTo>
                  <a:pt x="832" y="324"/>
                </a:lnTo>
                <a:lnTo>
                  <a:pt x="834" y="321"/>
                </a:lnTo>
                <a:lnTo>
                  <a:pt x="837" y="317"/>
                </a:lnTo>
                <a:lnTo>
                  <a:pt x="840" y="313"/>
                </a:lnTo>
                <a:lnTo>
                  <a:pt x="843" y="310"/>
                </a:lnTo>
                <a:lnTo>
                  <a:pt x="846" y="306"/>
                </a:lnTo>
                <a:lnTo>
                  <a:pt x="849" y="303"/>
                </a:lnTo>
                <a:lnTo>
                  <a:pt x="853" y="300"/>
                </a:lnTo>
                <a:lnTo>
                  <a:pt x="857" y="297"/>
                </a:lnTo>
                <a:lnTo>
                  <a:pt x="860" y="294"/>
                </a:lnTo>
                <a:lnTo>
                  <a:pt x="862" y="291"/>
                </a:lnTo>
                <a:lnTo>
                  <a:pt x="865" y="287"/>
                </a:lnTo>
                <a:lnTo>
                  <a:pt x="867" y="283"/>
                </a:lnTo>
                <a:lnTo>
                  <a:pt x="869" y="279"/>
                </a:lnTo>
                <a:lnTo>
                  <a:pt x="871" y="274"/>
                </a:lnTo>
                <a:lnTo>
                  <a:pt x="872" y="269"/>
                </a:lnTo>
                <a:lnTo>
                  <a:pt x="874" y="264"/>
                </a:lnTo>
                <a:lnTo>
                  <a:pt x="875" y="259"/>
                </a:lnTo>
                <a:lnTo>
                  <a:pt x="876" y="253"/>
                </a:lnTo>
                <a:lnTo>
                  <a:pt x="877" y="247"/>
                </a:lnTo>
                <a:lnTo>
                  <a:pt x="878" y="241"/>
                </a:lnTo>
                <a:lnTo>
                  <a:pt x="878" y="236"/>
                </a:lnTo>
                <a:lnTo>
                  <a:pt x="879" y="229"/>
                </a:lnTo>
                <a:lnTo>
                  <a:pt x="879" y="224"/>
                </a:lnTo>
                <a:lnTo>
                  <a:pt x="879" y="218"/>
                </a:lnTo>
                <a:lnTo>
                  <a:pt x="879" y="216"/>
                </a:lnTo>
                <a:lnTo>
                  <a:pt x="880" y="215"/>
                </a:lnTo>
                <a:lnTo>
                  <a:pt x="880" y="213"/>
                </a:lnTo>
                <a:lnTo>
                  <a:pt x="881" y="211"/>
                </a:lnTo>
                <a:lnTo>
                  <a:pt x="881" y="209"/>
                </a:lnTo>
                <a:lnTo>
                  <a:pt x="882" y="208"/>
                </a:lnTo>
                <a:lnTo>
                  <a:pt x="883" y="206"/>
                </a:lnTo>
                <a:lnTo>
                  <a:pt x="884" y="204"/>
                </a:lnTo>
                <a:lnTo>
                  <a:pt x="884" y="202"/>
                </a:lnTo>
                <a:lnTo>
                  <a:pt x="885" y="200"/>
                </a:lnTo>
                <a:lnTo>
                  <a:pt x="886" y="199"/>
                </a:lnTo>
                <a:lnTo>
                  <a:pt x="887" y="197"/>
                </a:lnTo>
                <a:lnTo>
                  <a:pt x="887" y="195"/>
                </a:lnTo>
                <a:lnTo>
                  <a:pt x="888" y="194"/>
                </a:lnTo>
                <a:lnTo>
                  <a:pt x="888" y="193"/>
                </a:lnTo>
                <a:lnTo>
                  <a:pt x="889" y="192"/>
                </a:lnTo>
                <a:lnTo>
                  <a:pt x="889" y="190"/>
                </a:lnTo>
                <a:lnTo>
                  <a:pt x="889" y="189"/>
                </a:lnTo>
                <a:lnTo>
                  <a:pt x="889" y="187"/>
                </a:lnTo>
                <a:lnTo>
                  <a:pt x="889" y="184"/>
                </a:lnTo>
                <a:lnTo>
                  <a:pt x="890" y="182"/>
                </a:lnTo>
                <a:lnTo>
                  <a:pt x="890" y="179"/>
                </a:lnTo>
                <a:lnTo>
                  <a:pt x="890" y="176"/>
                </a:lnTo>
                <a:lnTo>
                  <a:pt x="890" y="173"/>
                </a:lnTo>
                <a:lnTo>
                  <a:pt x="891" y="169"/>
                </a:lnTo>
                <a:lnTo>
                  <a:pt x="891" y="166"/>
                </a:lnTo>
                <a:lnTo>
                  <a:pt x="891" y="163"/>
                </a:lnTo>
                <a:lnTo>
                  <a:pt x="891" y="160"/>
                </a:lnTo>
                <a:lnTo>
                  <a:pt x="891" y="157"/>
                </a:lnTo>
                <a:lnTo>
                  <a:pt x="891" y="154"/>
                </a:lnTo>
                <a:lnTo>
                  <a:pt x="891" y="151"/>
                </a:lnTo>
                <a:lnTo>
                  <a:pt x="891" y="149"/>
                </a:lnTo>
                <a:lnTo>
                  <a:pt x="891" y="148"/>
                </a:lnTo>
                <a:lnTo>
                  <a:pt x="890" y="148"/>
                </a:lnTo>
                <a:lnTo>
                  <a:pt x="889" y="147"/>
                </a:lnTo>
                <a:lnTo>
                  <a:pt x="888" y="147"/>
                </a:lnTo>
                <a:lnTo>
                  <a:pt x="887" y="147"/>
                </a:lnTo>
                <a:lnTo>
                  <a:pt x="886" y="147"/>
                </a:lnTo>
                <a:lnTo>
                  <a:pt x="885" y="147"/>
                </a:lnTo>
                <a:lnTo>
                  <a:pt x="884" y="147"/>
                </a:lnTo>
                <a:lnTo>
                  <a:pt x="884" y="146"/>
                </a:lnTo>
                <a:lnTo>
                  <a:pt x="883" y="146"/>
                </a:lnTo>
                <a:lnTo>
                  <a:pt x="882" y="146"/>
                </a:lnTo>
                <a:lnTo>
                  <a:pt x="881" y="145"/>
                </a:lnTo>
                <a:lnTo>
                  <a:pt x="880" y="134"/>
                </a:lnTo>
                <a:lnTo>
                  <a:pt x="878" y="123"/>
                </a:lnTo>
                <a:lnTo>
                  <a:pt x="875" y="111"/>
                </a:lnTo>
                <a:lnTo>
                  <a:pt x="871" y="98"/>
                </a:lnTo>
                <a:lnTo>
                  <a:pt x="867" y="86"/>
                </a:lnTo>
                <a:lnTo>
                  <a:pt x="861" y="74"/>
                </a:lnTo>
                <a:lnTo>
                  <a:pt x="854" y="62"/>
                </a:lnTo>
                <a:lnTo>
                  <a:pt x="846" y="51"/>
                </a:lnTo>
                <a:lnTo>
                  <a:pt x="836" y="40"/>
                </a:lnTo>
                <a:lnTo>
                  <a:pt x="825" y="30"/>
                </a:lnTo>
                <a:lnTo>
                  <a:pt x="813" y="21"/>
                </a:lnTo>
                <a:lnTo>
                  <a:pt x="798" y="14"/>
                </a:lnTo>
                <a:lnTo>
                  <a:pt x="782" y="7"/>
                </a:lnTo>
                <a:lnTo>
                  <a:pt x="764" y="3"/>
                </a:lnTo>
                <a:lnTo>
                  <a:pt x="744" y="0"/>
                </a:lnTo>
                <a:lnTo>
                  <a:pt x="722" y="0"/>
                </a:lnTo>
                <a:lnTo>
                  <a:pt x="699" y="2"/>
                </a:lnTo>
                <a:lnTo>
                  <a:pt x="679" y="5"/>
                </a:lnTo>
                <a:lnTo>
                  <a:pt x="661" y="10"/>
                </a:lnTo>
                <a:lnTo>
                  <a:pt x="645" y="17"/>
                </a:lnTo>
                <a:lnTo>
                  <a:pt x="632" y="25"/>
                </a:lnTo>
                <a:lnTo>
                  <a:pt x="621" y="34"/>
                </a:lnTo>
                <a:lnTo>
                  <a:pt x="611" y="44"/>
                </a:lnTo>
                <a:lnTo>
                  <a:pt x="603" y="55"/>
                </a:lnTo>
                <a:lnTo>
                  <a:pt x="597" y="66"/>
                </a:lnTo>
                <a:lnTo>
                  <a:pt x="592" y="78"/>
                </a:lnTo>
                <a:lnTo>
                  <a:pt x="588" y="90"/>
                </a:lnTo>
                <a:lnTo>
                  <a:pt x="585" y="102"/>
                </a:lnTo>
                <a:lnTo>
                  <a:pt x="583" y="114"/>
                </a:lnTo>
                <a:lnTo>
                  <a:pt x="582" y="125"/>
                </a:lnTo>
                <a:lnTo>
                  <a:pt x="581" y="136"/>
                </a:lnTo>
                <a:lnTo>
                  <a:pt x="581" y="147"/>
                </a:lnTo>
                <a:lnTo>
                  <a:pt x="580" y="148"/>
                </a:lnTo>
                <a:lnTo>
                  <a:pt x="579" y="148"/>
                </a:lnTo>
                <a:lnTo>
                  <a:pt x="578" y="148"/>
                </a:lnTo>
                <a:lnTo>
                  <a:pt x="577" y="149"/>
                </a:lnTo>
                <a:lnTo>
                  <a:pt x="576" y="149"/>
                </a:lnTo>
                <a:lnTo>
                  <a:pt x="575" y="149"/>
                </a:lnTo>
                <a:lnTo>
                  <a:pt x="574" y="149"/>
                </a:lnTo>
                <a:lnTo>
                  <a:pt x="572" y="150"/>
                </a:lnTo>
                <a:lnTo>
                  <a:pt x="571" y="150"/>
                </a:lnTo>
                <a:lnTo>
                  <a:pt x="570" y="150"/>
                </a:lnTo>
                <a:lnTo>
                  <a:pt x="570" y="151"/>
                </a:lnTo>
                <a:lnTo>
                  <a:pt x="569" y="151"/>
                </a:lnTo>
                <a:lnTo>
                  <a:pt x="569" y="152"/>
                </a:lnTo>
                <a:lnTo>
                  <a:pt x="568" y="154"/>
                </a:lnTo>
                <a:lnTo>
                  <a:pt x="569" y="157"/>
                </a:lnTo>
                <a:lnTo>
                  <a:pt x="569" y="160"/>
                </a:lnTo>
                <a:lnTo>
                  <a:pt x="569" y="163"/>
                </a:lnTo>
                <a:lnTo>
                  <a:pt x="569" y="166"/>
                </a:lnTo>
                <a:lnTo>
                  <a:pt x="569" y="169"/>
                </a:lnTo>
                <a:lnTo>
                  <a:pt x="570" y="173"/>
                </a:lnTo>
                <a:lnTo>
                  <a:pt x="570" y="176"/>
                </a:lnTo>
                <a:lnTo>
                  <a:pt x="570" y="179"/>
                </a:lnTo>
                <a:lnTo>
                  <a:pt x="570" y="182"/>
                </a:lnTo>
                <a:lnTo>
                  <a:pt x="570" y="185"/>
                </a:lnTo>
                <a:lnTo>
                  <a:pt x="571" y="188"/>
                </a:lnTo>
                <a:lnTo>
                  <a:pt x="571" y="191"/>
                </a:lnTo>
                <a:lnTo>
                  <a:pt x="571" y="193"/>
                </a:lnTo>
                <a:lnTo>
                  <a:pt x="571" y="194"/>
                </a:lnTo>
                <a:lnTo>
                  <a:pt x="571" y="196"/>
                </a:lnTo>
                <a:lnTo>
                  <a:pt x="571" y="197"/>
                </a:lnTo>
                <a:lnTo>
                  <a:pt x="571" y="199"/>
                </a:lnTo>
                <a:lnTo>
                  <a:pt x="571" y="201"/>
                </a:lnTo>
                <a:lnTo>
                  <a:pt x="572" y="203"/>
                </a:lnTo>
                <a:lnTo>
                  <a:pt x="572" y="205"/>
                </a:lnTo>
                <a:lnTo>
                  <a:pt x="573" y="207"/>
                </a:lnTo>
                <a:lnTo>
                  <a:pt x="574" y="209"/>
                </a:lnTo>
                <a:lnTo>
                  <a:pt x="574" y="211"/>
                </a:lnTo>
                <a:lnTo>
                  <a:pt x="575" y="213"/>
                </a:lnTo>
                <a:lnTo>
                  <a:pt x="576" y="215"/>
                </a:lnTo>
                <a:lnTo>
                  <a:pt x="577" y="217"/>
                </a:lnTo>
                <a:lnTo>
                  <a:pt x="577" y="219"/>
                </a:lnTo>
                <a:lnTo>
                  <a:pt x="578" y="221"/>
                </a:lnTo>
                <a:lnTo>
                  <a:pt x="578" y="223"/>
                </a:lnTo>
                <a:lnTo>
                  <a:pt x="578" y="225"/>
                </a:lnTo>
                <a:lnTo>
                  <a:pt x="579" y="227"/>
                </a:lnTo>
                <a:lnTo>
                  <a:pt x="579" y="232"/>
                </a:lnTo>
                <a:lnTo>
                  <a:pt x="579" y="237"/>
                </a:lnTo>
                <a:lnTo>
                  <a:pt x="579" y="242"/>
                </a:lnTo>
                <a:lnTo>
                  <a:pt x="580" y="247"/>
                </a:lnTo>
                <a:lnTo>
                  <a:pt x="581" y="253"/>
                </a:lnTo>
                <a:lnTo>
                  <a:pt x="582" y="258"/>
                </a:lnTo>
                <a:lnTo>
                  <a:pt x="583" y="263"/>
                </a:lnTo>
                <a:lnTo>
                  <a:pt x="585" y="268"/>
                </a:lnTo>
                <a:lnTo>
                  <a:pt x="587" y="273"/>
                </a:lnTo>
                <a:lnTo>
                  <a:pt x="589" y="278"/>
                </a:lnTo>
                <a:lnTo>
                  <a:pt x="590" y="283"/>
                </a:lnTo>
                <a:lnTo>
                  <a:pt x="593" y="288"/>
                </a:lnTo>
                <a:lnTo>
                  <a:pt x="595" y="292"/>
                </a:lnTo>
                <a:lnTo>
                  <a:pt x="597" y="296"/>
                </a:lnTo>
                <a:lnTo>
                  <a:pt x="600" y="300"/>
                </a:lnTo>
                <a:lnTo>
                  <a:pt x="603" y="304"/>
                </a:lnTo>
                <a:lnTo>
                  <a:pt x="606" y="308"/>
                </a:lnTo>
                <a:lnTo>
                  <a:pt x="610" y="311"/>
                </a:lnTo>
                <a:lnTo>
                  <a:pt x="613" y="315"/>
                </a:lnTo>
                <a:lnTo>
                  <a:pt x="616" y="317"/>
                </a:lnTo>
                <a:lnTo>
                  <a:pt x="619" y="320"/>
                </a:lnTo>
                <a:lnTo>
                  <a:pt x="621" y="322"/>
                </a:lnTo>
                <a:lnTo>
                  <a:pt x="624" y="324"/>
                </a:lnTo>
                <a:lnTo>
                  <a:pt x="626" y="326"/>
                </a:lnTo>
                <a:lnTo>
                  <a:pt x="628" y="328"/>
                </a:lnTo>
                <a:lnTo>
                  <a:pt x="630" y="330"/>
                </a:lnTo>
                <a:lnTo>
                  <a:pt x="632" y="332"/>
                </a:lnTo>
                <a:lnTo>
                  <a:pt x="634" y="335"/>
                </a:lnTo>
                <a:lnTo>
                  <a:pt x="636" y="338"/>
                </a:lnTo>
                <a:lnTo>
                  <a:pt x="637" y="341"/>
                </a:lnTo>
                <a:lnTo>
                  <a:pt x="639" y="344"/>
                </a:lnTo>
                <a:lnTo>
                  <a:pt x="640" y="348"/>
                </a:lnTo>
                <a:lnTo>
                  <a:pt x="642" y="353"/>
                </a:lnTo>
                <a:lnTo>
                  <a:pt x="642" y="357"/>
                </a:lnTo>
                <a:lnTo>
                  <a:pt x="643" y="361"/>
                </a:lnTo>
                <a:lnTo>
                  <a:pt x="643" y="365"/>
                </a:lnTo>
                <a:lnTo>
                  <a:pt x="643" y="368"/>
                </a:lnTo>
                <a:lnTo>
                  <a:pt x="643" y="372"/>
                </a:lnTo>
                <a:lnTo>
                  <a:pt x="642" y="375"/>
                </a:lnTo>
                <a:lnTo>
                  <a:pt x="641" y="379"/>
                </a:lnTo>
                <a:lnTo>
                  <a:pt x="641" y="382"/>
                </a:lnTo>
                <a:lnTo>
                  <a:pt x="640" y="385"/>
                </a:lnTo>
                <a:lnTo>
                  <a:pt x="639" y="388"/>
                </a:lnTo>
                <a:lnTo>
                  <a:pt x="638" y="391"/>
                </a:lnTo>
                <a:lnTo>
                  <a:pt x="637" y="395"/>
                </a:lnTo>
                <a:lnTo>
                  <a:pt x="636" y="397"/>
                </a:lnTo>
                <a:lnTo>
                  <a:pt x="635" y="400"/>
                </a:lnTo>
                <a:lnTo>
                  <a:pt x="634" y="404"/>
                </a:lnTo>
                <a:lnTo>
                  <a:pt x="634" y="406"/>
                </a:lnTo>
                <a:lnTo>
                  <a:pt x="632" y="409"/>
                </a:lnTo>
                <a:lnTo>
                  <a:pt x="631" y="411"/>
                </a:lnTo>
                <a:lnTo>
                  <a:pt x="629" y="413"/>
                </a:lnTo>
                <a:lnTo>
                  <a:pt x="627" y="415"/>
                </a:lnTo>
                <a:lnTo>
                  <a:pt x="624" y="417"/>
                </a:lnTo>
                <a:lnTo>
                  <a:pt x="622" y="419"/>
                </a:lnTo>
                <a:lnTo>
                  <a:pt x="618" y="420"/>
                </a:lnTo>
                <a:lnTo>
                  <a:pt x="614" y="422"/>
                </a:lnTo>
                <a:lnTo>
                  <a:pt x="610" y="424"/>
                </a:lnTo>
                <a:lnTo>
                  <a:pt x="606" y="426"/>
                </a:lnTo>
                <a:lnTo>
                  <a:pt x="601" y="429"/>
                </a:lnTo>
                <a:lnTo>
                  <a:pt x="596" y="431"/>
                </a:lnTo>
                <a:lnTo>
                  <a:pt x="591" y="434"/>
                </a:lnTo>
                <a:lnTo>
                  <a:pt x="585" y="436"/>
                </a:lnTo>
                <a:lnTo>
                  <a:pt x="579" y="439"/>
                </a:lnTo>
              </a:path>
            </a:pathLst>
          </a:custGeom>
          <a:gradFill rotWithShape="1">
            <a:gsLst>
              <a:gs pos="0">
                <a:srgbClr val="996600"/>
              </a:gs>
              <a:gs pos="100000">
                <a:srgbClr val="6C4800"/>
              </a:gs>
            </a:gsLst>
            <a:path path="rect">
              <a:fillToRect l="50000" t="50000" r="50000" b="50000"/>
            </a:path>
          </a:gradFill>
          <a:ln w="12700" cap="rnd" cmpd="sng">
            <a:solidFill>
              <a:srgbClr val="FF0000"/>
            </a:solidFill>
            <a:prstDash val="solid"/>
            <a:round/>
            <a:headEnd type="none" w="med" len="med"/>
            <a:tailEnd type="none" w="med" len="med"/>
          </a:ln>
          <a:effectLst>
            <a:outerShdw sy="50000" rotWithShape="0">
              <a:srgbClr val="000066"/>
            </a:outerShdw>
          </a:effectLst>
        </p:spPr>
        <p:txBody>
          <a:bodyPr/>
          <a:lstStyle/>
          <a:p>
            <a:endParaRPr lang="it-IT"/>
          </a:p>
        </p:txBody>
      </p:sp>
      <p:pic>
        <p:nvPicPr>
          <p:cNvPr id="12324" name="Picture 15" descr="lungs">
            <a:extLst>
              <a:ext uri="{FF2B5EF4-FFF2-40B4-BE49-F238E27FC236}">
                <a16:creationId xmlns:a16="http://schemas.microsoft.com/office/drawing/2014/main" id="{78B5A694-4C55-4B6A-861B-47385C337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1631950"/>
            <a:ext cx="1074738" cy="1900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9281" name="Text Box 17">
            <a:extLst>
              <a:ext uri="{FF2B5EF4-FFF2-40B4-BE49-F238E27FC236}">
                <a16:creationId xmlns:a16="http://schemas.microsoft.com/office/drawing/2014/main" id="{6D90C4AB-319B-47B6-B4EB-53857E9DDAC1}"/>
              </a:ext>
            </a:extLst>
          </p:cNvPr>
          <p:cNvSpPr txBox="1">
            <a:spLocks noChangeArrowheads="1"/>
          </p:cNvSpPr>
          <p:nvPr/>
        </p:nvSpPr>
        <p:spPr bwMode="auto">
          <a:xfrm>
            <a:off x="7167563" y="1595439"/>
            <a:ext cx="1243012" cy="396875"/>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it-IT" sz="2000" b="1" i="1" dirty="0">
                <a:effectLst>
                  <a:outerShdw blurRad="38100" dist="38100" dir="2700000" algn="tl">
                    <a:srgbClr val="FFFFFF"/>
                  </a:outerShdw>
                </a:effectLst>
              </a:rPr>
              <a:t>Stroke</a:t>
            </a:r>
          </a:p>
        </p:txBody>
      </p:sp>
      <p:sp>
        <p:nvSpPr>
          <p:cNvPr id="139282" name="Text Box 18">
            <a:extLst>
              <a:ext uri="{FF2B5EF4-FFF2-40B4-BE49-F238E27FC236}">
                <a16:creationId xmlns:a16="http://schemas.microsoft.com/office/drawing/2014/main" id="{69E6CB73-E36D-42C5-9247-CCC37C5C8092}"/>
              </a:ext>
            </a:extLst>
          </p:cNvPr>
          <p:cNvSpPr txBox="1">
            <a:spLocks noChangeArrowheads="1"/>
          </p:cNvSpPr>
          <p:nvPr/>
        </p:nvSpPr>
        <p:spPr bwMode="auto">
          <a:xfrm>
            <a:off x="7335838" y="1931989"/>
            <a:ext cx="1928812" cy="396875"/>
          </a:xfrm>
          <a:prstGeom prst="rect">
            <a:avLst/>
          </a:prstGeom>
          <a:noFill/>
          <a:ln w="1905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it-IT" sz="2000" b="1" i="1" dirty="0">
                <a:effectLst>
                  <a:outerShdw blurRad="38100" dist="38100" dir="2700000" algn="tl">
                    <a:srgbClr val="FFFFFF"/>
                  </a:outerShdw>
                </a:effectLst>
              </a:rPr>
              <a:t>Cataracts</a:t>
            </a:r>
          </a:p>
        </p:txBody>
      </p:sp>
      <p:sp>
        <p:nvSpPr>
          <p:cNvPr id="12304" name="Line 19">
            <a:extLst>
              <a:ext uri="{FF2B5EF4-FFF2-40B4-BE49-F238E27FC236}">
                <a16:creationId xmlns:a16="http://schemas.microsoft.com/office/drawing/2014/main" id="{CA4B2F14-CA8A-41EF-9D89-8334D8ACE7ED}"/>
              </a:ext>
            </a:extLst>
          </p:cNvPr>
          <p:cNvSpPr>
            <a:spLocks noChangeShapeType="1"/>
          </p:cNvSpPr>
          <p:nvPr/>
        </p:nvSpPr>
        <p:spPr bwMode="auto">
          <a:xfrm flipH="1" flipV="1">
            <a:off x="6134101" y="1268414"/>
            <a:ext cx="1044575"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05" name="Line 20">
            <a:extLst>
              <a:ext uri="{FF2B5EF4-FFF2-40B4-BE49-F238E27FC236}">
                <a16:creationId xmlns:a16="http://schemas.microsoft.com/office/drawing/2014/main" id="{78396E32-1F39-4AE8-8CB3-89C99CB41F9A}"/>
              </a:ext>
            </a:extLst>
          </p:cNvPr>
          <p:cNvSpPr>
            <a:spLocks noChangeShapeType="1"/>
          </p:cNvSpPr>
          <p:nvPr/>
        </p:nvSpPr>
        <p:spPr bwMode="auto">
          <a:xfrm flipH="1" flipV="1">
            <a:off x="6076950" y="1268414"/>
            <a:ext cx="1250950" cy="803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06" name="Line 22">
            <a:extLst>
              <a:ext uri="{FF2B5EF4-FFF2-40B4-BE49-F238E27FC236}">
                <a16:creationId xmlns:a16="http://schemas.microsoft.com/office/drawing/2014/main" id="{778ECF85-DCEB-4AE4-A038-ABC738581DAE}"/>
              </a:ext>
            </a:extLst>
          </p:cNvPr>
          <p:cNvSpPr>
            <a:spLocks noChangeShapeType="1"/>
          </p:cNvSpPr>
          <p:nvPr/>
        </p:nvSpPr>
        <p:spPr bwMode="auto">
          <a:xfrm flipH="1" flipV="1">
            <a:off x="6151563" y="2351089"/>
            <a:ext cx="1306512" cy="204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2307" name="Group 23">
            <a:extLst>
              <a:ext uri="{FF2B5EF4-FFF2-40B4-BE49-F238E27FC236}">
                <a16:creationId xmlns:a16="http://schemas.microsoft.com/office/drawing/2014/main" id="{1EA9482C-3705-48C0-82D6-50E113554030}"/>
              </a:ext>
            </a:extLst>
          </p:cNvPr>
          <p:cNvGrpSpPr>
            <a:grpSpLocks/>
          </p:cNvGrpSpPr>
          <p:nvPr/>
        </p:nvGrpSpPr>
        <p:grpSpPr bwMode="auto">
          <a:xfrm>
            <a:off x="7104063" y="2817814"/>
            <a:ext cx="633412" cy="560387"/>
            <a:chOff x="3409" y="1799"/>
            <a:chExt cx="505" cy="353"/>
          </a:xfrm>
        </p:grpSpPr>
        <p:sp>
          <p:nvSpPr>
            <p:cNvPr id="12320" name="Line 24">
              <a:extLst>
                <a:ext uri="{FF2B5EF4-FFF2-40B4-BE49-F238E27FC236}">
                  <a16:creationId xmlns:a16="http://schemas.microsoft.com/office/drawing/2014/main" id="{92712B87-8089-4AA9-BE65-190736380721}"/>
                </a:ext>
              </a:extLst>
            </p:cNvPr>
            <p:cNvSpPr>
              <a:spLocks noChangeShapeType="1"/>
            </p:cNvSpPr>
            <p:nvPr/>
          </p:nvSpPr>
          <p:spPr bwMode="auto">
            <a:xfrm flipH="1">
              <a:off x="3409" y="1799"/>
              <a:ext cx="505" cy="0"/>
            </a:xfrm>
            <a:prstGeom prst="line">
              <a:avLst/>
            </a:prstGeom>
            <a:noFill/>
            <a:ln w="63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12321" name="Line 25">
              <a:extLst>
                <a:ext uri="{FF2B5EF4-FFF2-40B4-BE49-F238E27FC236}">
                  <a16:creationId xmlns:a16="http://schemas.microsoft.com/office/drawing/2014/main" id="{DF7F59FC-E2D9-45E5-A3EE-D24A7D37CC7F}"/>
                </a:ext>
              </a:extLst>
            </p:cNvPr>
            <p:cNvSpPr>
              <a:spLocks noChangeShapeType="1"/>
            </p:cNvSpPr>
            <p:nvPr/>
          </p:nvSpPr>
          <p:spPr bwMode="auto">
            <a:xfrm flipH="1">
              <a:off x="3409" y="1976"/>
              <a:ext cx="505" cy="0"/>
            </a:xfrm>
            <a:prstGeom prst="line">
              <a:avLst/>
            </a:prstGeom>
            <a:noFill/>
            <a:ln w="63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12322" name="Line 26">
              <a:extLst>
                <a:ext uri="{FF2B5EF4-FFF2-40B4-BE49-F238E27FC236}">
                  <a16:creationId xmlns:a16="http://schemas.microsoft.com/office/drawing/2014/main" id="{8E424BD7-629F-4CCA-86FB-B3B01B715125}"/>
                </a:ext>
              </a:extLst>
            </p:cNvPr>
            <p:cNvSpPr>
              <a:spLocks noChangeShapeType="1"/>
            </p:cNvSpPr>
            <p:nvPr/>
          </p:nvSpPr>
          <p:spPr bwMode="auto">
            <a:xfrm flipH="1">
              <a:off x="3409" y="2152"/>
              <a:ext cx="505" cy="0"/>
            </a:xfrm>
            <a:prstGeom prst="line">
              <a:avLst/>
            </a:prstGeom>
            <a:noFill/>
            <a:ln w="63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grpSp>
      <p:sp>
        <p:nvSpPr>
          <p:cNvPr id="12308" name="Line 27">
            <a:extLst>
              <a:ext uri="{FF2B5EF4-FFF2-40B4-BE49-F238E27FC236}">
                <a16:creationId xmlns:a16="http://schemas.microsoft.com/office/drawing/2014/main" id="{0A8A0CF8-5189-4D5A-A9DD-6C3BC0579E83}"/>
              </a:ext>
            </a:extLst>
          </p:cNvPr>
          <p:cNvSpPr>
            <a:spLocks noChangeShapeType="1"/>
          </p:cNvSpPr>
          <p:nvPr/>
        </p:nvSpPr>
        <p:spPr bwMode="auto">
          <a:xfrm flipH="1" flipV="1">
            <a:off x="6115050" y="2882900"/>
            <a:ext cx="914400" cy="1492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09" name="Line 28">
            <a:extLst>
              <a:ext uri="{FF2B5EF4-FFF2-40B4-BE49-F238E27FC236}">
                <a16:creationId xmlns:a16="http://schemas.microsoft.com/office/drawing/2014/main" id="{656750EF-740E-4240-9480-5C0EEB02FC53}"/>
              </a:ext>
            </a:extLst>
          </p:cNvPr>
          <p:cNvSpPr>
            <a:spLocks noChangeShapeType="1"/>
          </p:cNvSpPr>
          <p:nvPr/>
        </p:nvSpPr>
        <p:spPr bwMode="auto">
          <a:xfrm flipH="1" flipV="1">
            <a:off x="6189664" y="3582989"/>
            <a:ext cx="839787" cy="784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10" name="Line 29">
            <a:extLst>
              <a:ext uri="{FF2B5EF4-FFF2-40B4-BE49-F238E27FC236}">
                <a16:creationId xmlns:a16="http://schemas.microsoft.com/office/drawing/2014/main" id="{FEF5D713-6E98-46DC-A9BF-486EF81833D5}"/>
              </a:ext>
            </a:extLst>
          </p:cNvPr>
          <p:cNvSpPr>
            <a:spLocks noChangeShapeType="1"/>
          </p:cNvSpPr>
          <p:nvPr/>
        </p:nvSpPr>
        <p:spPr bwMode="auto">
          <a:xfrm flipH="1" flipV="1">
            <a:off x="6076950" y="3919539"/>
            <a:ext cx="952500" cy="465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11" name="Line 30">
            <a:extLst>
              <a:ext uri="{FF2B5EF4-FFF2-40B4-BE49-F238E27FC236}">
                <a16:creationId xmlns:a16="http://schemas.microsoft.com/office/drawing/2014/main" id="{9F40704C-10E6-4C0F-8A87-7B317DFA657D}"/>
              </a:ext>
            </a:extLst>
          </p:cNvPr>
          <p:cNvSpPr>
            <a:spLocks noChangeShapeType="1"/>
          </p:cNvSpPr>
          <p:nvPr/>
        </p:nvSpPr>
        <p:spPr bwMode="auto">
          <a:xfrm flipH="1" flipV="1">
            <a:off x="6264275" y="5467350"/>
            <a:ext cx="801688" cy="280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12" name="Line 31">
            <a:extLst>
              <a:ext uri="{FF2B5EF4-FFF2-40B4-BE49-F238E27FC236}">
                <a16:creationId xmlns:a16="http://schemas.microsoft.com/office/drawing/2014/main" id="{CF8317E0-AEA0-4C05-8112-9ABBD4C7AB24}"/>
              </a:ext>
            </a:extLst>
          </p:cNvPr>
          <p:cNvSpPr>
            <a:spLocks noChangeShapeType="1"/>
          </p:cNvSpPr>
          <p:nvPr/>
        </p:nvSpPr>
        <p:spPr bwMode="auto">
          <a:xfrm flipV="1">
            <a:off x="4621214" y="5094289"/>
            <a:ext cx="1120775"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13" name="Line 32">
            <a:extLst>
              <a:ext uri="{FF2B5EF4-FFF2-40B4-BE49-F238E27FC236}">
                <a16:creationId xmlns:a16="http://schemas.microsoft.com/office/drawing/2014/main" id="{5880E66D-8284-4EEE-AA88-2AF12D3EDC30}"/>
              </a:ext>
            </a:extLst>
          </p:cNvPr>
          <p:cNvSpPr>
            <a:spLocks noChangeShapeType="1"/>
          </p:cNvSpPr>
          <p:nvPr/>
        </p:nvSpPr>
        <p:spPr bwMode="auto">
          <a:xfrm flipV="1">
            <a:off x="4621213" y="5599114"/>
            <a:ext cx="1027112" cy="390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14" name="Line 33">
            <a:extLst>
              <a:ext uri="{FF2B5EF4-FFF2-40B4-BE49-F238E27FC236}">
                <a16:creationId xmlns:a16="http://schemas.microsoft.com/office/drawing/2014/main" id="{645E7839-AAD1-4B22-BF61-29BF8533D140}"/>
              </a:ext>
            </a:extLst>
          </p:cNvPr>
          <p:cNvSpPr>
            <a:spLocks noChangeShapeType="1"/>
          </p:cNvSpPr>
          <p:nvPr/>
        </p:nvSpPr>
        <p:spPr bwMode="auto">
          <a:xfrm flipV="1">
            <a:off x="4938713" y="6270626"/>
            <a:ext cx="671512" cy="111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15" name="Line 34">
            <a:extLst>
              <a:ext uri="{FF2B5EF4-FFF2-40B4-BE49-F238E27FC236}">
                <a16:creationId xmlns:a16="http://schemas.microsoft.com/office/drawing/2014/main" id="{2153F6E7-0598-4AE4-992A-B31825ACA702}"/>
              </a:ext>
            </a:extLst>
          </p:cNvPr>
          <p:cNvSpPr>
            <a:spLocks noChangeShapeType="1"/>
          </p:cNvSpPr>
          <p:nvPr/>
        </p:nvSpPr>
        <p:spPr bwMode="auto">
          <a:xfrm>
            <a:off x="4404519" y="1111642"/>
            <a:ext cx="1046163" cy="971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16" name="Line 35">
            <a:extLst>
              <a:ext uri="{FF2B5EF4-FFF2-40B4-BE49-F238E27FC236}">
                <a16:creationId xmlns:a16="http://schemas.microsoft.com/office/drawing/2014/main" id="{164A19E6-F45C-4E53-A5AB-B8297F0C0CFD}"/>
              </a:ext>
            </a:extLst>
          </p:cNvPr>
          <p:cNvSpPr>
            <a:spLocks noChangeShapeType="1"/>
          </p:cNvSpPr>
          <p:nvPr/>
        </p:nvSpPr>
        <p:spPr bwMode="auto">
          <a:xfrm flipV="1">
            <a:off x="3647728" y="2724150"/>
            <a:ext cx="2149822" cy="2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17" name="Line 36">
            <a:extLst>
              <a:ext uri="{FF2B5EF4-FFF2-40B4-BE49-F238E27FC236}">
                <a16:creationId xmlns:a16="http://schemas.microsoft.com/office/drawing/2014/main" id="{BB0E34AD-6A78-4FB7-B390-3DDCFDDC524A}"/>
              </a:ext>
            </a:extLst>
          </p:cNvPr>
          <p:cNvSpPr>
            <a:spLocks noChangeShapeType="1"/>
          </p:cNvSpPr>
          <p:nvPr/>
        </p:nvSpPr>
        <p:spPr bwMode="auto">
          <a:xfrm flipV="1">
            <a:off x="4584700" y="2817814"/>
            <a:ext cx="1436688" cy="1119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18" name="Line 37">
            <a:extLst>
              <a:ext uri="{FF2B5EF4-FFF2-40B4-BE49-F238E27FC236}">
                <a16:creationId xmlns:a16="http://schemas.microsoft.com/office/drawing/2014/main" id="{F4011131-D833-4D44-B7DF-E55A6903B875}"/>
              </a:ext>
            </a:extLst>
          </p:cNvPr>
          <p:cNvSpPr>
            <a:spLocks noChangeShapeType="1"/>
          </p:cNvSpPr>
          <p:nvPr/>
        </p:nvSpPr>
        <p:spPr bwMode="auto">
          <a:xfrm flipV="1">
            <a:off x="4943475" y="4005263"/>
            <a:ext cx="1081088" cy="588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19" name="Text Box 40">
            <a:extLst>
              <a:ext uri="{FF2B5EF4-FFF2-40B4-BE49-F238E27FC236}">
                <a16:creationId xmlns:a16="http://schemas.microsoft.com/office/drawing/2014/main" id="{EC7030E4-51E7-4095-9BE8-80441737B174}"/>
              </a:ext>
            </a:extLst>
          </p:cNvPr>
          <p:cNvSpPr txBox="1">
            <a:spLocks noChangeArrowheads="1"/>
          </p:cNvSpPr>
          <p:nvPr/>
        </p:nvSpPr>
        <p:spPr bwMode="auto">
          <a:xfrm>
            <a:off x="7588251" y="4719639"/>
            <a:ext cx="1311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2000" b="1" i="1"/>
              <a:t>Disability</a:t>
            </a:r>
          </a:p>
          <a:p>
            <a:pPr algn="ctr" eaLnBrk="1" hangingPunct="1">
              <a:spcBef>
                <a:spcPct val="0"/>
              </a:spcBef>
              <a:buFontTx/>
              <a:buNone/>
            </a:pPr>
            <a:r>
              <a:rPr lang="it-IT" altLang="it-IT" sz="2000" b="1" i="1"/>
              <a:t>Frailty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magine1"/>
          <p:cNvPicPr>
            <a:picLocks noChangeAspect="1" noChangeArrowheads="1"/>
          </p:cNvPicPr>
          <p:nvPr/>
        </p:nvPicPr>
        <p:blipFill>
          <a:blip r:embed="rId3" cstate="print">
            <a:extLst>
              <a:ext uri="{28A0092B-C50C-407E-A947-70E740481C1C}">
                <a14:useLocalDpi xmlns:a14="http://schemas.microsoft.com/office/drawing/2010/main" val="0"/>
              </a:ext>
            </a:extLst>
          </a:blip>
          <a:srcRect l="595" t="418" r="595" b="418"/>
          <a:stretch>
            <a:fillRect/>
          </a:stretch>
        </p:blipFill>
        <p:spPr bwMode="auto">
          <a:xfrm>
            <a:off x="2279577" y="1700808"/>
            <a:ext cx="3697105" cy="3693064"/>
          </a:xfrm>
          <a:prstGeom prst="rect">
            <a:avLst/>
          </a:prstGeom>
          <a:noFill/>
          <a:ln w="57150">
            <a:solidFill>
              <a:srgbClr val="3C88A0"/>
            </a:solidFill>
            <a:miter lim="800000"/>
            <a:headEnd/>
            <a:tailEnd/>
          </a:ln>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7123478" y="4680636"/>
            <a:ext cx="1642540" cy="300082"/>
          </a:xfrm>
          <a:prstGeom prst="rect">
            <a:avLst/>
          </a:prstGeom>
          <a:solidFill>
            <a:sysClr val="window" lastClr="FFFFFF"/>
          </a:solidFill>
        </p:spPr>
        <p:txBody>
          <a:bodyPr wrap="square" rtlCol="0">
            <a:spAutoFit/>
          </a:bodyPr>
          <a:lstStyle/>
          <a:p>
            <a:pPr defTabSz="685800">
              <a:defRPr/>
            </a:pPr>
            <a:endParaRPr lang="it-IT" sz="1350" kern="0" dirty="0">
              <a:solidFill>
                <a:prstClr val="black"/>
              </a:solidFill>
              <a:latin typeface="Calibri" panose="020F0502020204030204"/>
            </a:endParaRPr>
          </a:p>
        </p:txBody>
      </p:sp>
      <p:sp>
        <p:nvSpPr>
          <p:cNvPr id="7" name="CasellaDiTesto 6"/>
          <p:cNvSpPr txBox="1"/>
          <p:nvPr/>
        </p:nvSpPr>
        <p:spPr>
          <a:xfrm>
            <a:off x="2207569" y="1052736"/>
            <a:ext cx="4027419" cy="523220"/>
          </a:xfrm>
          <a:prstGeom prst="rect">
            <a:avLst/>
          </a:prstGeom>
          <a:noFill/>
        </p:spPr>
        <p:txBody>
          <a:bodyPr wrap="square" rtlCol="0">
            <a:spAutoFit/>
          </a:bodyPr>
          <a:lstStyle/>
          <a:p>
            <a:pPr defTabSz="685800">
              <a:defRPr/>
            </a:pPr>
            <a:r>
              <a:rPr lang="it-IT" sz="2800" b="1" dirty="0">
                <a:solidFill>
                  <a:srgbClr val="FF0000"/>
                </a:solidFill>
                <a:latin typeface="Calibri" panose="020F0502020204030204" pitchFamily="34" charset="0"/>
                <a:cs typeface="Calibri" panose="020F0502020204030204" pitchFamily="34" charset="0"/>
              </a:rPr>
              <a:t>Tumori legati all'obesità </a:t>
            </a:r>
            <a:r>
              <a:rPr lang="it-IT" sz="2800" b="1" dirty="0">
                <a:solidFill>
                  <a:srgbClr val="FF0000"/>
                </a:solidFill>
                <a:latin typeface="Calibri" panose="020F0502020204030204"/>
              </a:rPr>
              <a:t>:</a:t>
            </a:r>
          </a:p>
        </p:txBody>
      </p:sp>
      <p:sp>
        <p:nvSpPr>
          <p:cNvPr id="8" name="CasellaDiTesto 7"/>
          <p:cNvSpPr txBox="1"/>
          <p:nvPr/>
        </p:nvSpPr>
        <p:spPr>
          <a:xfrm>
            <a:off x="6234987" y="1125289"/>
            <a:ext cx="3847592" cy="4493538"/>
          </a:xfrm>
          <a:prstGeom prst="rect">
            <a:avLst/>
          </a:prstGeom>
          <a:noFill/>
        </p:spPr>
        <p:txBody>
          <a:bodyPr wrap="none" rtlCol="0">
            <a:spAutoFit/>
          </a:bodyPr>
          <a:lstStyle/>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esofago</a:t>
            </a:r>
          </a:p>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mammella (post-menopausa)</a:t>
            </a:r>
          </a:p>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cistifellea</a:t>
            </a:r>
          </a:p>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pancreas</a:t>
            </a:r>
          </a:p>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ovaio</a:t>
            </a:r>
          </a:p>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rene</a:t>
            </a:r>
          </a:p>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colon-retto</a:t>
            </a:r>
          </a:p>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endometrio</a:t>
            </a:r>
          </a:p>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prostata</a:t>
            </a:r>
          </a:p>
          <a:p>
            <a:pPr marL="285750" indent="-285750">
              <a:buFont typeface="Arial" panose="020B0604020202020204" pitchFamily="34" charset="0"/>
              <a:buChar char="•"/>
            </a:pPr>
            <a:r>
              <a:rPr lang="it-IT" sz="2200" dirty="0" err="1">
                <a:latin typeface="Calibri" panose="020F0502020204030204" pitchFamily="34" charset="0"/>
                <a:cs typeface="Calibri" panose="020F0502020204030204" pitchFamily="34" charset="0"/>
              </a:rPr>
              <a:t>meningioma</a:t>
            </a:r>
            <a:endParaRPr lang="it-IT"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tiroide</a:t>
            </a:r>
          </a:p>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stomaco</a:t>
            </a:r>
          </a:p>
          <a:p>
            <a:pPr marL="285750" indent="-285750">
              <a:buFont typeface="Arial" panose="020B0604020202020204" pitchFamily="34" charset="0"/>
              <a:buChar char="•"/>
            </a:pPr>
            <a:r>
              <a:rPr lang="it-IT" sz="2200" dirty="0">
                <a:latin typeface="Calibri" panose="020F0502020204030204" pitchFamily="34" charset="0"/>
                <a:cs typeface="Calibri" panose="020F0502020204030204" pitchFamily="34" charset="0"/>
              </a:rPr>
              <a:t>mieloma</a:t>
            </a:r>
          </a:p>
        </p:txBody>
      </p: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541256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uppo 11">
            <a:extLst>
              <a:ext uri="{FF2B5EF4-FFF2-40B4-BE49-F238E27FC236}">
                <a16:creationId xmlns:a16="http://schemas.microsoft.com/office/drawing/2014/main" id="{EA4A1D5E-72C1-4664-BA8E-7050D557968F}"/>
              </a:ext>
            </a:extLst>
          </p:cNvPr>
          <p:cNvGrpSpPr>
            <a:grpSpLocks/>
          </p:cNvGrpSpPr>
          <p:nvPr/>
        </p:nvGrpSpPr>
        <p:grpSpPr bwMode="auto">
          <a:xfrm>
            <a:off x="1670050" y="3081338"/>
            <a:ext cx="8866188" cy="3378200"/>
            <a:chOff x="370440" y="3261360"/>
            <a:chExt cx="8488982" cy="3378382"/>
          </a:xfrm>
        </p:grpSpPr>
        <p:grpSp>
          <p:nvGrpSpPr>
            <p:cNvPr id="14350" name="Gruppo 7">
              <a:extLst>
                <a:ext uri="{FF2B5EF4-FFF2-40B4-BE49-F238E27FC236}">
                  <a16:creationId xmlns:a16="http://schemas.microsoft.com/office/drawing/2014/main" id="{2B4A943E-4A8E-4EE6-B649-32029232D190}"/>
                </a:ext>
              </a:extLst>
            </p:cNvPr>
            <p:cNvGrpSpPr>
              <a:grpSpLocks/>
            </p:cNvGrpSpPr>
            <p:nvPr/>
          </p:nvGrpSpPr>
          <p:grpSpPr bwMode="auto">
            <a:xfrm>
              <a:off x="370440" y="3302762"/>
              <a:ext cx="8488982" cy="3336980"/>
              <a:chOff x="370440" y="3302762"/>
              <a:chExt cx="8488982" cy="3336980"/>
            </a:xfrm>
          </p:grpSpPr>
          <p:pic>
            <p:nvPicPr>
              <p:cNvPr id="14352" name="Picture 2">
                <a:extLst>
                  <a:ext uri="{FF2B5EF4-FFF2-40B4-BE49-F238E27FC236}">
                    <a16:creationId xmlns:a16="http://schemas.microsoft.com/office/drawing/2014/main" id="{167C3037-A501-4DE5-8E25-652325CE0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204"/>
              <a:stretch>
                <a:fillRect/>
              </a:stretch>
            </p:blipFill>
            <p:spPr bwMode="auto">
              <a:xfrm>
                <a:off x="1132742" y="3302762"/>
                <a:ext cx="7726680" cy="333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2">
                <a:extLst>
                  <a:ext uri="{FF2B5EF4-FFF2-40B4-BE49-F238E27FC236}">
                    <a16:creationId xmlns:a16="http://schemas.microsoft.com/office/drawing/2014/main" id="{C7DD15A1-BD15-4C01-AD5C-638DC39F5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233" r="92703"/>
              <a:stretch>
                <a:fillRect/>
              </a:stretch>
            </p:blipFill>
            <p:spPr bwMode="auto">
              <a:xfrm>
                <a:off x="370440" y="4216872"/>
                <a:ext cx="1127760" cy="23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grpSp>
        <p:sp>
          <p:nvSpPr>
            <p:cNvPr id="10" name="Rettangolo 9">
              <a:extLst>
                <a:ext uri="{FF2B5EF4-FFF2-40B4-BE49-F238E27FC236}">
                  <a16:creationId xmlns:a16="http://schemas.microsoft.com/office/drawing/2014/main" id="{A62E637E-DE9A-479D-9365-5696B6947B98}"/>
                </a:ext>
              </a:extLst>
            </p:cNvPr>
            <p:cNvSpPr/>
            <p:nvPr/>
          </p:nvSpPr>
          <p:spPr>
            <a:xfrm>
              <a:off x="1493692" y="3261360"/>
              <a:ext cx="396709" cy="365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4000" b="1">
                <a:solidFill>
                  <a:srgbClr val="FFFFFF"/>
                </a:solidFill>
              </a:endParaRPr>
            </a:p>
          </p:txBody>
        </p:sp>
      </p:grpSp>
      <p:grpSp>
        <p:nvGrpSpPr>
          <p:cNvPr id="14339" name="Gruppo 10">
            <a:extLst>
              <a:ext uri="{FF2B5EF4-FFF2-40B4-BE49-F238E27FC236}">
                <a16:creationId xmlns:a16="http://schemas.microsoft.com/office/drawing/2014/main" id="{DEFABC7F-C5DF-4D06-B803-0228977F9A16}"/>
              </a:ext>
            </a:extLst>
          </p:cNvPr>
          <p:cNvGrpSpPr>
            <a:grpSpLocks/>
          </p:cNvGrpSpPr>
          <p:nvPr/>
        </p:nvGrpSpPr>
        <p:grpSpPr bwMode="auto">
          <a:xfrm>
            <a:off x="1670051" y="676275"/>
            <a:ext cx="8855075" cy="2851150"/>
            <a:chOff x="579707" y="502920"/>
            <a:chExt cx="8564293" cy="2849880"/>
          </a:xfrm>
        </p:grpSpPr>
        <p:pic>
          <p:nvPicPr>
            <p:cNvPr id="14348" name="Picture 2">
              <a:extLst>
                <a:ext uri="{FF2B5EF4-FFF2-40B4-BE49-F238E27FC236}">
                  <a16:creationId xmlns:a16="http://schemas.microsoft.com/office/drawing/2014/main" id="{31B84C06-6454-40BF-8DED-F2352AEDC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3044"/>
            <a:stretch>
              <a:fillRect/>
            </a:stretch>
          </p:blipFill>
          <p:spPr bwMode="auto">
            <a:xfrm>
              <a:off x="579707" y="508635"/>
              <a:ext cx="8564293" cy="284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F3CED41F-1DF3-4186-A9B7-D3917E4EF054}"/>
                </a:ext>
              </a:extLst>
            </p:cNvPr>
            <p:cNvSpPr/>
            <p:nvPr/>
          </p:nvSpPr>
          <p:spPr>
            <a:xfrm>
              <a:off x="1462545" y="502920"/>
              <a:ext cx="396125" cy="36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4000" b="1">
                <a:solidFill>
                  <a:srgbClr val="FFFFFF"/>
                </a:solidFill>
              </a:endParaRPr>
            </a:p>
          </p:txBody>
        </p:sp>
      </p:grpSp>
      <p:sp>
        <p:nvSpPr>
          <p:cNvPr id="14340" name="Rettangolo 13">
            <a:extLst>
              <a:ext uri="{FF2B5EF4-FFF2-40B4-BE49-F238E27FC236}">
                <a16:creationId xmlns:a16="http://schemas.microsoft.com/office/drawing/2014/main" id="{5C7B897B-FFA6-44B3-8210-380E06F4F82F}"/>
              </a:ext>
            </a:extLst>
          </p:cNvPr>
          <p:cNvSpPr>
            <a:spLocks noChangeArrowheads="1"/>
          </p:cNvSpPr>
          <p:nvPr/>
        </p:nvSpPr>
        <p:spPr bwMode="auto">
          <a:xfrm>
            <a:off x="1631950" y="47626"/>
            <a:ext cx="8928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it-IT" sz="1800" b="1" dirty="0">
                <a:solidFill>
                  <a:srgbClr val="9A3604"/>
                </a:solidFill>
              </a:rPr>
              <a:t>Years of life lost </a:t>
            </a:r>
            <a:r>
              <a:rPr lang="en-US" altLang="it-IT" sz="1800" dirty="0">
                <a:solidFill>
                  <a:srgbClr val="9A3604"/>
                </a:solidFill>
              </a:rPr>
              <a:t>and </a:t>
            </a:r>
            <a:r>
              <a:rPr lang="en-US" altLang="it-IT" sz="1800" b="1" dirty="0">
                <a:solidFill>
                  <a:srgbClr val="9A3604"/>
                </a:solidFill>
              </a:rPr>
              <a:t>healthy life-years lost </a:t>
            </a:r>
            <a:r>
              <a:rPr lang="en-US" altLang="it-IT" sz="1800" dirty="0">
                <a:solidFill>
                  <a:srgbClr val="9A3604"/>
                </a:solidFill>
              </a:rPr>
              <a:t>in people with </a:t>
            </a:r>
            <a:r>
              <a:rPr lang="en-US" altLang="it-IT" sz="1800" b="1" dirty="0">
                <a:solidFill>
                  <a:srgbClr val="9A3604"/>
                </a:solidFill>
              </a:rPr>
              <a:t>overweight</a:t>
            </a:r>
            <a:r>
              <a:rPr lang="en-US" altLang="it-IT" sz="1800" dirty="0">
                <a:solidFill>
                  <a:srgbClr val="9A3604"/>
                </a:solidFill>
              </a:rPr>
              <a:t> and </a:t>
            </a:r>
            <a:r>
              <a:rPr lang="en-US" altLang="it-IT" sz="1800" b="1" dirty="0">
                <a:solidFill>
                  <a:srgbClr val="9A3604"/>
                </a:solidFill>
              </a:rPr>
              <a:t>obesity</a:t>
            </a:r>
            <a:r>
              <a:rPr lang="en-US" altLang="it-IT" sz="1800" dirty="0">
                <a:solidFill>
                  <a:srgbClr val="9A3604"/>
                </a:solidFill>
              </a:rPr>
              <a:t>: a modelling study</a:t>
            </a:r>
            <a:endParaRPr lang="it-IT" altLang="it-IT" sz="1800" dirty="0">
              <a:solidFill>
                <a:srgbClr val="9A3604"/>
              </a:solidFill>
            </a:endParaRPr>
          </a:p>
        </p:txBody>
      </p:sp>
      <p:sp>
        <p:nvSpPr>
          <p:cNvPr id="15" name="Rectangle 10">
            <a:extLst>
              <a:ext uri="{FF2B5EF4-FFF2-40B4-BE49-F238E27FC236}">
                <a16:creationId xmlns:a16="http://schemas.microsoft.com/office/drawing/2014/main" id="{C924A9E4-1F06-4E4A-96ED-046B779DA103}"/>
              </a:ext>
            </a:extLst>
          </p:cNvPr>
          <p:cNvSpPr>
            <a:spLocks noChangeArrowheads="1"/>
          </p:cNvSpPr>
          <p:nvPr/>
        </p:nvSpPr>
        <p:spPr bwMode="auto">
          <a:xfrm>
            <a:off x="8166100" y="630239"/>
            <a:ext cx="2501900" cy="339725"/>
          </a:xfrm>
          <a:prstGeom prst="rect">
            <a:avLst/>
          </a:prstGeom>
          <a:no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it-IT" sz="1600" i="1" kern="0" dirty="0"/>
              <a:t>Grover et al, Lancet 2014</a:t>
            </a:r>
          </a:p>
        </p:txBody>
      </p:sp>
      <p:pic>
        <p:nvPicPr>
          <p:cNvPr id="14342" name="Picture 3">
            <a:extLst>
              <a:ext uri="{FF2B5EF4-FFF2-40B4-BE49-F238E27FC236}">
                <a16:creationId xmlns:a16="http://schemas.microsoft.com/office/drawing/2014/main" id="{594F734A-9926-43F7-9CE5-2F8E489A8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6464300"/>
            <a:ext cx="77057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CasellaDiTesto 16">
            <a:extLst>
              <a:ext uri="{FF2B5EF4-FFF2-40B4-BE49-F238E27FC236}">
                <a16:creationId xmlns:a16="http://schemas.microsoft.com/office/drawing/2014/main" id="{FE775091-E409-414E-B8ED-6EED600E02D5}"/>
              </a:ext>
            </a:extLst>
          </p:cNvPr>
          <p:cNvSpPr txBox="1">
            <a:spLocks noChangeArrowheads="1"/>
          </p:cNvSpPr>
          <p:nvPr/>
        </p:nvSpPr>
        <p:spPr bwMode="auto">
          <a:xfrm>
            <a:off x="3230564" y="3535364"/>
            <a:ext cx="9223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it-IT" altLang="it-IT" sz="1600" b="1">
                <a:solidFill>
                  <a:srgbClr val="000000"/>
                </a:solidFill>
              </a:rPr>
              <a:t>Women</a:t>
            </a:r>
          </a:p>
        </p:txBody>
      </p:sp>
      <p:pic>
        <p:nvPicPr>
          <p:cNvPr id="14344" name="Picture 3">
            <a:extLst>
              <a:ext uri="{FF2B5EF4-FFF2-40B4-BE49-F238E27FC236}">
                <a16:creationId xmlns:a16="http://schemas.microsoft.com/office/drawing/2014/main" id="{6641576A-BF98-42F8-9C37-4DA7DD7C1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3370263"/>
            <a:ext cx="7150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ttangolo 18">
            <a:extLst>
              <a:ext uri="{FF2B5EF4-FFF2-40B4-BE49-F238E27FC236}">
                <a16:creationId xmlns:a16="http://schemas.microsoft.com/office/drawing/2014/main" id="{70EA1BBC-9DD5-4624-8129-6908595AA3A6}"/>
              </a:ext>
            </a:extLst>
          </p:cNvPr>
          <p:cNvSpPr/>
          <p:nvPr/>
        </p:nvSpPr>
        <p:spPr>
          <a:xfrm>
            <a:off x="2657475" y="3698876"/>
            <a:ext cx="1955800" cy="23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err="1">
                <a:solidFill>
                  <a:srgbClr val="000000"/>
                </a:solidFill>
              </a:rPr>
              <a:t>Women</a:t>
            </a:r>
            <a:endParaRPr lang="it-IT" sz="1600" b="1" dirty="0">
              <a:solidFill>
                <a:srgbClr val="000000"/>
              </a:solidFill>
            </a:endParaRPr>
          </a:p>
        </p:txBody>
      </p:sp>
      <p:sp>
        <p:nvSpPr>
          <p:cNvPr id="2" name="Rettangolo 1">
            <a:extLst>
              <a:ext uri="{FF2B5EF4-FFF2-40B4-BE49-F238E27FC236}">
                <a16:creationId xmlns:a16="http://schemas.microsoft.com/office/drawing/2014/main" id="{E53E822E-EAE1-4812-B986-5773781BD161}"/>
              </a:ext>
            </a:extLst>
          </p:cNvPr>
          <p:cNvSpPr/>
          <p:nvPr/>
        </p:nvSpPr>
        <p:spPr>
          <a:xfrm>
            <a:off x="1689101" y="3411539"/>
            <a:ext cx="893763" cy="695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3" name="Rettangolo 2">
            <a:extLst>
              <a:ext uri="{FF2B5EF4-FFF2-40B4-BE49-F238E27FC236}">
                <a16:creationId xmlns:a16="http://schemas.microsoft.com/office/drawing/2014/main" id="{C5EBDA4D-BF8D-48E2-8998-342657AEEDD8}"/>
              </a:ext>
            </a:extLst>
          </p:cNvPr>
          <p:cNvSpPr/>
          <p:nvPr/>
        </p:nvSpPr>
        <p:spPr>
          <a:xfrm>
            <a:off x="1666876" y="6154738"/>
            <a:ext cx="1185863" cy="715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0A3C94B8-3AE5-410F-875D-A0CA674C9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71439"/>
            <a:ext cx="9005888"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a:extLst>
              <a:ext uri="{FF2B5EF4-FFF2-40B4-BE49-F238E27FC236}">
                <a16:creationId xmlns:a16="http://schemas.microsoft.com/office/drawing/2014/main" id="{827FD944-F9B7-4850-AAB9-5E8CA75E5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963" y="6223000"/>
            <a:ext cx="584835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 Box 4">
            <a:extLst>
              <a:ext uri="{FF2B5EF4-FFF2-40B4-BE49-F238E27FC236}">
                <a16:creationId xmlns:a16="http://schemas.microsoft.com/office/drawing/2014/main" id="{50FC9BE9-ADC1-42EB-B767-39C991D49153}"/>
              </a:ext>
            </a:extLst>
          </p:cNvPr>
          <p:cNvSpPr txBox="1">
            <a:spLocks noChangeArrowheads="1"/>
          </p:cNvSpPr>
          <p:nvPr/>
        </p:nvSpPr>
        <p:spPr bwMode="auto">
          <a:xfrm>
            <a:off x="1843089" y="3195638"/>
            <a:ext cx="8459787"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eaLnBrk="1" hangingPunct="1">
              <a:spcBef>
                <a:spcPct val="0"/>
              </a:spcBef>
              <a:buFontTx/>
              <a:buNone/>
            </a:pPr>
            <a:r>
              <a:rPr lang="en-US" altLang="it-IT" sz="2800" i="1">
                <a:solidFill>
                  <a:srgbClr val="000000"/>
                </a:solidFill>
              </a:rPr>
              <a:t>“</a:t>
            </a:r>
            <a:r>
              <a:rPr lang="en-US" altLang="it-IT" sz="2800" i="1" u="sng">
                <a:solidFill>
                  <a:srgbClr val="FF0000"/>
                </a:solidFill>
              </a:rPr>
              <a:t>Unless effective population-level interventions to reduce obesity are developed</a:t>
            </a:r>
            <a:r>
              <a:rPr lang="en-US" altLang="it-IT" sz="2800" i="1">
                <a:solidFill>
                  <a:srgbClr val="000000"/>
                </a:solidFill>
              </a:rPr>
              <a:t>, the steady rise in life expectancy observed in the modern era may soon come to an end and the youth of today may, on average, live less healthy and possibly even shorter lives than their parents.”</a:t>
            </a:r>
            <a:endParaRPr lang="it-IT" altLang="it-IT" sz="2800" i="1">
              <a:solidFill>
                <a:srgbClr val="000000"/>
              </a:solidFill>
            </a:endParaRPr>
          </a:p>
        </p:txBody>
      </p:sp>
      <p:sp>
        <p:nvSpPr>
          <p:cNvPr id="16389" name="Rectangle 5">
            <a:extLst>
              <a:ext uri="{FF2B5EF4-FFF2-40B4-BE49-F238E27FC236}">
                <a16:creationId xmlns:a16="http://schemas.microsoft.com/office/drawing/2014/main" id="{CC66A124-9FBE-47E2-A465-F61023014A95}"/>
              </a:ext>
            </a:extLst>
          </p:cNvPr>
          <p:cNvSpPr>
            <a:spLocks noChangeArrowheads="1"/>
          </p:cNvSpPr>
          <p:nvPr/>
        </p:nvSpPr>
        <p:spPr bwMode="auto">
          <a:xfrm>
            <a:off x="1825626" y="2012950"/>
            <a:ext cx="8512175" cy="1100138"/>
          </a:xfrm>
          <a:prstGeom prst="rect">
            <a:avLst/>
          </a:prstGeom>
          <a:noFill/>
          <a:ln w="38100" cmpd="dbl">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it-IT" altLang="it-IT" sz="1800">
              <a:solidFill>
                <a:srgbClr val="000000"/>
              </a:solidFill>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20-05-15 alle 15.06.53.png"/>
          <p:cNvPicPr>
            <a:picLocks noChangeAspect="1"/>
          </p:cNvPicPr>
          <p:nvPr/>
        </p:nvPicPr>
        <p:blipFill>
          <a:blip r:embed="rId2"/>
          <a:srcRect r="1852"/>
          <a:stretch>
            <a:fillRect/>
          </a:stretch>
        </p:blipFill>
        <p:spPr>
          <a:xfrm>
            <a:off x="1142999" y="69351"/>
            <a:ext cx="9544819" cy="909901"/>
          </a:xfrm>
          <a:prstGeom prst="rect">
            <a:avLst/>
          </a:prstGeom>
        </p:spPr>
      </p:pic>
      <p:pic>
        <p:nvPicPr>
          <p:cNvPr id="17" name="Segnaposto contenuto 3"/>
          <p:cNvPicPr>
            <a:picLocks noChangeAspect="1"/>
          </p:cNvPicPr>
          <p:nvPr/>
        </p:nvPicPr>
        <p:blipFill>
          <a:blip r:embed="rId3"/>
          <a:srcRect t="1729" r="2384"/>
          <a:stretch>
            <a:fillRect/>
          </a:stretch>
        </p:blipFill>
        <p:spPr>
          <a:xfrm>
            <a:off x="2499480" y="1678494"/>
            <a:ext cx="6993546" cy="4917488"/>
          </a:xfrm>
          <a:prstGeom prst="rect">
            <a:avLst/>
          </a:prstGeom>
          <a:ln>
            <a:solidFill>
              <a:srgbClr val="4F81BD"/>
            </a:solidFill>
          </a:ln>
          <a:scene3d>
            <a:camera prst="obliqueTopLeft">
              <a:rot lat="0" lon="0" rev="0"/>
            </a:camera>
            <a:lightRig rig="threePt" dir="t"/>
          </a:scene3d>
        </p:spPr>
      </p:pic>
      <p:sp>
        <p:nvSpPr>
          <p:cNvPr id="18" name="Titolo 2"/>
          <p:cNvSpPr txBox="1"/>
          <p:nvPr/>
        </p:nvSpPr>
        <p:spPr>
          <a:xfrm>
            <a:off x="814225" y="1169352"/>
            <a:ext cx="10364057" cy="673526"/>
          </a:xfrm>
          <a:prstGeom prst="rect">
            <a:avLst/>
          </a:prstGeom>
        </p:spPr>
        <p:txBody>
          <a:bodyPr vert="horz" lIns="0" tIns="0" rIns="0" bIns="0" rtlCol="0" anchor="t" anchorCtr="0">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254061"/>
                </a:solidFill>
                <a:effectLst/>
                <a:uLnTx/>
                <a:uFillTx/>
                <a:latin typeface="Verdana" panose="020B0604030504040204" pitchFamily="34" charset="0"/>
                <a:ea typeface="Verdana" panose="020B0604030504040204" pitchFamily="34" charset="0"/>
                <a:cs typeface="Calibri" panose="020F0502020204030204" charset="0"/>
              </a:rPr>
              <a:t>UNANANIMOUS CALL TO RECOGNISE OBESITY AS A CHRONIC DISEASE</a:t>
            </a:r>
            <a:endParaRPr kumimoji="0" lang="en-GB" sz="2000" b="0" i="0" u="none" strike="noStrike" kern="1200" cap="none" spc="0" normalizeH="0" baseline="0" noProof="0" dirty="0">
              <a:ln>
                <a:noFill/>
              </a:ln>
              <a:solidFill>
                <a:srgbClr val="254061"/>
              </a:solidFill>
              <a:effectLst/>
              <a:uLnTx/>
              <a:uFillTx/>
              <a:latin typeface="Verdana" panose="020B0604030504040204" pitchFamily="34" charset="0"/>
              <a:ea typeface="Verdana" panose="020B0604030504040204" pitchFamily="34" charset="0"/>
              <a:cs typeface="Calibri" panose="020F0502020204030204" charset="0"/>
            </a:endParaRPr>
          </a:p>
        </p:txBody>
      </p:sp>
      <p:pic>
        <p:nvPicPr>
          <p:cNvPr id="5" name="Picture 2" descr="centrob">
            <a:extLst>
              <a:ext uri="{FF2B5EF4-FFF2-40B4-BE49-F238E27FC236}">
                <a16:creationId xmlns:a16="http://schemas.microsoft.com/office/drawing/2014/main" id="{6410103D-366C-485F-AA93-11E76CC73E59}"/>
              </a:ext>
            </a:extLst>
          </p:cNvPr>
          <p:cNvPicPr>
            <a:picLocks noChangeAspect="1"/>
          </p:cNvPicPr>
          <p:nvPr/>
        </p:nvPicPr>
        <p:blipFill>
          <a:blip r:embed="rId4"/>
          <a:stretch>
            <a:fillRect/>
          </a:stretch>
        </p:blipFill>
        <p:spPr>
          <a:xfrm>
            <a:off x="143134" y="69351"/>
            <a:ext cx="598943" cy="1100759"/>
          </a:xfrm>
          <a:prstGeom prst="rect">
            <a:avLst/>
          </a:prstGeom>
          <a:solidFill>
            <a:schemeClr val="bg1"/>
          </a:solidFill>
          <a:ln w="9525">
            <a:noFill/>
          </a:ln>
        </p:spPr>
      </p:pic>
      <p:pic>
        <p:nvPicPr>
          <p:cNvPr id="6" name="Immagine 5" descr="Immagine che contiene testo&#10;&#10;Descrizione generata automaticamente">
            <a:extLst>
              <a:ext uri="{FF2B5EF4-FFF2-40B4-BE49-F238E27FC236}">
                <a16:creationId xmlns:a16="http://schemas.microsoft.com/office/drawing/2014/main" id="{8FD37905-C9F8-4E9C-BE93-6F4EA642B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7818" y="69351"/>
            <a:ext cx="1406392" cy="81422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BA948DA-7325-4A5E-812C-AFCC703A2298}"/>
              </a:ext>
            </a:extLst>
          </p:cNvPr>
          <p:cNvSpPr>
            <a:spLocks noGrp="1" noChangeArrowheads="1"/>
          </p:cNvSpPr>
          <p:nvPr>
            <p:ph type="ctrTitle" idx="4294967295"/>
          </p:nvPr>
        </p:nvSpPr>
        <p:spPr>
          <a:xfrm>
            <a:off x="1887538" y="-26988"/>
            <a:ext cx="8780462" cy="1470026"/>
          </a:xfrm>
        </p:spPr>
        <p:txBody>
          <a:bodyPr/>
          <a:lstStyle/>
          <a:p>
            <a:pPr eaLnBrk="1" hangingPunct="1"/>
            <a:r>
              <a:rPr lang="it-IT" altLang="it-IT" sz="3200" b="1" dirty="0" err="1">
                <a:solidFill>
                  <a:srgbClr val="9A3604"/>
                </a:solidFill>
              </a:rPr>
              <a:t>Mediterranean</a:t>
            </a:r>
            <a:r>
              <a:rPr lang="it-IT" altLang="it-IT" sz="3200" b="1" dirty="0">
                <a:solidFill>
                  <a:srgbClr val="9A3604"/>
                </a:solidFill>
              </a:rPr>
              <a:t> </a:t>
            </a:r>
            <a:r>
              <a:rPr lang="it-IT" altLang="it-IT" sz="3200" b="1" dirty="0" err="1">
                <a:solidFill>
                  <a:srgbClr val="9A3604"/>
                </a:solidFill>
              </a:rPr>
              <a:t>Diet</a:t>
            </a:r>
            <a:endParaRPr lang="it-IT" altLang="it-IT" sz="3200" b="1" dirty="0">
              <a:solidFill>
                <a:srgbClr val="9A3604"/>
              </a:solidFill>
            </a:endParaRPr>
          </a:p>
        </p:txBody>
      </p:sp>
      <p:sp>
        <p:nvSpPr>
          <p:cNvPr id="19459" name="Text Box 5">
            <a:extLst>
              <a:ext uri="{FF2B5EF4-FFF2-40B4-BE49-F238E27FC236}">
                <a16:creationId xmlns:a16="http://schemas.microsoft.com/office/drawing/2014/main" id="{644C3127-670A-4BA0-A1A4-223E304F9BF3}"/>
              </a:ext>
            </a:extLst>
          </p:cNvPr>
          <p:cNvSpPr txBox="1">
            <a:spLocks noChangeArrowheads="1"/>
          </p:cNvSpPr>
          <p:nvPr/>
        </p:nvSpPr>
        <p:spPr bwMode="auto">
          <a:xfrm>
            <a:off x="2845949" y="6004146"/>
            <a:ext cx="7219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it-IT" altLang="it-IT" sz="1800" baseline="-25000" dirty="0"/>
              <a:t>Centro Studio e Ricerca sull’Obesit</a:t>
            </a:r>
            <a:r>
              <a:rPr lang="it-IT" altLang="it-IT" sz="1800" baseline="-25000" dirty="0">
                <a:cs typeface="Arial" panose="020B0604020202020204" pitchFamily="34" charset="0"/>
              </a:rPr>
              <a:t>à (C.S.R.O.)</a:t>
            </a:r>
          </a:p>
          <a:p>
            <a:pPr algn="ctr">
              <a:spcBef>
                <a:spcPct val="0"/>
              </a:spcBef>
              <a:buFontTx/>
              <a:buNone/>
            </a:pPr>
            <a:r>
              <a:rPr lang="it-IT" altLang="it-IT" sz="1800" baseline="-25000" dirty="0">
                <a:cs typeface="Arial" panose="020B0604020202020204" pitchFamily="34" charset="0"/>
              </a:rPr>
              <a:t>Dipartimento di Farmacologia, Chemioterapia e Tossicologia Medica, </a:t>
            </a:r>
          </a:p>
          <a:p>
            <a:pPr algn="ctr">
              <a:spcBef>
                <a:spcPct val="0"/>
              </a:spcBef>
              <a:buFontTx/>
              <a:buNone/>
            </a:pPr>
            <a:r>
              <a:rPr lang="it-IT" altLang="it-IT" sz="1800" baseline="-25000" dirty="0">
                <a:cs typeface="Arial" panose="020B0604020202020204" pitchFamily="34" charset="0"/>
              </a:rPr>
              <a:t>Università degli Studi di Milano, Via Vanvitelli 32, Milano</a:t>
            </a:r>
          </a:p>
          <a:p>
            <a:pPr algn="ctr">
              <a:spcBef>
                <a:spcPct val="0"/>
              </a:spcBef>
              <a:buFontTx/>
              <a:buNone/>
            </a:pPr>
            <a:r>
              <a:rPr lang="it-IT" altLang="it-IT" sz="1800" baseline="-25000" dirty="0">
                <a:cs typeface="Arial" panose="020B0604020202020204" pitchFamily="34" charset="0"/>
              </a:rPr>
              <a:t> Prof. </a:t>
            </a:r>
            <a:r>
              <a:rPr lang="it-IT" altLang="it-IT" sz="1800" b="1" baseline="-25000" dirty="0">
                <a:cs typeface="Arial" panose="020B0604020202020204" pitchFamily="34" charset="0"/>
              </a:rPr>
              <a:t>Michele Carruba</a:t>
            </a:r>
            <a:r>
              <a:rPr lang="it-IT" altLang="it-IT" sz="1800" baseline="-25000" dirty="0">
                <a:cs typeface="Arial" panose="020B0604020202020204" pitchFamily="34" charset="0"/>
              </a:rPr>
              <a:t> </a:t>
            </a:r>
          </a:p>
        </p:txBody>
      </p:sp>
      <p:pic>
        <p:nvPicPr>
          <p:cNvPr id="19461" name="Picture 5">
            <a:extLst>
              <a:ext uri="{FF2B5EF4-FFF2-40B4-BE49-F238E27FC236}">
                <a16:creationId xmlns:a16="http://schemas.microsoft.com/office/drawing/2014/main" id="{B1F47EE9-C370-4078-BAA4-1F696B054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05476"/>
            <a:ext cx="9667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AutoShape 9">
            <a:extLst>
              <a:ext uri="{FF2B5EF4-FFF2-40B4-BE49-F238E27FC236}">
                <a16:creationId xmlns:a16="http://schemas.microsoft.com/office/drawing/2014/main" id="{E3B0C2F7-0738-4CA3-999B-878F92CAD245}"/>
              </a:ext>
            </a:extLst>
          </p:cNvPr>
          <p:cNvSpPr>
            <a:spLocks noChangeArrowheads="1"/>
          </p:cNvSpPr>
          <p:nvPr/>
        </p:nvSpPr>
        <p:spPr bwMode="auto">
          <a:xfrm>
            <a:off x="1500349" y="1919287"/>
            <a:ext cx="3419872" cy="2303577"/>
          </a:xfrm>
          <a:prstGeom prst="roundRect">
            <a:avLst>
              <a:gd name="adj" fmla="val 16657"/>
            </a:avLst>
          </a:prstGeom>
          <a:solidFill>
            <a:schemeClr val="accent1"/>
          </a:solidFill>
          <a:ln w="25400">
            <a:solidFill>
              <a:srgbClr val="085091"/>
            </a:solidFill>
            <a:round/>
            <a:headEnd/>
            <a:tailEnd/>
          </a:ln>
        </p:spPr>
        <p:txBody>
          <a:bodyPr lIns="92075" tIns="46038" rIns="92075" bIns="46038"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it-IT" altLang="it-IT" sz="2000" b="1" dirty="0">
                <a:solidFill>
                  <a:srgbClr val="002060"/>
                </a:solidFill>
                <a:latin typeface="Calibri" panose="020F0502020204030204" pitchFamily="34" charset="0"/>
              </a:rPr>
              <a:t>Linee Guida Internazionali:</a:t>
            </a:r>
          </a:p>
          <a:p>
            <a:pPr algn="ctr">
              <a:spcBef>
                <a:spcPct val="0"/>
              </a:spcBef>
              <a:buFontTx/>
              <a:buNone/>
            </a:pPr>
            <a:r>
              <a:rPr lang="it-IT" altLang="it-IT" sz="2000" b="1" dirty="0">
                <a:solidFill>
                  <a:srgbClr val="002060"/>
                </a:solidFill>
                <a:latin typeface="Calibri" panose="020F0502020204030204" pitchFamily="34" charset="0"/>
              </a:rPr>
              <a:t>Carboidrati: 60%</a:t>
            </a:r>
          </a:p>
          <a:p>
            <a:pPr algn="ctr">
              <a:spcBef>
                <a:spcPct val="0"/>
              </a:spcBef>
              <a:buFontTx/>
              <a:buNone/>
            </a:pPr>
            <a:r>
              <a:rPr lang="it-IT" altLang="it-IT" sz="2000" b="1" dirty="0">
                <a:solidFill>
                  <a:srgbClr val="002060"/>
                </a:solidFill>
                <a:latin typeface="Calibri" panose="020F0502020204030204" pitchFamily="34" charset="0"/>
              </a:rPr>
              <a:t>Lipidi: 30%</a:t>
            </a:r>
          </a:p>
          <a:p>
            <a:pPr algn="ctr">
              <a:spcBef>
                <a:spcPct val="0"/>
              </a:spcBef>
              <a:buFontTx/>
              <a:buNone/>
            </a:pPr>
            <a:r>
              <a:rPr lang="it-IT" altLang="it-IT" sz="2000" b="1" dirty="0">
                <a:solidFill>
                  <a:srgbClr val="002060"/>
                </a:solidFill>
                <a:latin typeface="Calibri" panose="020F0502020204030204" pitchFamily="34" charset="0"/>
              </a:rPr>
              <a:t>Proteine: 10 %</a:t>
            </a:r>
          </a:p>
          <a:p>
            <a:pPr algn="ctr">
              <a:spcBef>
                <a:spcPct val="0"/>
              </a:spcBef>
              <a:buFontTx/>
              <a:buNone/>
            </a:pPr>
            <a:endParaRPr lang="it-IT" altLang="it-IT" sz="2000" b="1" dirty="0">
              <a:solidFill>
                <a:srgbClr val="002060"/>
              </a:solidFill>
              <a:latin typeface="Calibri" panose="020F0502020204030204" pitchFamily="34" charset="0"/>
            </a:endParaRPr>
          </a:p>
          <a:p>
            <a:pPr algn="ctr">
              <a:spcBef>
                <a:spcPct val="0"/>
              </a:spcBef>
              <a:buFontTx/>
              <a:buNone/>
            </a:pPr>
            <a:r>
              <a:rPr lang="it-IT" altLang="it-IT" sz="2000" b="1" dirty="0">
                <a:solidFill>
                  <a:srgbClr val="002060"/>
                </a:solidFill>
                <a:latin typeface="Calibri" panose="020F0502020204030204" pitchFamily="34" charset="0"/>
              </a:rPr>
              <a:t>VARIETA?</a:t>
            </a:r>
          </a:p>
        </p:txBody>
      </p:sp>
      <p:pic>
        <p:nvPicPr>
          <p:cNvPr id="19463" name="Picture 8">
            <a:extLst>
              <a:ext uri="{FF2B5EF4-FFF2-40B4-BE49-F238E27FC236}">
                <a16:creationId xmlns:a16="http://schemas.microsoft.com/office/drawing/2014/main" id="{637195B1-18FD-4294-836D-CF50BC08B6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44" t="30970" r="43242" b="19705"/>
          <a:stretch/>
        </p:blipFill>
        <p:spPr bwMode="auto">
          <a:xfrm>
            <a:off x="5039568" y="1057296"/>
            <a:ext cx="5302995" cy="498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a:extLst>
              <a:ext uri="{FF2B5EF4-FFF2-40B4-BE49-F238E27FC236}">
                <a16:creationId xmlns:a16="http://schemas.microsoft.com/office/drawing/2014/main" id="{739D9789-3652-432F-901D-2EE69759D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871" t="24240" r="33591" b="7834"/>
          <a:stretch>
            <a:fillRect/>
          </a:stretch>
        </p:blipFill>
        <p:spPr bwMode="auto">
          <a:xfrm>
            <a:off x="1524001" y="5229226"/>
            <a:ext cx="13049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centrob">
            <a:extLst>
              <a:ext uri="{FF2B5EF4-FFF2-40B4-BE49-F238E27FC236}">
                <a16:creationId xmlns:a16="http://schemas.microsoft.com/office/drawing/2014/main" id="{88C80424-2018-4266-B2F3-E685FDB5FF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7126" y="5661026"/>
            <a:ext cx="650875" cy="1196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A159F26D-EFEA-4B7C-802C-2F66E5FE8BE2}"/>
              </a:ext>
            </a:extLst>
          </p:cNvPr>
          <p:cNvSpPr/>
          <p:nvPr/>
        </p:nvSpPr>
        <p:spPr>
          <a:xfrm>
            <a:off x="9748173" y="817067"/>
            <a:ext cx="657531" cy="576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F554F117-1BA6-42A6-AA7F-894CCCB14F17}"/>
              </a:ext>
            </a:extLst>
          </p:cNvPr>
          <p:cNvSpPr>
            <a:spLocks noGrp="1" noChangeArrowheads="1"/>
          </p:cNvSpPr>
          <p:nvPr>
            <p:ph type="title"/>
          </p:nvPr>
        </p:nvSpPr>
        <p:spPr>
          <a:xfrm>
            <a:off x="1981200" y="274638"/>
            <a:ext cx="8229600" cy="1282700"/>
          </a:xfrm>
        </p:spPr>
        <p:txBody>
          <a:bodyPr/>
          <a:lstStyle/>
          <a:p>
            <a:pPr algn="ctr"/>
            <a:r>
              <a:rPr lang="it-IT" altLang="it-IT" sz="4000" dirty="0">
                <a:solidFill>
                  <a:srgbClr val="C00000"/>
                </a:solidFill>
              </a:rPr>
              <a:t>IMPATTO AMBIENTALE DEI CONSUMI ALIMENTARI</a:t>
            </a:r>
          </a:p>
        </p:txBody>
      </p:sp>
      <p:sp>
        <p:nvSpPr>
          <p:cNvPr id="73731" name="Rectangle 3">
            <a:extLst>
              <a:ext uri="{FF2B5EF4-FFF2-40B4-BE49-F238E27FC236}">
                <a16:creationId xmlns:a16="http://schemas.microsoft.com/office/drawing/2014/main" id="{A9BD7929-7278-4010-89A6-F201D7EDC161}"/>
              </a:ext>
            </a:extLst>
          </p:cNvPr>
          <p:cNvSpPr>
            <a:spLocks noGrp="1" noChangeArrowheads="1"/>
          </p:cNvSpPr>
          <p:nvPr>
            <p:ph type="body" idx="1"/>
          </p:nvPr>
        </p:nvSpPr>
        <p:spPr>
          <a:xfrm>
            <a:off x="838200" y="1728788"/>
            <a:ext cx="10515600" cy="4448175"/>
          </a:xfrm>
        </p:spPr>
        <p:txBody>
          <a:bodyPr/>
          <a:lstStyle/>
          <a:p>
            <a:endParaRPr lang="it-IT" altLang="it-IT" dirty="0"/>
          </a:p>
        </p:txBody>
      </p:sp>
      <p:pic>
        <p:nvPicPr>
          <p:cNvPr id="73732" name="Picture 4">
            <a:extLst>
              <a:ext uri="{FF2B5EF4-FFF2-40B4-BE49-F238E27FC236}">
                <a16:creationId xmlns:a16="http://schemas.microsoft.com/office/drawing/2014/main" id="{C268B494-34E3-4739-8110-7C796632D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557339"/>
            <a:ext cx="10691813" cy="50260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208213" y="836614"/>
            <a:ext cx="7772400" cy="1800225"/>
          </a:xfrm>
        </p:spPr>
        <p:txBody>
          <a:bodyPr>
            <a:normAutofit/>
          </a:bodyPr>
          <a:lstStyle/>
          <a:p>
            <a:r>
              <a:rPr lang="it-IT" altLang="it-IT" dirty="0">
                <a:solidFill>
                  <a:srgbClr val="FFFF00"/>
                </a:solidFill>
              </a:rPr>
              <a:t>DETERMINANTI DELL’INVECCHIAMENTO SANO</a:t>
            </a:r>
          </a:p>
        </p:txBody>
      </p:sp>
      <p:sp>
        <p:nvSpPr>
          <p:cNvPr id="6147" name="Rectangle 3"/>
          <p:cNvSpPr>
            <a:spLocks noGrp="1" noChangeArrowheads="1"/>
          </p:cNvSpPr>
          <p:nvPr>
            <p:ph type="subTitle" idx="1"/>
          </p:nvPr>
        </p:nvSpPr>
        <p:spPr>
          <a:xfrm>
            <a:off x="3359150" y="3141663"/>
            <a:ext cx="6153150" cy="2857500"/>
          </a:xfrm>
        </p:spPr>
        <p:txBody>
          <a:bodyPr/>
          <a:lstStyle/>
          <a:p>
            <a:pPr algn="l">
              <a:buFontTx/>
              <a:buChar char="•"/>
            </a:pPr>
            <a:r>
              <a:rPr lang="it-IT" altLang="it-IT" sz="2800" dirty="0">
                <a:solidFill>
                  <a:schemeClr val="bg1"/>
                </a:solidFill>
              </a:rPr>
              <a:t> Cure mediche			10 %</a:t>
            </a:r>
          </a:p>
          <a:p>
            <a:pPr algn="l">
              <a:buFontTx/>
              <a:buChar char="•"/>
            </a:pPr>
            <a:r>
              <a:rPr lang="it-IT" altLang="it-IT" sz="2800" dirty="0">
                <a:solidFill>
                  <a:schemeClr val="bg1"/>
                </a:solidFill>
              </a:rPr>
              <a:t> Condizioni sociali		           15 %</a:t>
            </a:r>
          </a:p>
          <a:p>
            <a:pPr algn="l">
              <a:buFontTx/>
              <a:buChar char="•"/>
            </a:pPr>
            <a:r>
              <a:rPr lang="it-IT" altLang="it-IT" sz="2800" dirty="0">
                <a:solidFill>
                  <a:schemeClr val="bg1"/>
                </a:solidFill>
              </a:rPr>
              <a:t> Genetica				25 %</a:t>
            </a:r>
          </a:p>
          <a:p>
            <a:pPr algn="l">
              <a:buFontTx/>
              <a:buChar char="•"/>
            </a:pPr>
            <a:r>
              <a:rPr lang="it-IT" altLang="it-IT" sz="2800" dirty="0">
                <a:solidFill>
                  <a:schemeClr val="bg1"/>
                </a:solidFill>
              </a:rPr>
              <a:t> Stili di vita				50 %</a:t>
            </a:r>
          </a:p>
        </p:txBody>
      </p:sp>
      <p:pic>
        <p:nvPicPr>
          <p:cNvPr id="6149" name="Picture 4" descr="centr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661026"/>
            <a:ext cx="650875" cy="1196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D8791D77-31E9-9AF9-E68F-DB76EADC4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504" y="5674344"/>
            <a:ext cx="2044497" cy="1183656"/>
          </a:xfrm>
          <a:prstGeom prst="rect">
            <a:avLst/>
          </a:prstGeom>
        </p:spPr>
      </p:pic>
    </p:spTree>
    <p:extLst>
      <p:ext uri="{BB962C8B-B14F-4D97-AF65-F5344CB8AC3E}">
        <p14:creationId xmlns:p14="http://schemas.microsoft.com/office/powerpoint/2010/main" val="3754005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a:extLst>
              <a:ext uri="{FF2B5EF4-FFF2-40B4-BE49-F238E27FC236}">
                <a16:creationId xmlns:a16="http://schemas.microsoft.com/office/drawing/2014/main" id="{17C302F6-2A64-4826-B013-63976B16A2F2}"/>
              </a:ext>
            </a:extLst>
          </p:cNvPr>
          <p:cNvGrpSpPr>
            <a:grpSpLocks/>
          </p:cNvGrpSpPr>
          <p:nvPr/>
        </p:nvGrpSpPr>
        <p:grpSpPr bwMode="auto">
          <a:xfrm>
            <a:off x="1780841" y="1160748"/>
            <a:ext cx="8630318" cy="5368640"/>
            <a:chOff x="864" y="1845"/>
            <a:chExt cx="4176" cy="1920"/>
          </a:xfrm>
          <a:solidFill>
            <a:schemeClr val="accent1">
              <a:lumMod val="20000"/>
              <a:lumOff val="80000"/>
            </a:schemeClr>
          </a:solidFill>
        </p:grpSpPr>
        <p:sp>
          <p:nvSpPr>
            <p:cNvPr id="82948" name="AutoShape 3">
              <a:extLst>
                <a:ext uri="{FF2B5EF4-FFF2-40B4-BE49-F238E27FC236}">
                  <a16:creationId xmlns:a16="http://schemas.microsoft.com/office/drawing/2014/main" id="{FA023A23-1232-4D78-8015-F37C1D93A71B}"/>
                </a:ext>
              </a:extLst>
            </p:cNvPr>
            <p:cNvSpPr>
              <a:spLocks noChangeArrowheads="1"/>
            </p:cNvSpPr>
            <p:nvPr/>
          </p:nvSpPr>
          <p:spPr bwMode="auto">
            <a:xfrm>
              <a:off x="864" y="1845"/>
              <a:ext cx="4176" cy="1920"/>
            </a:xfrm>
            <a:prstGeom prst="roundRect">
              <a:avLst>
                <a:gd name="adj" fmla="val 16667"/>
              </a:avLst>
            </a:prstGeom>
            <a:noFill/>
            <a:ln w="57150">
              <a:solidFill>
                <a:srgbClr val="00B050"/>
              </a:solidFill>
              <a:round/>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a:spcBef>
                  <a:spcPct val="0"/>
                </a:spcBef>
                <a:buNone/>
                <a:defRPr/>
              </a:pPr>
              <a:endParaRPr lang="it-IT" altLang="it-IT" sz="1800">
                <a:solidFill>
                  <a:prstClr val="black"/>
                </a:solidFill>
              </a:endParaRPr>
            </a:p>
          </p:txBody>
        </p:sp>
        <p:sp>
          <p:nvSpPr>
            <p:cNvPr id="82949" name="Rectangle 4">
              <a:extLst>
                <a:ext uri="{FF2B5EF4-FFF2-40B4-BE49-F238E27FC236}">
                  <a16:creationId xmlns:a16="http://schemas.microsoft.com/office/drawing/2014/main" id="{27C5A655-C3D8-4439-A6AB-9AA7EEF44DEA}"/>
                </a:ext>
              </a:extLst>
            </p:cNvPr>
            <p:cNvSpPr>
              <a:spLocks noChangeArrowheads="1"/>
            </p:cNvSpPr>
            <p:nvPr/>
          </p:nvSpPr>
          <p:spPr bwMode="auto">
            <a:xfrm>
              <a:off x="1004" y="1981"/>
              <a:ext cx="3422" cy="1498"/>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a:spcBef>
                  <a:spcPct val="0"/>
                </a:spcBef>
                <a:buNone/>
                <a:defRPr/>
              </a:pPr>
              <a:r>
                <a:rPr lang="it-IT" altLang="it-IT" sz="2800" b="1" dirty="0">
                  <a:solidFill>
                    <a:prstClr val="black"/>
                  </a:solidFill>
                  <a:sym typeface="Symbol" panose="05050102010706020507" pitchFamily="18" charset="2"/>
                </a:rPr>
                <a:t></a:t>
              </a:r>
              <a:r>
                <a:rPr lang="it-IT" altLang="it-IT" sz="2800" b="1" dirty="0">
                  <a:solidFill>
                    <a:prstClr val="black"/>
                  </a:solidFill>
                  <a:latin typeface="Britannic Bold" pitchFamily="34" charset="0"/>
                </a:rPr>
                <a:t> </a:t>
              </a:r>
              <a:r>
                <a:rPr lang="it-IT" altLang="it-IT" sz="2800" b="1" dirty="0" err="1">
                  <a:solidFill>
                    <a:prstClr val="black"/>
                  </a:solidFill>
                  <a:latin typeface="Britannic Bold" pitchFamily="34" charset="0"/>
                </a:rPr>
                <a:t>Eggs</a:t>
              </a:r>
              <a:r>
                <a:rPr lang="it-IT" altLang="it-IT" sz="2800" b="1" dirty="0">
                  <a:solidFill>
                    <a:prstClr val="black"/>
                  </a:solidFill>
                  <a:latin typeface="Britannic Bold" pitchFamily="34" charset="0"/>
                </a:rPr>
                <a:t> and </a:t>
              </a:r>
              <a:r>
                <a:rPr lang="it-IT" altLang="it-IT" sz="2800" b="1" dirty="0" err="1">
                  <a:solidFill>
                    <a:prstClr val="black"/>
                  </a:solidFill>
                  <a:latin typeface="Britannic Bold" pitchFamily="34" charset="0"/>
                </a:rPr>
                <a:t>cheese</a:t>
              </a:r>
              <a:endParaRPr lang="it-IT" altLang="it-IT" sz="2000" dirty="0">
                <a:solidFill>
                  <a:prstClr val="black"/>
                </a:solidFill>
                <a:sym typeface="Symbol" panose="05050102010706020507" pitchFamily="18" charset="2"/>
              </a:endParaRPr>
            </a:p>
            <a:p>
              <a:pPr defTabSz="685800">
                <a:spcBef>
                  <a:spcPct val="0"/>
                </a:spcBef>
                <a:buNone/>
                <a:defRPr/>
              </a:pPr>
              <a:r>
                <a:rPr lang="it-IT" altLang="it-IT" sz="2800" b="1" dirty="0">
                  <a:solidFill>
                    <a:prstClr val="black"/>
                  </a:solidFill>
                  <a:sym typeface="Symbol" panose="05050102010706020507" pitchFamily="18" charset="2"/>
                </a:rPr>
                <a:t> </a:t>
              </a:r>
              <a:r>
                <a:rPr lang="it-IT" altLang="it-IT" sz="2800" b="1" dirty="0">
                  <a:solidFill>
                    <a:prstClr val="black"/>
                  </a:solidFill>
                  <a:latin typeface="Britannic Bold" pitchFamily="34" charset="0"/>
                  <a:sym typeface="Symbol" panose="05050102010706020507" pitchFamily="18" charset="2"/>
                </a:rPr>
                <a:t>Red </a:t>
              </a:r>
              <a:r>
                <a:rPr lang="it-IT" altLang="it-IT" sz="2800" b="1" dirty="0" err="1">
                  <a:solidFill>
                    <a:prstClr val="black"/>
                  </a:solidFill>
                  <a:latin typeface="Britannic Bold" pitchFamily="34" charset="0"/>
                  <a:sym typeface="Symbol" panose="05050102010706020507" pitchFamily="18" charset="2"/>
                </a:rPr>
                <a:t>meat</a:t>
              </a:r>
              <a:r>
                <a:rPr lang="it-IT" altLang="it-IT" sz="2800" b="1" dirty="0">
                  <a:solidFill>
                    <a:prstClr val="black"/>
                  </a:solidFill>
                  <a:latin typeface="Britannic Bold" pitchFamily="34" charset="0"/>
                  <a:sym typeface="Symbol" panose="05050102010706020507" pitchFamily="18" charset="2"/>
                </a:rPr>
                <a:t> and </a:t>
              </a:r>
              <a:r>
                <a:rPr lang="it-IT" altLang="it-IT" sz="2800" b="1" dirty="0" err="1">
                  <a:solidFill>
                    <a:prstClr val="black"/>
                  </a:solidFill>
                  <a:latin typeface="Britannic Bold" pitchFamily="34" charset="0"/>
                  <a:sym typeface="Symbol" panose="05050102010706020507" pitchFamily="18" charset="2"/>
                </a:rPr>
                <a:t>processed</a:t>
              </a:r>
              <a:r>
                <a:rPr lang="it-IT" altLang="it-IT" sz="2800" b="1" dirty="0">
                  <a:solidFill>
                    <a:prstClr val="black"/>
                  </a:solidFill>
                  <a:latin typeface="Britannic Bold" pitchFamily="34" charset="0"/>
                  <a:sym typeface="Symbol" panose="05050102010706020507" pitchFamily="18" charset="2"/>
                </a:rPr>
                <a:t> </a:t>
              </a:r>
              <a:r>
                <a:rPr lang="it-IT" altLang="it-IT" sz="2800" b="1" dirty="0" err="1">
                  <a:solidFill>
                    <a:prstClr val="black"/>
                  </a:solidFill>
                  <a:latin typeface="Britannic Bold" pitchFamily="34" charset="0"/>
                  <a:sym typeface="Symbol" panose="05050102010706020507" pitchFamily="18" charset="2"/>
                </a:rPr>
                <a:t>meat</a:t>
              </a:r>
              <a:r>
                <a:rPr lang="it-IT" altLang="it-IT" sz="2800" b="1" dirty="0">
                  <a:solidFill>
                    <a:prstClr val="black"/>
                  </a:solidFill>
                  <a:latin typeface="Britannic Bold" pitchFamily="34" charset="0"/>
                  <a:sym typeface="Symbol" panose="05050102010706020507" pitchFamily="18" charset="2"/>
                </a:rPr>
                <a:t> </a:t>
              </a:r>
            </a:p>
            <a:p>
              <a:pPr defTabSz="685800">
                <a:spcBef>
                  <a:spcPct val="0"/>
                </a:spcBef>
                <a:buNone/>
                <a:defRPr/>
              </a:pPr>
              <a:r>
                <a:rPr lang="it-IT" altLang="it-IT" sz="2800" b="1" dirty="0">
                  <a:solidFill>
                    <a:prstClr val="black"/>
                  </a:solidFill>
                  <a:sym typeface="Symbol" panose="05050102010706020507" pitchFamily="18" charset="2"/>
                </a:rPr>
                <a:t> </a:t>
              </a:r>
              <a:r>
                <a:rPr lang="it-IT" altLang="it-IT" sz="2800" b="1" dirty="0">
                  <a:solidFill>
                    <a:prstClr val="black"/>
                  </a:solidFill>
                  <a:latin typeface="Britannic Bold" pitchFamily="34" charset="0"/>
                  <a:sym typeface="Symbol" panose="05050102010706020507" pitchFamily="18" charset="2"/>
                </a:rPr>
                <a:t>Animal </a:t>
              </a:r>
              <a:r>
                <a:rPr lang="it-IT" altLang="it-IT" sz="2800" b="1" dirty="0" err="1">
                  <a:solidFill>
                    <a:prstClr val="black"/>
                  </a:solidFill>
                  <a:latin typeface="Britannic Bold" pitchFamily="34" charset="0"/>
                  <a:sym typeface="Symbol" panose="05050102010706020507" pitchFamily="18" charset="2"/>
                </a:rPr>
                <a:t>fats</a:t>
              </a:r>
              <a:endParaRPr lang="it-IT" altLang="it-IT" sz="2800" b="1" dirty="0">
                <a:solidFill>
                  <a:prstClr val="black"/>
                </a:solidFill>
                <a:latin typeface="Britannic Bold" pitchFamily="34" charset="0"/>
                <a:sym typeface="Symbol" panose="05050102010706020507" pitchFamily="18" charset="2"/>
              </a:endParaRPr>
            </a:p>
            <a:p>
              <a:pPr defTabSz="685800">
                <a:spcBef>
                  <a:spcPct val="0"/>
                </a:spcBef>
                <a:buNone/>
                <a:defRPr/>
              </a:pPr>
              <a:r>
                <a:rPr lang="it-IT" altLang="it-IT" sz="2800" b="1" dirty="0">
                  <a:solidFill>
                    <a:prstClr val="black"/>
                  </a:solidFill>
                  <a:latin typeface="Britannic Bold" pitchFamily="34" charset="0"/>
                  <a:sym typeface="Symbol" panose="05050102010706020507" pitchFamily="18" charset="2"/>
                </a:rPr>
                <a:t> Sea food</a:t>
              </a:r>
              <a:endParaRPr lang="it-IT" altLang="it-IT" sz="2800" b="1" dirty="0">
                <a:solidFill>
                  <a:prstClr val="black"/>
                </a:solidFill>
                <a:latin typeface="Britannic Bold" pitchFamily="34" charset="0"/>
              </a:endParaRPr>
            </a:p>
            <a:p>
              <a:pPr defTabSz="685800">
                <a:spcBef>
                  <a:spcPct val="0"/>
                </a:spcBef>
                <a:buNone/>
                <a:defRPr/>
              </a:pPr>
              <a:r>
                <a:rPr lang="it-IT" altLang="it-IT" sz="2800" b="1" dirty="0">
                  <a:solidFill>
                    <a:prstClr val="black"/>
                  </a:solidFill>
                  <a:latin typeface="Britannic Bold" pitchFamily="34" charset="0"/>
                  <a:sym typeface="Symbol" panose="05050102010706020507" pitchFamily="18" charset="2"/>
                </a:rPr>
                <a:t></a:t>
              </a:r>
              <a:r>
                <a:rPr lang="it-IT" altLang="it-IT" sz="1400" b="1" dirty="0">
                  <a:solidFill>
                    <a:prstClr val="black"/>
                  </a:solidFill>
                  <a:latin typeface="Arial" panose="020B0604020202020204" pitchFamily="34" charset="0"/>
                  <a:sym typeface="Symbol" panose="05050102010706020507" pitchFamily="18" charset="2"/>
                </a:rPr>
                <a:t> </a:t>
              </a:r>
              <a:r>
                <a:rPr lang="it-IT" altLang="it-IT" sz="2800" b="1" dirty="0">
                  <a:solidFill>
                    <a:prstClr val="black"/>
                  </a:solidFill>
                  <a:latin typeface="Britannic Bold" pitchFamily="34" charset="0"/>
                  <a:sym typeface="Symbol" panose="05050102010706020507" pitchFamily="18" charset="2"/>
                </a:rPr>
                <a:t>Whole grains</a:t>
              </a:r>
              <a:endParaRPr lang="it-IT" altLang="it-IT" sz="2800" dirty="0">
                <a:solidFill>
                  <a:prstClr val="black"/>
                </a:solidFill>
                <a:latin typeface="Britannic Bold" pitchFamily="34" charset="0"/>
                <a:sym typeface="Symbol" panose="05050102010706020507" pitchFamily="18" charset="2"/>
              </a:endParaRPr>
            </a:p>
            <a:p>
              <a:pPr defTabSz="685800">
                <a:spcBef>
                  <a:spcPct val="0"/>
                </a:spcBef>
                <a:buNone/>
                <a:defRPr/>
              </a:pPr>
              <a:r>
                <a:rPr lang="it-IT" altLang="it-IT" sz="2800" b="1" dirty="0">
                  <a:solidFill>
                    <a:prstClr val="black"/>
                  </a:solidFill>
                  <a:latin typeface="Britannic Bold" pitchFamily="34" charset="0"/>
                  <a:sym typeface="Symbol" panose="05050102010706020507" pitchFamily="18" charset="2"/>
                </a:rPr>
                <a:t> </a:t>
              </a:r>
              <a:r>
                <a:rPr lang="it-IT" altLang="it-IT" sz="2800" b="1" dirty="0" err="1">
                  <a:solidFill>
                    <a:prstClr val="black"/>
                  </a:solidFill>
                  <a:latin typeface="Britannic Bold" pitchFamily="34" charset="0"/>
                  <a:sym typeface="Symbol" panose="05050102010706020507" pitchFamily="18" charset="2"/>
                </a:rPr>
                <a:t>Vegetables</a:t>
              </a:r>
              <a:r>
                <a:rPr lang="it-IT" altLang="it-IT" sz="2800" b="1" dirty="0">
                  <a:solidFill>
                    <a:prstClr val="black"/>
                  </a:solidFill>
                  <a:latin typeface="Britannic Bold" pitchFamily="34" charset="0"/>
                  <a:sym typeface="Symbol" panose="05050102010706020507" pitchFamily="18" charset="2"/>
                </a:rPr>
                <a:t> and </a:t>
              </a:r>
              <a:r>
                <a:rPr lang="it-IT" altLang="it-IT" sz="2800" b="1" dirty="0" err="1">
                  <a:solidFill>
                    <a:prstClr val="black"/>
                  </a:solidFill>
                  <a:latin typeface="Britannic Bold" pitchFamily="34" charset="0"/>
                  <a:sym typeface="Symbol" panose="05050102010706020507" pitchFamily="18" charset="2"/>
                </a:rPr>
                <a:t>legumes</a:t>
              </a:r>
              <a:endParaRPr lang="it-IT" altLang="it-IT" sz="2800" b="1" dirty="0">
                <a:solidFill>
                  <a:prstClr val="black"/>
                </a:solidFill>
                <a:latin typeface="Britannic Bold" pitchFamily="34" charset="0"/>
              </a:endParaRPr>
            </a:p>
            <a:p>
              <a:pPr defTabSz="685800">
                <a:spcBef>
                  <a:spcPct val="0"/>
                </a:spcBef>
                <a:buNone/>
                <a:defRPr/>
              </a:pPr>
              <a:r>
                <a:rPr lang="it-IT" altLang="it-IT" sz="2800" b="1" dirty="0">
                  <a:solidFill>
                    <a:prstClr val="black"/>
                  </a:solidFill>
                  <a:latin typeface="Britannic Bold" pitchFamily="34" charset="0"/>
                  <a:sym typeface="Symbol" panose="05050102010706020507" pitchFamily="18" charset="2"/>
                </a:rPr>
                <a:t></a:t>
              </a:r>
              <a:r>
                <a:rPr lang="it-IT" altLang="it-IT" sz="2800" b="1" dirty="0">
                  <a:solidFill>
                    <a:prstClr val="black"/>
                  </a:solidFill>
                  <a:latin typeface="Britannic Bold" pitchFamily="34" charset="0"/>
                </a:rPr>
                <a:t> Olive oil</a:t>
              </a:r>
            </a:p>
            <a:p>
              <a:pPr defTabSz="685800">
                <a:spcBef>
                  <a:spcPct val="0"/>
                </a:spcBef>
                <a:buNone/>
                <a:defRPr/>
              </a:pPr>
              <a:r>
                <a:rPr lang="it-IT" altLang="it-IT" sz="2800" b="1" dirty="0">
                  <a:solidFill>
                    <a:prstClr val="black"/>
                  </a:solidFill>
                  <a:latin typeface="Britannic Bold" pitchFamily="34" charset="0"/>
                  <a:sym typeface="Symbol" panose="05050102010706020507" pitchFamily="18" charset="2"/>
                </a:rPr>
                <a:t> </a:t>
              </a:r>
              <a:r>
                <a:rPr lang="it-IT" altLang="it-IT" sz="2800" b="1" dirty="0" err="1">
                  <a:solidFill>
                    <a:prstClr val="black"/>
                  </a:solidFill>
                  <a:latin typeface="Britannic Bold" pitchFamily="34" charset="0"/>
                </a:rPr>
                <a:t>Fresh</a:t>
              </a:r>
              <a:r>
                <a:rPr lang="it-IT" altLang="it-IT" sz="2800" b="1" dirty="0">
                  <a:solidFill>
                    <a:prstClr val="black"/>
                  </a:solidFill>
                  <a:latin typeface="Britannic Bold" pitchFamily="34" charset="0"/>
                </a:rPr>
                <a:t> </a:t>
              </a:r>
              <a:r>
                <a:rPr lang="it-IT" altLang="it-IT" sz="2800" b="1" dirty="0" err="1">
                  <a:solidFill>
                    <a:prstClr val="black"/>
                  </a:solidFill>
                  <a:latin typeface="Britannic Bold" pitchFamily="34" charset="0"/>
                </a:rPr>
                <a:t>fruits</a:t>
              </a:r>
              <a:r>
                <a:rPr lang="it-IT" altLang="it-IT" sz="2800" b="1" dirty="0">
                  <a:solidFill>
                    <a:prstClr val="black"/>
                  </a:solidFill>
                  <a:latin typeface="Britannic Bold" pitchFamily="34" charset="0"/>
                </a:rPr>
                <a:t> and nuts</a:t>
              </a:r>
            </a:p>
          </p:txBody>
        </p:sp>
      </p:grpSp>
      <p:pic>
        <p:nvPicPr>
          <p:cNvPr id="20484" name="Immagine 5">
            <a:extLst>
              <a:ext uri="{FF2B5EF4-FFF2-40B4-BE49-F238E27FC236}">
                <a16:creationId xmlns:a16="http://schemas.microsoft.com/office/drawing/2014/main" id="{E4E94F42-A988-4C71-9A88-BF9A4B5AC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9096" y="4294386"/>
            <a:ext cx="2532063"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CAC5A535-6F68-4B29-9AAC-EFE47B2BF150}"/>
              </a:ext>
            </a:extLst>
          </p:cNvPr>
          <p:cNvSpPr txBox="1"/>
          <p:nvPr/>
        </p:nvSpPr>
        <p:spPr>
          <a:xfrm>
            <a:off x="1343026" y="151591"/>
            <a:ext cx="9386887" cy="584775"/>
          </a:xfrm>
          <a:prstGeom prst="rect">
            <a:avLst/>
          </a:prstGeom>
          <a:noFill/>
        </p:spPr>
        <p:txBody>
          <a:bodyPr wrap="square" rtlCol="0">
            <a:spAutoFit/>
          </a:bodyPr>
          <a:lstStyle/>
          <a:p>
            <a:pPr algn="ctr"/>
            <a:r>
              <a:rPr lang="it-IT" sz="3200" b="1" dirty="0" err="1">
                <a:solidFill>
                  <a:srgbClr val="FF0000"/>
                </a:solidFill>
              </a:rPr>
              <a:t>Characteristics</a:t>
            </a:r>
            <a:r>
              <a:rPr lang="it-IT" sz="3200" b="1" dirty="0">
                <a:solidFill>
                  <a:srgbClr val="FF0000"/>
                </a:solidFill>
              </a:rPr>
              <a:t> food </a:t>
            </a:r>
            <a:r>
              <a:rPr lang="it-IT" sz="3200" b="1" dirty="0" err="1">
                <a:solidFill>
                  <a:srgbClr val="FF0000"/>
                </a:solidFill>
              </a:rPr>
              <a:t>choices</a:t>
            </a:r>
            <a:r>
              <a:rPr lang="it-IT" sz="3200" b="1" dirty="0">
                <a:solidFill>
                  <a:srgbClr val="FF0000"/>
                </a:solidFill>
              </a:rPr>
              <a:t> of the </a:t>
            </a:r>
            <a:r>
              <a:rPr lang="it-IT" sz="3200" b="1" dirty="0" err="1">
                <a:solidFill>
                  <a:srgbClr val="FF0000"/>
                </a:solidFill>
              </a:rPr>
              <a:t>Mediterranean</a:t>
            </a:r>
            <a:r>
              <a:rPr lang="it-IT" sz="3200" b="1" dirty="0">
                <a:solidFill>
                  <a:srgbClr val="FF0000"/>
                </a:solidFill>
              </a:rPr>
              <a:t> </a:t>
            </a:r>
            <a:r>
              <a:rPr lang="it-IT" sz="3200" b="1" dirty="0" err="1">
                <a:solidFill>
                  <a:srgbClr val="FF0000"/>
                </a:solidFill>
              </a:rPr>
              <a:t>diet</a:t>
            </a:r>
            <a:endParaRPr lang="it-IT" sz="3200" b="1" dirty="0">
              <a:solidFill>
                <a:srgbClr val="FF0000"/>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1C53FA0E-FB72-4863-B137-90DFB40F9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498" y="1568450"/>
            <a:ext cx="8047005" cy="444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asellaDiTesto 1">
            <a:extLst>
              <a:ext uri="{FF2B5EF4-FFF2-40B4-BE49-F238E27FC236}">
                <a16:creationId xmlns:a16="http://schemas.microsoft.com/office/drawing/2014/main" id="{8F7B70D6-FB61-4F9C-8ED3-5E387D891C47}"/>
              </a:ext>
            </a:extLst>
          </p:cNvPr>
          <p:cNvSpPr txBox="1">
            <a:spLocks noChangeArrowheads="1"/>
          </p:cNvSpPr>
          <p:nvPr/>
        </p:nvSpPr>
        <p:spPr bwMode="auto">
          <a:xfrm>
            <a:off x="1736726" y="387986"/>
            <a:ext cx="8931275" cy="1015663"/>
          </a:xfrm>
          <a:prstGeom prst="rect">
            <a:avLst/>
          </a:prstGeom>
          <a:noFill/>
          <a:ln>
            <a:noFill/>
          </a:ln>
        </p:spPr>
        <p:txBody>
          <a:bodyPr>
            <a:spAutoFit/>
          </a:bodyPr>
          <a:lstStyle>
            <a:lvl1pPr eaLnBrk="0" hangingPunct="0">
              <a:defRPr sz="1600">
                <a:solidFill>
                  <a:srgbClr val="020060"/>
                </a:solidFill>
                <a:latin typeface="Arial" charset="0"/>
                <a:cs typeface="Arial" charset="0"/>
              </a:defRPr>
            </a:lvl1pPr>
            <a:lvl2pPr marL="742950" indent="-285750" eaLnBrk="0" hangingPunct="0">
              <a:defRPr sz="1600">
                <a:solidFill>
                  <a:srgbClr val="020060"/>
                </a:solidFill>
                <a:latin typeface="Arial" charset="0"/>
                <a:cs typeface="Arial" charset="0"/>
              </a:defRPr>
            </a:lvl2pPr>
            <a:lvl3pPr marL="1143000" indent="-228600" eaLnBrk="0" hangingPunct="0">
              <a:defRPr sz="1600">
                <a:solidFill>
                  <a:srgbClr val="020060"/>
                </a:solidFill>
                <a:latin typeface="Arial" charset="0"/>
                <a:cs typeface="Arial" charset="0"/>
              </a:defRPr>
            </a:lvl3pPr>
            <a:lvl4pPr marL="1600200" indent="-228600" eaLnBrk="0" hangingPunct="0">
              <a:defRPr sz="1600">
                <a:solidFill>
                  <a:srgbClr val="020060"/>
                </a:solidFill>
                <a:latin typeface="Arial" charset="0"/>
                <a:cs typeface="Arial" charset="0"/>
              </a:defRPr>
            </a:lvl4pPr>
            <a:lvl5pPr marL="2057400" indent="-228600" eaLnBrk="0" hangingPunct="0">
              <a:defRPr sz="1600">
                <a:solidFill>
                  <a:srgbClr val="020060"/>
                </a:solidFill>
                <a:latin typeface="Arial" charset="0"/>
                <a:cs typeface="Arial" charset="0"/>
              </a:defRPr>
            </a:lvl5pPr>
            <a:lvl6pPr marL="2514600" indent="-228600" eaLnBrk="0" fontAlgn="base" hangingPunct="0">
              <a:spcBef>
                <a:spcPct val="0"/>
              </a:spcBef>
              <a:spcAft>
                <a:spcPct val="0"/>
              </a:spcAft>
              <a:defRPr sz="1600">
                <a:solidFill>
                  <a:srgbClr val="020060"/>
                </a:solidFill>
                <a:latin typeface="Arial" charset="0"/>
                <a:cs typeface="Arial" charset="0"/>
              </a:defRPr>
            </a:lvl6pPr>
            <a:lvl7pPr marL="2971800" indent="-228600" eaLnBrk="0" fontAlgn="base" hangingPunct="0">
              <a:spcBef>
                <a:spcPct val="0"/>
              </a:spcBef>
              <a:spcAft>
                <a:spcPct val="0"/>
              </a:spcAft>
              <a:defRPr sz="1600">
                <a:solidFill>
                  <a:srgbClr val="020060"/>
                </a:solidFill>
                <a:latin typeface="Arial" charset="0"/>
                <a:cs typeface="Arial" charset="0"/>
              </a:defRPr>
            </a:lvl7pPr>
            <a:lvl8pPr marL="3429000" indent="-228600" eaLnBrk="0" fontAlgn="base" hangingPunct="0">
              <a:spcBef>
                <a:spcPct val="0"/>
              </a:spcBef>
              <a:spcAft>
                <a:spcPct val="0"/>
              </a:spcAft>
              <a:defRPr sz="1600">
                <a:solidFill>
                  <a:srgbClr val="020060"/>
                </a:solidFill>
                <a:latin typeface="Arial" charset="0"/>
                <a:cs typeface="Arial" charset="0"/>
              </a:defRPr>
            </a:lvl8pPr>
            <a:lvl9pPr marL="3886200" indent="-228600" eaLnBrk="0" fontAlgn="base" hangingPunct="0">
              <a:spcBef>
                <a:spcPct val="0"/>
              </a:spcBef>
              <a:spcAft>
                <a:spcPct val="0"/>
              </a:spcAft>
              <a:defRPr sz="1600">
                <a:solidFill>
                  <a:srgbClr val="020060"/>
                </a:solidFill>
                <a:latin typeface="Arial" charset="0"/>
                <a:cs typeface="Arial" charset="0"/>
              </a:defRPr>
            </a:lvl9pPr>
          </a:lstStyle>
          <a:p>
            <a:pPr algn="ctr" defTabSz="685800" eaLnBrk="1" hangingPunct="1">
              <a:defRPr/>
            </a:pPr>
            <a:r>
              <a:rPr lang="en-US" sz="2000" b="1" dirty="0">
                <a:solidFill>
                  <a:srgbClr val="FF0000"/>
                </a:solidFill>
              </a:rPr>
              <a:t>Implementation of two of the food choices characteristic of the traditional Mediterranean diet is associated with a 20% reduction in </a:t>
            </a:r>
          </a:p>
          <a:p>
            <a:pPr algn="ctr" defTabSz="685800" eaLnBrk="1" hangingPunct="1">
              <a:defRPr/>
            </a:pPr>
            <a:r>
              <a:rPr lang="en-US" sz="2000" b="1" dirty="0">
                <a:solidFill>
                  <a:srgbClr val="FF0000"/>
                </a:solidFill>
              </a:rPr>
              <a:t>all-cause mortality</a:t>
            </a:r>
          </a:p>
        </p:txBody>
      </p:sp>
      <p:sp>
        <p:nvSpPr>
          <p:cNvPr id="21508" name="CasellaDiTesto 2">
            <a:extLst>
              <a:ext uri="{FF2B5EF4-FFF2-40B4-BE49-F238E27FC236}">
                <a16:creationId xmlns:a16="http://schemas.microsoft.com/office/drawing/2014/main" id="{E6F61CC1-81D7-400E-B808-97C6708A5875}"/>
              </a:ext>
            </a:extLst>
          </p:cNvPr>
          <p:cNvSpPr txBox="1">
            <a:spLocks noChangeArrowheads="1"/>
          </p:cNvSpPr>
          <p:nvPr/>
        </p:nvSpPr>
        <p:spPr bwMode="auto">
          <a:xfrm>
            <a:off x="6960096" y="6470016"/>
            <a:ext cx="3529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it-IT" altLang="it-IT" sz="1200">
                <a:cs typeface="Arial" panose="020B0604020202020204" pitchFamily="34" charset="0"/>
              </a:rPr>
              <a:t>Sofi F et al BMJ 2008</a:t>
            </a:r>
          </a:p>
        </p:txBody>
      </p:sp>
      <p:sp>
        <p:nvSpPr>
          <p:cNvPr id="2" name="CasellaDiTesto 1">
            <a:extLst>
              <a:ext uri="{FF2B5EF4-FFF2-40B4-BE49-F238E27FC236}">
                <a16:creationId xmlns:a16="http://schemas.microsoft.com/office/drawing/2014/main" id="{E51D2B8C-0420-4A5C-860A-04182E2D4DAF}"/>
              </a:ext>
            </a:extLst>
          </p:cNvPr>
          <p:cNvSpPr txBox="1"/>
          <p:nvPr/>
        </p:nvSpPr>
        <p:spPr>
          <a:xfrm>
            <a:off x="10056814" y="1268414"/>
            <a:ext cx="611187" cy="300037"/>
          </a:xfrm>
          <a:prstGeom prst="rect">
            <a:avLst/>
          </a:prstGeom>
          <a:solidFill>
            <a:schemeClr val="bg1"/>
          </a:solidFill>
        </p:spPr>
        <p:txBody>
          <a:bodyPr>
            <a:spAutoFit/>
          </a:bodyPr>
          <a:lstStyle/>
          <a:p>
            <a:pPr defTabSz="685800">
              <a:defRPr/>
            </a:pPr>
            <a:endParaRPr lang="it-IT" sz="1350" dirty="0">
              <a:solidFill>
                <a:prstClr val="black"/>
              </a:solidFill>
              <a:latin typeface="Calibri" panose="020F0502020204030204"/>
            </a:endParaRPr>
          </a:p>
        </p:txBody>
      </p:sp>
      <p:sp>
        <p:nvSpPr>
          <p:cNvPr id="3" name="CasellaDiTesto 2">
            <a:extLst>
              <a:ext uri="{FF2B5EF4-FFF2-40B4-BE49-F238E27FC236}">
                <a16:creationId xmlns:a16="http://schemas.microsoft.com/office/drawing/2014/main" id="{33E9607A-58F4-474C-B686-FD6B30BDEF40}"/>
              </a:ext>
            </a:extLst>
          </p:cNvPr>
          <p:cNvSpPr txBox="1"/>
          <p:nvPr/>
        </p:nvSpPr>
        <p:spPr>
          <a:xfrm>
            <a:off x="9937751" y="1268414"/>
            <a:ext cx="119063" cy="300037"/>
          </a:xfrm>
          <a:prstGeom prst="rect">
            <a:avLst/>
          </a:prstGeom>
          <a:solidFill>
            <a:schemeClr val="bg1"/>
          </a:solidFill>
        </p:spPr>
        <p:txBody>
          <a:bodyPr>
            <a:spAutoFit/>
          </a:bodyPr>
          <a:lstStyle/>
          <a:p>
            <a:pPr defTabSz="685800">
              <a:defRPr/>
            </a:pPr>
            <a:endParaRPr lang="it-IT" sz="1350" dirty="0">
              <a:solidFill>
                <a:prstClr val="black"/>
              </a:solidFill>
              <a:latin typeface="Calibri" panose="020F050202020403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029" name="Group 61">
            <a:extLst>
              <a:ext uri="{FF2B5EF4-FFF2-40B4-BE49-F238E27FC236}">
                <a16:creationId xmlns:a16="http://schemas.microsoft.com/office/drawing/2014/main" id="{EE19BC0A-A51B-498E-A0C5-C81C53843FAC}"/>
              </a:ext>
            </a:extLst>
          </p:cNvPr>
          <p:cNvGraphicFramePr>
            <a:graphicFrameLocks noGrp="1"/>
          </p:cNvGraphicFramePr>
          <p:nvPr>
            <p:ph idx="1"/>
            <p:extLst>
              <p:ext uri="{D42A27DB-BD31-4B8C-83A1-F6EECF244321}">
                <p14:modId xmlns:p14="http://schemas.microsoft.com/office/powerpoint/2010/main" val="4237835273"/>
              </p:ext>
            </p:extLst>
          </p:nvPr>
        </p:nvGraphicFramePr>
        <p:xfrm>
          <a:off x="171451" y="404816"/>
          <a:ext cx="11876615" cy="4918936"/>
        </p:xfrm>
        <a:graphic>
          <a:graphicData uri="http://schemas.openxmlformats.org/drawingml/2006/table">
            <a:tbl>
              <a:tblPr/>
              <a:tblGrid>
                <a:gridCol w="3576961">
                  <a:extLst>
                    <a:ext uri="{9D8B030D-6E8A-4147-A177-3AD203B41FA5}">
                      <a16:colId xmlns:a16="http://schemas.microsoft.com/office/drawing/2014/main" val="20000"/>
                    </a:ext>
                  </a:extLst>
                </a:gridCol>
                <a:gridCol w="4171289">
                  <a:extLst>
                    <a:ext uri="{9D8B030D-6E8A-4147-A177-3AD203B41FA5}">
                      <a16:colId xmlns:a16="http://schemas.microsoft.com/office/drawing/2014/main" val="20001"/>
                    </a:ext>
                  </a:extLst>
                </a:gridCol>
                <a:gridCol w="4128365">
                  <a:extLst>
                    <a:ext uri="{9D8B030D-6E8A-4147-A177-3AD203B41FA5}">
                      <a16:colId xmlns:a16="http://schemas.microsoft.com/office/drawing/2014/main" val="20002"/>
                    </a:ext>
                  </a:extLst>
                </a:gridCol>
              </a:tblGrid>
              <a:tr h="1881184">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1" i="0" u="none" strike="noStrike" cap="none" normalizeH="0" baseline="0" dirty="0">
                          <a:ln>
                            <a:noFill/>
                          </a:ln>
                          <a:solidFill>
                            <a:srgbClr val="FF0000"/>
                          </a:solidFill>
                          <a:effectLst/>
                          <a:latin typeface="Times New Roman" pitchFamily="18" charset="0"/>
                        </a:rPr>
                        <a:t>L’indice di mediterraneità della dieta abituale nella popolazione di una località rurale dell’ Italia meridionale (Pollica, SA) si è ridotto di circa il 40% durante un periodo di 20 anni</a:t>
                      </a:r>
                      <a:endParaRPr kumimoji="0" lang="en-US" sz="2400" b="1" i="0" u="none" strike="noStrike" cap="none" normalizeH="0" baseline="0" dirty="0">
                        <a:ln>
                          <a:noFill/>
                        </a:ln>
                        <a:solidFill>
                          <a:srgbClr val="FF0000"/>
                        </a:solidFill>
                        <a:effectLst/>
                        <a:latin typeface="Times New Roman" pitchFamily="18" charset="0"/>
                      </a:endParaRPr>
                    </a:p>
                  </a:txBody>
                  <a:tcPr marL="120007" marR="120007" marT="46778" marB="467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18854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lumMod val="95000"/>
                              <a:lumOff val="5000"/>
                            </a:schemeClr>
                          </a:solidFill>
                          <a:effectLst/>
                          <a:latin typeface="Times New Roman" pitchFamily="18" charset="0"/>
                        </a:rPr>
                        <a:t>Anno </a:t>
                      </a:r>
                      <a:r>
                        <a:rPr kumimoji="0" lang="en-US" sz="2800" b="0" i="0" u="none" strike="noStrike" cap="none" normalizeH="0" baseline="0" dirty="0" err="1">
                          <a:ln>
                            <a:noFill/>
                          </a:ln>
                          <a:solidFill>
                            <a:schemeClr val="tx1">
                              <a:lumMod val="95000"/>
                              <a:lumOff val="5000"/>
                            </a:schemeClr>
                          </a:solidFill>
                          <a:effectLst/>
                          <a:latin typeface="Times New Roman" pitchFamily="18" charset="0"/>
                        </a:rPr>
                        <a:t>della</a:t>
                      </a:r>
                      <a:r>
                        <a:rPr kumimoji="0" lang="en-US" sz="2800" b="0" i="0" u="none" strike="noStrike" cap="none" normalizeH="0" baseline="0" dirty="0">
                          <a:ln>
                            <a:noFill/>
                          </a:ln>
                          <a:solidFill>
                            <a:schemeClr val="tx1">
                              <a:lumMod val="95000"/>
                              <a:lumOff val="5000"/>
                            </a:schemeClr>
                          </a:solidFill>
                          <a:effectLst/>
                          <a:latin typeface="Times New Roman" pitchFamily="18" charset="0"/>
                        </a:rPr>
                        <a:t> </a:t>
                      </a:r>
                      <a:r>
                        <a:rPr kumimoji="0" lang="en-US" sz="2800" b="0" i="0" u="none" strike="noStrike" cap="none" normalizeH="0" baseline="0" dirty="0" err="1">
                          <a:ln>
                            <a:noFill/>
                          </a:ln>
                          <a:solidFill>
                            <a:schemeClr val="tx1">
                              <a:lumMod val="95000"/>
                              <a:lumOff val="5000"/>
                            </a:schemeClr>
                          </a:solidFill>
                          <a:effectLst/>
                          <a:latin typeface="Times New Roman" pitchFamily="18" charset="0"/>
                        </a:rPr>
                        <a:t>rilevazione</a:t>
                      </a:r>
                      <a:endParaRPr kumimoji="0" lang="en-US" sz="2800" b="0" i="0" u="none" strike="noStrike" cap="none" normalizeH="0" baseline="0" dirty="0">
                        <a:ln>
                          <a:noFill/>
                        </a:ln>
                        <a:solidFill>
                          <a:schemeClr val="tx1">
                            <a:lumMod val="95000"/>
                            <a:lumOff val="5000"/>
                          </a:schemeClr>
                        </a:solidFill>
                        <a:effectLst/>
                        <a:latin typeface="Times New Roman" pitchFamily="18" charset="0"/>
                      </a:endParaRPr>
                    </a:p>
                  </a:txBody>
                  <a:tcPr marL="120007" marR="120007" marT="46778" marB="467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lumMod val="95000"/>
                              <a:lumOff val="5000"/>
                            </a:schemeClr>
                          </a:solidFill>
                          <a:effectLst/>
                          <a:latin typeface="Times New Roman" pitchFamily="18" charset="0"/>
                        </a:rPr>
                        <a:t>Indice</a:t>
                      </a:r>
                      <a:r>
                        <a:rPr kumimoji="0" lang="en-US" sz="2800" b="0" i="0" u="none" strike="noStrike" cap="none" normalizeH="0" baseline="0" dirty="0">
                          <a:ln>
                            <a:noFill/>
                          </a:ln>
                          <a:solidFill>
                            <a:schemeClr val="tx1">
                              <a:lumMod val="95000"/>
                              <a:lumOff val="5000"/>
                            </a:schemeClr>
                          </a:solidFill>
                          <a:effectLst/>
                          <a:latin typeface="Times New Roman" pitchFamily="18" charset="0"/>
                        </a:rPr>
                        <a:t> di </a:t>
                      </a:r>
                      <a:r>
                        <a:rPr kumimoji="0" lang="en-US" sz="2800" b="0" i="0" u="none" strike="noStrike" cap="none" normalizeH="0" baseline="0" dirty="0" err="1">
                          <a:ln>
                            <a:noFill/>
                          </a:ln>
                          <a:solidFill>
                            <a:schemeClr val="tx1">
                              <a:lumMod val="95000"/>
                              <a:lumOff val="5000"/>
                            </a:schemeClr>
                          </a:solidFill>
                          <a:effectLst/>
                          <a:latin typeface="Times New Roman" pitchFamily="18" charset="0"/>
                        </a:rPr>
                        <a:t>adeguatezza</a:t>
                      </a:r>
                      <a:r>
                        <a:rPr kumimoji="0" lang="en-US" sz="2800" b="0" i="0" u="none" strike="noStrike" cap="none" normalizeH="0" baseline="0" dirty="0">
                          <a:ln>
                            <a:noFill/>
                          </a:ln>
                          <a:solidFill>
                            <a:schemeClr val="tx1">
                              <a:lumMod val="95000"/>
                              <a:lumOff val="5000"/>
                            </a:schemeClr>
                          </a:solidFill>
                          <a:effectLst/>
                          <a:latin typeface="Times New Roman" pitchFamily="18" charset="0"/>
                        </a:rPr>
                        <a:t> </a:t>
                      </a:r>
                      <a:r>
                        <a:rPr kumimoji="0" lang="en-US" sz="2800" b="0" i="0" u="none" strike="noStrike" cap="none" normalizeH="0" baseline="0" dirty="0" err="1">
                          <a:ln>
                            <a:noFill/>
                          </a:ln>
                          <a:solidFill>
                            <a:schemeClr val="tx1">
                              <a:lumMod val="95000"/>
                              <a:lumOff val="5000"/>
                            </a:schemeClr>
                          </a:solidFill>
                          <a:effectLst/>
                          <a:latin typeface="Times New Roman" pitchFamily="18" charset="0"/>
                        </a:rPr>
                        <a:t>mediterranea</a:t>
                      </a:r>
                      <a:r>
                        <a:rPr kumimoji="0" lang="en-US" sz="2800" b="0" i="0" u="none" strike="noStrike" cap="none" normalizeH="0" baseline="0" dirty="0">
                          <a:ln>
                            <a:noFill/>
                          </a:ln>
                          <a:solidFill>
                            <a:schemeClr val="tx1">
                              <a:lumMod val="95000"/>
                              <a:lumOff val="5000"/>
                            </a:schemeClr>
                          </a:solidFill>
                          <a:effectLst/>
                          <a:latin typeface="Times New Roman" pitchFamily="18" charset="0"/>
                        </a:rPr>
                        <a:t> (MAI)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dirty="0" err="1">
                          <a:ln>
                            <a:noFill/>
                          </a:ln>
                          <a:solidFill>
                            <a:schemeClr val="tx1">
                              <a:lumMod val="95000"/>
                              <a:lumOff val="5000"/>
                            </a:schemeClr>
                          </a:solidFill>
                          <a:effectLst/>
                          <a:latin typeface="Times New Roman" pitchFamily="18" charset="0"/>
                        </a:rPr>
                        <a:t>Maschi</a:t>
                      </a:r>
                      <a:endParaRPr kumimoji="0" lang="en-US" sz="2800" b="0" i="1" u="none" strike="noStrike" cap="none" normalizeH="0" baseline="0" dirty="0">
                        <a:ln>
                          <a:noFill/>
                        </a:ln>
                        <a:solidFill>
                          <a:schemeClr val="tx1">
                            <a:lumMod val="95000"/>
                            <a:lumOff val="5000"/>
                          </a:schemeClr>
                        </a:solidFill>
                        <a:effectLst/>
                        <a:latin typeface="Times New Roman" pitchFamily="18" charset="0"/>
                      </a:endParaRPr>
                    </a:p>
                  </a:txBody>
                  <a:tcPr marL="120007" marR="120007" marT="46778" marB="467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lumMod val="95000"/>
                              <a:lumOff val="5000"/>
                            </a:schemeClr>
                          </a:solidFill>
                          <a:effectLst/>
                          <a:latin typeface="Times New Roman" pitchFamily="18" charset="0"/>
                        </a:rPr>
                        <a:t>Indice</a:t>
                      </a:r>
                      <a:r>
                        <a:rPr kumimoji="0" lang="en-US" sz="2800" b="0" i="0" u="none" strike="noStrike" cap="none" normalizeH="0" baseline="0" dirty="0">
                          <a:ln>
                            <a:noFill/>
                          </a:ln>
                          <a:solidFill>
                            <a:schemeClr val="tx1">
                              <a:lumMod val="95000"/>
                              <a:lumOff val="5000"/>
                            </a:schemeClr>
                          </a:solidFill>
                          <a:effectLst/>
                          <a:latin typeface="Times New Roman" pitchFamily="18" charset="0"/>
                        </a:rPr>
                        <a:t> di </a:t>
                      </a:r>
                      <a:r>
                        <a:rPr kumimoji="0" lang="en-US" sz="2800" b="0" i="0" u="none" strike="noStrike" cap="none" normalizeH="0" baseline="0" dirty="0" err="1">
                          <a:ln>
                            <a:noFill/>
                          </a:ln>
                          <a:solidFill>
                            <a:schemeClr val="tx1">
                              <a:lumMod val="95000"/>
                              <a:lumOff val="5000"/>
                            </a:schemeClr>
                          </a:solidFill>
                          <a:effectLst/>
                          <a:latin typeface="Times New Roman" pitchFamily="18" charset="0"/>
                        </a:rPr>
                        <a:t>adeguatezza</a:t>
                      </a:r>
                      <a:r>
                        <a:rPr kumimoji="0" lang="en-US" sz="2800" b="0" i="0" u="none" strike="noStrike" cap="none" normalizeH="0" baseline="0" dirty="0">
                          <a:ln>
                            <a:noFill/>
                          </a:ln>
                          <a:solidFill>
                            <a:schemeClr val="tx1">
                              <a:lumMod val="95000"/>
                              <a:lumOff val="5000"/>
                            </a:schemeClr>
                          </a:solidFill>
                          <a:effectLst/>
                          <a:latin typeface="Times New Roman" pitchFamily="18" charset="0"/>
                        </a:rPr>
                        <a:t> </a:t>
                      </a:r>
                      <a:r>
                        <a:rPr kumimoji="0" lang="en-US" sz="2800" b="0" i="0" u="none" strike="noStrike" cap="none" normalizeH="0" baseline="0" dirty="0" err="1">
                          <a:ln>
                            <a:noFill/>
                          </a:ln>
                          <a:solidFill>
                            <a:schemeClr val="tx1">
                              <a:lumMod val="95000"/>
                              <a:lumOff val="5000"/>
                            </a:schemeClr>
                          </a:solidFill>
                          <a:effectLst/>
                          <a:latin typeface="Times New Roman" pitchFamily="18" charset="0"/>
                        </a:rPr>
                        <a:t>mediterranea</a:t>
                      </a:r>
                      <a:r>
                        <a:rPr kumimoji="0" lang="en-US" sz="2800" b="0" i="0" u="none" strike="noStrike" cap="none" normalizeH="0" baseline="0" dirty="0">
                          <a:ln>
                            <a:noFill/>
                          </a:ln>
                          <a:solidFill>
                            <a:schemeClr val="tx1">
                              <a:lumMod val="95000"/>
                              <a:lumOff val="5000"/>
                            </a:schemeClr>
                          </a:solidFill>
                          <a:effectLst/>
                          <a:latin typeface="Times New Roman" pitchFamily="18" charset="0"/>
                        </a:rPr>
                        <a:t> (MAI)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dirty="0" err="1">
                          <a:ln>
                            <a:noFill/>
                          </a:ln>
                          <a:solidFill>
                            <a:schemeClr val="tx1">
                              <a:lumMod val="95000"/>
                              <a:lumOff val="5000"/>
                            </a:schemeClr>
                          </a:solidFill>
                          <a:effectLst/>
                          <a:latin typeface="Times New Roman" pitchFamily="18" charset="0"/>
                        </a:rPr>
                        <a:t>Femmine</a:t>
                      </a:r>
                      <a:endParaRPr kumimoji="0" lang="en-US" sz="2800" b="0" i="1" u="none" strike="noStrike" cap="none" normalizeH="0" baseline="0" dirty="0">
                        <a:ln>
                          <a:noFill/>
                        </a:ln>
                        <a:solidFill>
                          <a:schemeClr val="tx1">
                            <a:lumMod val="95000"/>
                            <a:lumOff val="5000"/>
                          </a:schemeClr>
                        </a:solidFill>
                        <a:effectLst/>
                        <a:latin typeface="Times New Roman" pitchFamily="18" charset="0"/>
                      </a:endParaRPr>
                    </a:p>
                  </a:txBody>
                  <a:tcPr marL="120007" marR="120007" marT="46778" marB="467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52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lumMod val="95000"/>
                              <a:lumOff val="5000"/>
                            </a:schemeClr>
                          </a:solidFill>
                          <a:effectLst/>
                          <a:latin typeface="Times New Roman" pitchFamily="18" charset="0"/>
                        </a:rPr>
                        <a:t>1967</a:t>
                      </a:r>
                    </a:p>
                  </a:txBody>
                  <a:tcPr marL="120007" marR="120007" marT="46778" marB="467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2060"/>
                          </a:solidFill>
                          <a:effectLst/>
                          <a:latin typeface="Times New Roman" pitchFamily="18" charset="0"/>
                        </a:rPr>
                        <a:t>6.0 </a:t>
                      </a:r>
                      <a:r>
                        <a:rPr kumimoji="0" lang="en-US" sz="2800" b="0" i="0" u="none" strike="noStrike" cap="none" normalizeH="0" baseline="0" dirty="0">
                          <a:ln>
                            <a:noFill/>
                          </a:ln>
                          <a:solidFill>
                            <a:srgbClr val="002060"/>
                          </a:solidFill>
                          <a:effectLst/>
                          <a:latin typeface="Times New Roman" pitchFamily="18" charset="0"/>
                        </a:rPr>
                        <a:t> (5.6-6.3)</a:t>
                      </a:r>
                    </a:p>
                  </a:txBody>
                  <a:tcPr marL="120007" marR="120007" marT="46778" marB="467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2060"/>
                          </a:solidFill>
                          <a:effectLst/>
                          <a:latin typeface="Times New Roman" pitchFamily="18" charset="0"/>
                        </a:rPr>
                        <a:t>5.7</a:t>
                      </a:r>
                      <a:r>
                        <a:rPr kumimoji="0" lang="en-US" sz="2800" b="0" i="0" u="none" strike="noStrike" cap="none" normalizeH="0" baseline="0" dirty="0">
                          <a:ln>
                            <a:noFill/>
                          </a:ln>
                          <a:solidFill>
                            <a:srgbClr val="002060"/>
                          </a:solidFill>
                          <a:effectLst/>
                          <a:latin typeface="Times New Roman" pitchFamily="18" charset="0"/>
                        </a:rPr>
                        <a:t> (4.2-7.2)</a:t>
                      </a:r>
                    </a:p>
                  </a:txBody>
                  <a:tcPr marL="120007" marR="120007" marT="46778" marB="467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70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lumMod val="95000"/>
                              <a:lumOff val="5000"/>
                            </a:schemeClr>
                          </a:solidFill>
                          <a:effectLst/>
                          <a:latin typeface="Times New Roman" pitchFamily="18" charset="0"/>
                        </a:rPr>
                        <a:t>1999</a:t>
                      </a:r>
                    </a:p>
                  </a:txBody>
                  <a:tcPr marL="120007" marR="120007" marT="46778" marB="467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2060"/>
                          </a:solidFill>
                          <a:effectLst/>
                          <a:latin typeface="Times New Roman" pitchFamily="18" charset="0"/>
                        </a:rPr>
                        <a:t>3.4</a:t>
                      </a:r>
                      <a:r>
                        <a:rPr kumimoji="0" lang="en-US" sz="2800" b="0" i="0" u="none" strike="noStrike" cap="none" normalizeH="0" baseline="0" dirty="0">
                          <a:ln>
                            <a:noFill/>
                          </a:ln>
                          <a:solidFill>
                            <a:srgbClr val="002060"/>
                          </a:solidFill>
                          <a:effectLst/>
                          <a:latin typeface="Times New Roman" pitchFamily="18" charset="0"/>
                        </a:rPr>
                        <a:t> (2.4-7.2) </a:t>
                      </a:r>
                    </a:p>
                  </a:txBody>
                  <a:tcPr marL="120007" marR="120007" marT="46778" marB="467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2060"/>
                          </a:solidFill>
                          <a:effectLst/>
                          <a:latin typeface="Times New Roman" pitchFamily="18" charset="0"/>
                        </a:rPr>
                        <a:t>3.9</a:t>
                      </a:r>
                      <a:r>
                        <a:rPr kumimoji="0" lang="en-US" sz="2800" b="0" i="0" u="none" strike="noStrike" cap="none" normalizeH="0" baseline="0" dirty="0">
                          <a:ln>
                            <a:noFill/>
                          </a:ln>
                          <a:solidFill>
                            <a:srgbClr val="002060"/>
                          </a:solidFill>
                          <a:effectLst/>
                          <a:latin typeface="Times New Roman" pitchFamily="18" charset="0"/>
                        </a:rPr>
                        <a:t> (2.7-4.1)</a:t>
                      </a:r>
                    </a:p>
                  </a:txBody>
                  <a:tcPr marL="120007" marR="120007" marT="46778" marB="467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8454" name="CasellaDiTesto 1">
            <a:extLst>
              <a:ext uri="{FF2B5EF4-FFF2-40B4-BE49-F238E27FC236}">
                <a16:creationId xmlns:a16="http://schemas.microsoft.com/office/drawing/2014/main" id="{5B79E067-9832-4415-9777-6B443BE5F9E9}"/>
              </a:ext>
            </a:extLst>
          </p:cNvPr>
          <p:cNvSpPr txBox="1">
            <a:spLocks noChangeArrowheads="1"/>
          </p:cNvSpPr>
          <p:nvPr/>
        </p:nvSpPr>
        <p:spPr bwMode="auto">
          <a:xfrm>
            <a:off x="239185" y="5589591"/>
            <a:ext cx="118088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altLang="it-IT" sz="24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Arial" panose="020B0604020202020204" pitchFamily="34" charset="0"/>
              </a:rPr>
              <a:t>Alberti-Fidanza A et al, Public Health </a:t>
            </a:r>
            <a:r>
              <a:rPr kumimoji="0" lang="en-US" altLang="it-IT" sz="24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mn-ea"/>
                <a:cs typeface="Arial" panose="020B0604020202020204" pitchFamily="34" charset="0"/>
              </a:rPr>
              <a:t>Nutr</a:t>
            </a:r>
            <a:r>
              <a:rPr kumimoji="0" lang="en-US" altLang="it-IT" sz="24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Arial" panose="020B0604020202020204" pitchFamily="34" charset="0"/>
              </a:rPr>
              <a:t> 2004</a:t>
            </a:r>
          </a:p>
        </p:txBody>
      </p:sp>
    </p:spTree>
    <p:extLst>
      <p:ext uri="{BB962C8B-B14F-4D97-AF65-F5344CB8AC3E}">
        <p14:creationId xmlns:p14="http://schemas.microsoft.com/office/powerpoint/2010/main" val="455737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olo 3">
            <a:extLst>
              <a:ext uri="{FF2B5EF4-FFF2-40B4-BE49-F238E27FC236}">
                <a16:creationId xmlns:a16="http://schemas.microsoft.com/office/drawing/2014/main" id="{48F8BDF3-461F-A749-CF5F-9701182C800C}"/>
              </a:ext>
            </a:extLst>
          </p:cNvPr>
          <p:cNvSpPr>
            <a:spLocks noGrp="1"/>
          </p:cNvSpPr>
          <p:nvPr>
            <p:ph type="title"/>
          </p:nvPr>
        </p:nvSpPr>
        <p:spPr>
          <a:xfrm>
            <a:off x="1624014" y="58738"/>
            <a:ext cx="8951913" cy="838200"/>
          </a:xfrm>
        </p:spPr>
        <p:txBody>
          <a:bodyPr/>
          <a:lstStyle/>
          <a:p>
            <a:pPr algn="ctr"/>
            <a:r>
              <a:rPr lang="it-IT" altLang="it-IT" sz="1900" b="1">
                <a:solidFill>
                  <a:srgbClr val="FF0000"/>
                </a:solidFill>
                <a:latin typeface="Comic Sans MS" panose="030F0702030302020204" pitchFamily="66" charset="0"/>
              </a:rPr>
              <a:t>Solo 2 italiani su 10 consumano il giusto quantitativo di frutta</a:t>
            </a:r>
            <a:br>
              <a:rPr lang="it-IT" altLang="it-IT" sz="1900" b="1">
                <a:solidFill>
                  <a:srgbClr val="FF0000"/>
                </a:solidFill>
                <a:latin typeface="Comic Sans MS" panose="030F0702030302020204" pitchFamily="66" charset="0"/>
              </a:rPr>
            </a:br>
            <a:r>
              <a:rPr lang="it-IT" altLang="it-IT" sz="1900" b="1">
                <a:solidFill>
                  <a:srgbClr val="FF0000"/>
                </a:solidFill>
                <a:latin typeface="Comic Sans MS" panose="030F0702030302020204" pitchFamily="66" charset="0"/>
              </a:rPr>
              <a:t> solo 3 su 10 il corretto quantitativo di verdura </a:t>
            </a:r>
            <a:br>
              <a:rPr lang="it-IT" altLang="it-IT" sz="1900" b="1">
                <a:solidFill>
                  <a:srgbClr val="FF0000"/>
                </a:solidFill>
                <a:latin typeface="Comic Sans MS" panose="030F0702030302020204" pitchFamily="66" charset="0"/>
              </a:rPr>
            </a:br>
            <a:r>
              <a:rPr lang="it-IT" altLang="it-IT" sz="1900" b="1">
                <a:solidFill>
                  <a:srgbClr val="FF0000"/>
                </a:solidFill>
                <a:latin typeface="Comic Sans MS" panose="030F0702030302020204" pitchFamily="66" charset="0"/>
              </a:rPr>
              <a:t>nonostante dichiarino di consumare regolarmente questi alimenti</a:t>
            </a:r>
          </a:p>
        </p:txBody>
      </p:sp>
      <p:pic>
        <p:nvPicPr>
          <p:cNvPr id="1029" name="Immagine 6">
            <a:extLst>
              <a:ext uri="{FF2B5EF4-FFF2-40B4-BE49-F238E27FC236}">
                <a16:creationId xmlns:a16="http://schemas.microsoft.com/office/drawing/2014/main" id="{4DF032DB-8B51-A276-00BF-4CC15525F8B7}"/>
              </a:ext>
            </a:extLst>
          </p:cNvPr>
          <p:cNvPicPr>
            <a:picLocks noChangeAspect="1"/>
          </p:cNvPicPr>
          <p:nvPr/>
        </p:nvPicPr>
        <p:blipFill>
          <a:blip r:embed="rId5">
            <a:extLst>
              <a:ext uri="{28A0092B-C50C-407E-A947-70E740481C1C}">
                <a14:useLocalDpi xmlns:a14="http://schemas.microsoft.com/office/drawing/2010/main" val="0"/>
              </a:ext>
            </a:extLst>
          </a:blip>
          <a:srcRect l="25674" r="49020"/>
          <a:stretch>
            <a:fillRect/>
          </a:stretch>
        </p:blipFill>
        <p:spPr bwMode="auto">
          <a:xfrm>
            <a:off x="2119314" y="2119313"/>
            <a:ext cx="1247775"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e 7">
            <a:extLst>
              <a:ext uri="{FF2B5EF4-FFF2-40B4-BE49-F238E27FC236}">
                <a16:creationId xmlns:a16="http://schemas.microsoft.com/office/drawing/2014/main" id="{CF2A0ABA-65C4-DF02-7B50-90DBE03E03EB}"/>
              </a:ext>
            </a:extLst>
          </p:cNvPr>
          <p:cNvSpPr/>
          <p:nvPr/>
        </p:nvSpPr>
        <p:spPr bwMode="gray">
          <a:xfrm>
            <a:off x="2041526" y="1989139"/>
            <a:ext cx="1403350" cy="3360737"/>
          </a:xfrm>
          <a:prstGeom prst="ellipse">
            <a:avLst/>
          </a:prstGeom>
          <a:noFill/>
          <a:ln w="9525">
            <a:solidFill>
              <a:srgbClr val="E55A00"/>
            </a:solidFill>
          </a:ln>
        </p:spPr>
        <p:style>
          <a:lnRef idx="2">
            <a:schemeClr val="accent1">
              <a:shade val="50000"/>
            </a:schemeClr>
          </a:lnRef>
          <a:fillRef idx="1">
            <a:schemeClr val="accent1"/>
          </a:fillRef>
          <a:effectRef idx="0">
            <a:schemeClr val="accent1"/>
          </a:effectRef>
          <a:fontRef idx="minor">
            <a:schemeClr val="lt1"/>
          </a:fontRef>
        </p:style>
        <p:txBody>
          <a:bodyPr lIns="107268" tIns="53634" rIns="107268" bIns="53634" anchor="ctr"/>
          <a:lstStyle/>
          <a:p>
            <a:pPr algn="ctr" fontAlgn="base">
              <a:spcBef>
                <a:spcPts val="352"/>
              </a:spcBef>
              <a:spcAft>
                <a:spcPct val="0"/>
              </a:spcAft>
              <a:defRPr/>
            </a:pPr>
            <a:endParaRPr lang="it-IT" sz="1900" dirty="0">
              <a:solidFill>
                <a:srgbClr val="000000"/>
              </a:solidFill>
              <a:latin typeface="Arial"/>
              <a:cs typeface="Arial" pitchFamily="34" charset="0"/>
            </a:endParaRPr>
          </a:p>
        </p:txBody>
      </p:sp>
      <p:sp>
        <p:nvSpPr>
          <p:cNvPr id="1031" name="CasellaDiTesto 43">
            <a:extLst>
              <a:ext uri="{FF2B5EF4-FFF2-40B4-BE49-F238E27FC236}">
                <a16:creationId xmlns:a16="http://schemas.microsoft.com/office/drawing/2014/main" id="{7B0C78C8-0DAB-5C80-42DA-883F3C32287D}"/>
              </a:ext>
            </a:extLst>
          </p:cNvPr>
          <p:cNvSpPr txBox="1">
            <a:spLocks noChangeArrowheads="1"/>
          </p:cNvSpPr>
          <p:nvPr/>
        </p:nvSpPr>
        <p:spPr bwMode="gray">
          <a:xfrm>
            <a:off x="4932363" y="4954588"/>
            <a:ext cx="2554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i="1">
                <a:solidFill>
                  <a:srgbClr val="000000"/>
                </a:solidFill>
              </a:rPr>
              <a:t>Consumo giornaliero </a:t>
            </a:r>
            <a:r>
              <a:rPr lang="it-IT" altLang="it-IT" sz="1400" b="1" i="1">
                <a:solidFill>
                  <a:srgbClr val="4F6980"/>
                </a:solidFill>
              </a:rPr>
              <a:t>FRUTTA</a:t>
            </a:r>
            <a:endParaRPr lang="it-IT" altLang="it-IT" sz="1400" b="1" i="1">
              <a:solidFill>
                <a:srgbClr val="000000"/>
              </a:solidFill>
            </a:endParaRPr>
          </a:p>
        </p:txBody>
      </p:sp>
      <p:sp>
        <p:nvSpPr>
          <p:cNvPr id="1032" name="CasellaDiTesto 30">
            <a:extLst>
              <a:ext uri="{FF2B5EF4-FFF2-40B4-BE49-F238E27FC236}">
                <a16:creationId xmlns:a16="http://schemas.microsoft.com/office/drawing/2014/main" id="{E2504D34-203B-2DBE-E2B3-009D3E7E957D}"/>
              </a:ext>
            </a:extLst>
          </p:cNvPr>
          <p:cNvSpPr txBox="1">
            <a:spLocks noChangeArrowheads="1"/>
          </p:cNvSpPr>
          <p:nvPr/>
        </p:nvSpPr>
        <p:spPr bwMode="gray">
          <a:xfrm>
            <a:off x="7654927" y="5006975"/>
            <a:ext cx="2740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i="1">
                <a:solidFill>
                  <a:srgbClr val="000000"/>
                </a:solidFill>
              </a:rPr>
              <a:t>Consumo giornaliero </a:t>
            </a:r>
            <a:r>
              <a:rPr lang="it-IT" altLang="it-IT" sz="1400" b="1" i="1">
                <a:solidFill>
                  <a:srgbClr val="4F6980"/>
                </a:solidFill>
              </a:rPr>
              <a:t>VERDURA</a:t>
            </a:r>
            <a:endParaRPr lang="it-IT" altLang="it-IT" sz="1400" b="1" i="1">
              <a:solidFill>
                <a:srgbClr val="000000"/>
              </a:solidFill>
            </a:endParaRPr>
          </a:p>
        </p:txBody>
      </p:sp>
      <p:graphicFrame>
        <p:nvGraphicFramePr>
          <p:cNvPr id="1026" name="Grafico 15">
            <a:extLst>
              <a:ext uri="{FF2B5EF4-FFF2-40B4-BE49-F238E27FC236}">
                <a16:creationId xmlns:a16="http://schemas.microsoft.com/office/drawing/2014/main" id="{CDB12A03-B3DA-E1DD-AEB4-6E166C99A947}"/>
              </a:ext>
            </a:extLst>
          </p:cNvPr>
          <p:cNvGraphicFramePr>
            <a:graphicFrameLocks/>
          </p:cNvGraphicFramePr>
          <p:nvPr/>
        </p:nvGraphicFramePr>
        <p:xfrm>
          <a:off x="4379913" y="1412875"/>
          <a:ext cx="3187700" cy="4522788"/>
        </p:xfrm>
        <a:graphic>
          <a:graphicData uri="http://schemas.openxmlformats.org/presentationml/2006/ole">
            <mc:AlternateContent xmlns:mc="http://schemas.openxmlformats.org/markup-compatibility/2006">
              <mc:Choice xmlns:v="urn:schemas-microsoft-com:vml" Requires="v">
                <p:oleObj r:id="rId6" imgW="3188484" imgH="4523624" progId="Excel.Chart.8">
                  <p:embed/>
                </p:oleObj>
              </mc:Choice>
              <mc:Fallback>
                <p:oleObj r:id="rId6" imgW="3188484" imgH="4523624" progId="Excel.Chart.8">
                  <p:embed/>
                  <p:pic>
                    <p:nvPicPr>
                      <p:cNvPr id="1026" name="Grafico 15">
                        <a:extLst>
                          <a:ext uri="{FF2B5EF4-FFF2-40B4-BE49-F238E27FC236}">
                            <a16:creationId xmlns:a16="http://schemas.microsoft.com/office/drawing/2014/main" id="{CDB12A03-B3DA-E1DD-AEB4-6E166C99A94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9913" y="1412875"/>
                        <a:ext cx="3187700" cy="452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CasellaDiTesto 16">
            <a:extLst>
              <a:ext uri="{FF2B5EF4-FFF2-40B4-BE49-F238E27FC236}">
                <a16:creationId xmlns:a16="http://schemas.microsoft.com/office/drawing/2014/main" id="{1154C18D-62DD-270A-C8A2-5B4C795A11E2}"/>
              </a:ext>
            </a:extLst>
          </p:cNvPr>
          <p:cNvSpPr txBox="1">
            <a:spLocks noChangeArrowheads="1"/>
          </p:cNvSpPr>
          <p:nvPr/>
        </p:nvSpPr>
        <p:spPr bwMode="gray">
          <a:xfrm>
            <a:off x="1701802" y="1365250"/>
            <a:ext cx="265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200" i="1">
                <a:solidFill>
                  <a:srgbClr val="000000"/>
                </a:solidFill>
              </a:rPr>
              <a:t>Gli Italiani pensano di consumare regolarmente frutta e verdura…</a:t>
            </a:r>
          </a:p>
        </p:txBody>
      </p:sp>
      <p:sp>
        <p:nvSpPr>
          <p:cNvPr id="1034" name="CasellaDiTesto 17">
            <a:extLst>
              <a:ext uri="{FF2B5EF4-FFF2-40B4-BE49-F238E27FC236}">
                <a16:creationId xmlns:a16="http://schemas.microsoft.com/office/drawing/2014/main" id="{40E36648-9B29-D20E-F886-E60DDB68964D}"/>
              </a:ext>
            </a:extLst>
          </p:cNvPr>
          <p:cNvSpPr txBox="1">
            <a:spLocks noChangeArrowheads="1"/>
          </p:cNvSpPr>
          <p:nvPr/>
        </p:nvSpPr>
        <p:spPr bwMode="gray">
          <a:xfrm>
            <a:off x="5394326" y="1025525"/>
            <a:ext cx="499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eaLnBrk="1" fontAlgn="base" hangingPunct="1">
              <a:spcBef>
                <a:spcPts val="350"/>
              </a:spcBef>
              <a:spcAft>
                <a:spcPct val="0"/>
              </a:spcAft>
            </a:pPr>
            <a:r>
              <a:rPr lang="it-IT" altLang="it-IT" sz="1200" i="1">
                <a:solidFill>
                  <a:srgbClr val="000000"/>
                </a:solidFill>
              </a:rPr>
              <a:t>…In realtà il consumo di frutta e verdura è molto sotto al dosaggio corretto indicato dalla Piramide alimentare</a:t>
            </a:r>
          </a:p>
        </p:txBody>
      </p:sp>
      <p:graphicFrame>
        <p:nvGraphicFramePr>
          <p:cNvPr id="1027" name="Grafico 18">
            <a:extLst>
              <a:ext uri="{FF2B5EF4-FFF2-40B4-BE49-F238E27FC236}">
                <a16:creationId xmlns:a16="http://schemas.microsoft.com/office/drawing/2014/main" id="{8706EEF1-4EAE-725E-37B4-ECB9DE23C945}"/>
              </a:ext>
            </a:extLst>
          </p:cNvPr>
          <p:cNvGraphicFramePr>
            <a:graphicFrameLocks/>
          </p:cNvGraphicFramePr>
          <p:nvPr/>
        </p:nvGraphicFramePr>
        <p:xfrm>
          <a:off x="7202488" y="1135064"/>
          <a:ext cx="3187700" cy="4821237"/>
        </p:xfrm>
        <a:graphic>
          <a:graphicData uri="http://schemas.openxmlformats.org/presentationml/2006/ole">
            <mc:AlternateContent xmlns:mc="http://schemas.openxmlformats.org/markup-compatibility/2006">
              <mc:Choice xmlns:v="urn:schemas-microsoft-com:vml" Requires="v">
                <p:oleObj r:id="rId8" imgW="3188484" imgH="4822354" progId="Excel.Chart.8">
                  <p:embed/>
                </p:oleObj>
              </mc:Choice>
              <mc:Fallback>
                <p:oleObj r:id="rId8" imgW="3188484" imgH="4822354" progId="Excel.Chart.8">
                  <p:embed/>
                  <p:pic>
                    <p:nvPicPr>
                      <p:cNvPr id="1027" name="Grafico 18">
                        <a:extLst>
                          <a:ext uri="{FF2B5EF4-FFF2-40B4-BE49-F238E27FC236}">
                            <a16:creationId xmlns:a16="http://schemas.microsoft.com/office/drawing/2014/main" id="{8706EEF1-4EAE-725E-37B4-ECB9DE23C945}"/>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2488" y="1135064"/>
                        <a:ext cx="3187700" cy="4821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5" name="Immagine 19">
            <a:extLst>
              <a:ext uri="{FF2B5EF4-FFF2-40B4-BE49-F238E27FC236}">
                <a16:creationId xmlns:a16="http://schemas.microsoft.com/office/drawing/2014/main" id="{F5871221-A561-A567-42B9-5AEEFE0D943F}"/>
              </a:ext>
            </a:extLst>
          </p:cNvPr>
          <p:cNvPicPr>
            <a:picLocks noChangeAspect="1"/>
          </p:cNvPicPr>
          <p:nvPr/>
        </p:nvPicPr>
        <p:blipFill>
          <a:blip r:embed="rId10">
            <a:extLst>
              <a:ext uri="{28A0092B-C50C-407E-A947-70E740481C1C}">
                <a14:useLocalDpi xmlns:a14="http://schemas.microsoft.com/office/drawing/2010/main" val="0"/>
              </a:ext>
            </a:extLst>
          </a:blip>
          <a:srcRect l="44472" r="11058" b="61288"/>
          <a:stretch>
            <a:fillRect/>
          </a:stretch>
        </p:blipFill>
        <p:spPr bwMode="auto">
          <a:xfrm>
            <a:off x="7250114" y="3159126"/>
            <a:ext cx="4667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Immagine 20">
            <a:extLst>
              <a:ext uri="{FF2B5EF4-FFF2-40B4-BE49-F238E27FC236}">
                <a16:creationId xmlns:a16="http://schemas.microsoft.com/office/drawing/2014/main" id="{283A746A-7EEF-2D95-A22E-EA394217F49C}"/>
              </a:ext>
            </a:extLst>
          </p:cNvPr>
          <p:cNvPicPr>
            <a:picLocks noChangeAspect="1"/>
          </p:cNvPicPr>
          <p:nvPr/>
        </p:nvPicPr>
        <p:blipFill>
          <a:blip r:embed="rId10">
            <a:extLst>
              <a:ext uri="{28A0092B-C50C-407E-A947-70E740481C1C}">
                <a14:useLocalDpi xmlns:a14="http://schemas.microsoft.com/office/drawing/2010/main" val="0"/>
              </a:ext>
            </a:extLst>
          </a:blip>
          <a:srcRect r="51122" b="62141"/>
          <a:stretch>
            <a:fillRect/>
          </a:stretch>
        </p:blipFill>
        <p:spPr bwMode="auto">
          <a:xfrm>
            <a:off x="9485313" y="1722439"/>
            <a:ext cx="514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Immagine 21">
            <a:extLst>
              <a:ext uri="{FF2B5EF4-FFF2-40B4-BE49-F238E27FC236}">
                <a16:creationId xmlns:a16="http://schemas.microsoft.com/office/drawing/2014/main" id="{A0344C2B-AAF8-9A56-66DC-D98F0C55F119}"/>
              </a:ext>
            </a:extLst>
          </p:cNvPr>
          <p:cNvPicPr>
            <a:picLocks noChangeAspect="1"/>
          </p:cNvPicPr>
          <p:nvPr/>
        </p:nvPicPr>
        <p:blipFill>
          <a:blip r:embed="rId10">
            <a:extLst>
              <a:ext uri="{28A0092B-C50C-407E-A947-70E740481C1C}">
                <a14:useLocalDpi xmlns:a14="http://schemas.microsoft.com/office/drawing/2010/main" val="0"/>
              </a:ext>
            </a:extLst>
          </a:blip>
          <a:srcRect r="51122" b="62141"/>
          <a:stretch>
            <a:fillRect/>
          </a:stretch>
        </p:blipFill>
        <p:spPr bwMode="auto">
          <a:xfrm>
            <a:off x="7053263" y="1563689"/>
            <a:ext cx="514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ccia a destra 22">
            <a:extLst>
              <a:ext uri="{FF2B5EF4-FFF2-40B4-BE49-F238E27FC236}">
                <a16:creationId xmlns:a16="http://schemas.microsoft.com/office/drawing/2014/main" id="{631A784E-501C-E2A4-598A-C0BC32B9550A}"/>
              </a:ext>
            </a:extLst>
          </p:cNvPr>
          <p:cNvSpPr/>
          <p:nvPr/>
        </p:nvSpPr>
        <p:spPr bwMode="gray">
          <a:xfrm>
            <a:off x="4212444" y="2979233"/>
            <a:ext cx="561778" cy="812457"/>
          </a:xfrm>
          <a:prstGeom prst="rightArrow">
            <a:avLst/>
          </a:prstGeom>
          <a:solidFill>
            <a:schemeClr val="bg1">
              <a:lumMod val="85000"/>
            </a:schemeClr>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07268" tIns="53634" rIns="107268" bIns="53634" anchor="ctr"/>
          <a:lstStyle/>
          <a:p>
            <a:pPr algn="ctr" fontAlgn="base">
              <a:spcBef>
                <a:spcPts val="352"/>
              </a:spcBef>
              <a:spcAft>
                <a:spcPct val="0"/>
              </a:spcAft>
              <a:defRPr/>
            </a:pPr>
            <a:endParaRPr lang="it-IT" sz="1900" dirty="0">
              <a:solidFill>
                <a:srgbClr val="000000"/>
              </a:solidFill>
              <a:latin typeface="Arial"/>
              <a:cs typeface="Arial" pitchFamily="34" charset="0"/>
            </a:endParaRPr>
          </a:p>
        </p:txBody>
      </p:sp>
      <p:pic>
        <p:nvPicPr>
          <p:cNvPr id="1041" name="Immagine 23">
            <a:extLst>
              <a:ext uri="{FF2B5EF4-FFF2-40B4-BE49-F238E27FC236}">
                <a16:creationId xmlns:a16="http://schemas.microsoft.com/office/drawing/2014/main" id="{8B9811AB-DC9E-DBC9-9BC5-EDB795028BD7}"/>
              </a:ext>
            </a:extLst>
          </p:cNvPr>
          <p:cNvPicPr>
            <a:picLocks noChangeAspect="1"/>
          </p:cNvPicPr>
          <p:nvPr/>
        </p:nvPicPr>
        <p:blipFill>
          <a:blip r:embed="rId10">
            <a:extLst>
              <a:ext uri="{28A0092B-C50C-407E-A947-70E740481C1C}">
                <a14:useLocalDpi xmlns:a14="http://schemas.microsoft.com/office/drawing/2010/main" val="0"/>
              </a:ext>
            </a:extLst>
          </a:blip>
          <a:srcRect l="44472" r="11058" b="61288"/>
          <a:stretch>
            <a:fillRect/>
          </a:stretch>
        </p:blipFill>
        <p:spPr bwMode="auto">
          <a:xfrm>
            <a:off x="10079039" y="3340101"/>
            <a:ext cx="4683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Parentesi graffa chiusa 24">
            <a:extLst>
              <a:ext uri="{FF2B5EF4-FFF2-40B4-BE49-F238E27FC236}">
                <a16:creationId xmlns:a16="http://schemas.microsoft.com/office/drawing/2014/main" id="{3AD7886D-1BC0-B09E-8FEB-B69357920356}"/>
              </a:ext>
            </a:extLst>
          </p:cNvPr>
          <p:cNvSpPr/>
          <p:nvPr/>
        </p:nvSpPr>
        <p:spPr>
          <a:xfrm>
            <a:off x="6650039" y="2232025"/>
            <a:ext cx="130175" cy="2673350"/>
          </a:xfrm>
          <a:prstGeom prst="rightBrac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lIns="107268" tIns="53634" rIns="107268" bIns="53634" anchor="ctr"/>
          <a:lstStyle/>
          <a:p>
            <a:pPr algn="ctr" fontAlgn="base">
              <a:spcBef>
                <a:spcPct val="0"/>
              </a:spcBef>
              <a:spcAft>
                <a:spcPct val="0"/>
              </a:spcAft>
              <a:defRPr/>
            </a:pPr>
            <a:endParaRPr lang="it-IT" sz="1000">
              <a:solidFill>
                <a:srgbClr val="000000"/>
              </a:solidFill>
              <a:latin typeface="Arial"/>
            </a:endParaRPr>
          </a:p>
        </p:txBody>
      </p:sp>
      <p:sp>
        <p:nvSpPr>
          <p:cNvPr id="1043" name="CasellaDiTesto 26">
            <a:extLst>
              <a:ext uri="{FF2B5EF4-FFF2-40B4-BE49-F238E27FC236}">
                <a16:creationId xmlns:a16="http://schemas.microsoft.com/office/drawing/2014/main" id="{38B4EBD3-77FE-B808-C0AF-619AA413C124}"/>
              </a:ext>
            </a:extLst>
          </p:cNvPr>
          <p:cNvSpPr txBox="1">
            <a:spLocks noChangeArrowheads="1"/>
          </p:cNvSpPr>
          <p:nvPr/>
        </p:nvSpPr>
        <p:spPr bwMode="gray">
          <a:xfrm>
            <a:off x="6943727" y="3425825"/>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a:solidFill>
                  <a:srgbClr val="000000"/>
                </a:solidFill>
              </a:rPr>
              <a:t>82%</a:t>
            </a:r>
          </a:p>
        </p:txBody>
      </p:sp>
      <p:sp>
        <p:nvSpPr>
          <p:cNvPr id="28" name="Parentesi graffa chiusa 27">
            <a:extLst>
              <a:ext uri="{FF2B5EF4-FFF2-40B4-BE49-F238E27FC236}">
                <a16:creationId xmlns:a16="http://schemas.microsoft.com/office/drawing/2014/main" id="{81E691A0-A26A-D116-7052-E3EA15CB2E48}"/>
              </a:ext>
            </a:extLst>
          </p:cNvPr>
          <p:cNvSpPr/>
          <p:nvPr/>
        </p:nvSpPr>
        <p:spPr>
          <a:xfrm>
            <a:off x="9485313" y="2644775"/>
            <a:ext cx="198438" cy="2260600"/>
          </a:xfrm>
          <a:prstGeom prst="rightBrac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lIns="107268" tIns="53634" rIns="107268" bIns="53634" anchor="ctr"/>
          <a:lstStyle/>
          <a:p>
            <a:pPr algn="ctr" fontAlgn="base">
              <a:spcBef>
                <a:spcPct val="0"/>
              </a:spcBef>
              <a:spcAft>
                <a:spcPct val="0"/>
              </a:spcAft>
              <a:defRPr/>
            </a:pPr>
            <a:endParaRPr lang="it-IT" sz="1000">
              <a:solidFill>
                <a:srgbClr val="000000"/>
              </a:solidFill>
              <a:latin typeface="Arial"/>
            </a:endParaRPr>
          </a:p>
        </p:txBody>
      </p:sp>
      <p:sp>
        <p:nvSpPr>
          <p:cNvPr id="1045" name="CasellaDiTesto 28">
            <a:extLst>
              <a:ext uri="{FF2B5EF4-FFF2-40B4-BE49-F238E27FC236}">
                <a16:creationId xmlns:a16="http://schemas.microsoft.com/office/drawing/2014/main" id="{7DCD3A6B-4D39-8A29-71EA-1EF315E4F42F}"/>
              </a:ext>
            </a:extLst>
          </p:cNvPr>
          <p:cNvSpPr txBox="1">
            <a:spLocks noChangeArrowheads="1"/>
          </p:cNvSpPr>
          <p:nvPr/>
        </p:nvSpPr>
        <p:spPr bwMode="gray">
          <a:xfrm>
            <a:off x="9834563" y="3651250"/>
            <a:ext cx="527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a:solidFill>
                  <a:srgbClr val="000000"/>
                </a:solidFill>
              </a:rPr>
              <a:t>69%</a:t>
            </a:r>
          </a:p>
        </p:txBody>
      </p:sp>
      <p:sp>
        <p:nvSpPr>
          <p:cNvPr id="1046" name="CasellaDiTesto 29">
            <a:extLst>
              <a:ext uri="{FF2B5EF4-FFF2-40B4-BE49-F238E27FC236}">
                <a16:creationId xmlns:a16="http://schemas.microsoft.com/office/drawing/2014/main" id="{8B5D5EAD-DDF9-D763-31BC-BA32395E4D54}"/>
              </a:ext>
            </a:extLst>
          </p:cNvPr>
          <p:cNvSpPr txBox="1">
            <a:spLocks noChangeArrowheads="1"/>
          </p:cNvSpPr>
          <p:nvPr/>
        </p:nvSpPr>
        <p:spPr bwMode="gray">
          <a:xfrm>
            <a:off x="7235827" y="4095750"/>
            <a:ext cx="5032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200" b="1" i="1">
                <a:solidFill>
                  <a:srgbClr val="000000"/>
                </a:solidFill>
              </a:rPr>
              <a:t>20-50</a:t>
            </a:r>
          </a:p>
          <a:p>
            <a:pPr eaLnBrk="1" fontAlgn="base" hangingPunct="1">
              <a:spcBef>
                <a:spcPts val="350"/>
              </a:spcBef>
              <a:spcAft>
                <a:spcPct val="0"/>
              </a:spcAft>
            </a:pPr>
            <a:r>
              <a:rPr lang="it-IT" altLang="it-IT" sz="1200" b="1" i="1">
                <a:solidFill>
                  <a:srgbClr val="000000"/>
                </a:solidFill>
              </a:rPr>
              <a:t>Laurea</a:t>
            </a:r>
          </a:p>
        </p:txBody>
      </p:sp>
      <p:sp>
        <p:nvSpPr>
          <p:cNvPr id="31" name="Freeform 84">
            <a:extLst>
              <a:ext uri="{FF2B5EF4-FFF2-40B4-BE49-F238E27FC236}">
                <a16:creationId xmlns:a16="http://schemas.microsoft.com/office/drawing/2014/main" id="{F629B696-7EB1-CCB2-CAE6-561D13F3C95A}"/>
              </a:ext>
            </a:extLst>
          </p:cNvPr>
          <p:cNvSpPr>
            <a:spLocks noChangeAspect="1" noEditPoints="1"/>
          </p:cNvSpPr>
          <p:nvPr>
            <p:custDataLst>
              <p:tags r:id="rId1"/>
            </p:custDataLst>
          </p:nvPr>
        </p:nvSpPr>
        <p:spPr bwMode="auto">
          <a:xfrm>
            <a:off x="6902451" y="4103689"/>
            <a:ext cx="285750" cy="352425"/>
          </a:xfrm>
          <a:custGeom>
            <a:avLst/>
            <a:gdLst>
              <a:gd name="T0" fmla="*/ 1040 w 2080"/>
              <a:gd name="T1" fmla="*/ 2080 h 2080"/>
              <a:gd name="T2" fmla="*/ 0 w 2080"/>
              <a:gd name="T3" fmla="*/ 1040 h 2080"/>
              <a:gd name="T4" fmla="*/ 1040 w 2080"/>
              <a:gd name="T5" fmla="*/ 0 h 2080"/>
              <a:gd name="T6" fmla="*/ 2080 w 2080"/>
              <a:gd name="T7" fmla="*/ 1040 h 2080"/>
              <a:gd name="T8" fmla="*/ 1040 w 2080"/>
              <a:gd name="T9" fmla="*/ 2080 h 2080"/>
              <a:gd name="T10" fmla="*/ 1680 w 2080"/>
              <a:gd name="T11" fmla="*/ 1000 h 2080"/>
              <a:gd name="T12" fmla="*/ 400 w 2080"/>
              <a:gd name="T13" fmla="*/ 1000 h 2080"/>
              <a:gd name="T14" fmla="*/ 400 w 2080"/>
              <a:gd name="T15" fmla="*/ 1080 h 2080"/>
              <a:gd name="T16" fmla="*/ 1680 w 2080"/>
              <a:gd name="T17" fmla="*/ 1080 h 2080"/>
              <a:gd name="T18" fmla="*/ 1680 w 2080"/>
              <a:gd name="T19" fmla="*/ 1000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0" h="2080">
                <a:moveTo>
                  <a:pt x="1040" y="2080"/>
                </a:moveTo>
                <a:cubicBezTo>
                  <a:pt x="466" y="2080"/>
                  <a:pt x="0" y="1614"/>
                  <a:pt x="0" y="1040"/>
                </a:cubicBezTo>
                <a:cubicBezTo>
                  <a:pt x="0" y="466"/>
                  <a:pt x="466" y="0"/>
                  <a:pt x="1040" y="0"/>
                </a:cubicBezTo>
                <a:cubicBezTo>
                  <a:pt x="1614" y="0"/>
                  <a:pt x="2080" y="466"/>
                  <a:pt x="2080" y="1040"/>
                </a:cubicBezTo>
                <a:cubicBezTo>
                  <a:pt x="2080" y="1614"/>
                  <a:pt x="1614" y="2080"/>
                  <a:pt x="1040" y="2080"/>
                </a:cubicBezTo>
                <a:close/>
                <a:moveTo>
                  <a:pt x="1680" y="1000"/>
                </a:moveTo>
                <a:cubicBezTo>
                  <a:pt x="400" y="1000"/>
                  <a:pt x="400" y="1000"/>
                  <a:pt x="400" y="1000"/>
                </a:cubicBezTo>
                <a:cubicBezTo>
                  <a:pt x="400" y="1080"/>
                  <a:pt x="400" y="1080"/>
                  <a:pt x="400" y="1080"/>
                </a:cubicBezTo>
                <a:cubicBezTo>
                  <a:pt x="1680" y="1080"/>
                  <a:pt x="1680" y="1080"/>
                  <a:pt x="1680" y="1080"/>
                </a:cubicBezTo>
                <a:lnTo>
                  <a:pt x="1680" y="1000"/>
                </a:lnTo>
                <a:close/>
              </a:path>
            </a:pathLst>
          </a:custGeom>
          <a:solidFill>
            <a:schemeClr val="accent6"/>
          </a:solidFill>
          <a:ln>
            <a:noFill/>
          </a:ln>
        </p:spPr>
        <p:txBody>
          <a:bodyPr lIns="107268" tIns="53634" rIns="107268" bIns="53634"/>
          <a:lstStyle/>
          <a:p>
            <a:pPr fontAlgn="base">
              <a:spcBef>
                <a:spcPct val="0"/>
              </a:spcBef>
              <a:spcAft>
                <a:spcPct val="0"/>
              </a:spcAft>
              <a:defRPr/>
            </a:pPr>
            <a:endParaRPr lang="en-US" sz="1000" noProof="1">
              <a:solidFill>
                <a:srgbClr val="000000"/>
              </a:solidFill>
              <a:latin typeface="Arial" panose="020B0604020202020204" pitchFamily="34" charset="0"/>
              <a:cs typeface="Arial" panose="020B0604020202020204" pitchFamily="34" charset="0"/>
            </a:endParaRPr>
          </a:p>
        </p:txBody>
      </p:sp>
      <p:sp>
        <p:nvSpPr>
          <p:cNvPr id="1048" name="CasellaDiTesto 31">
            <a:extLst>
              <a:ext uri="{FF2B5EF4-FFF2-40B4-BE49-F238E27FC236}">
                <a16:creationId xmlns:a16="http://schemas.microsoft.com/office/drawing/2014/main" id="{AE42FB78-6770-535C-E095-62FD7E26F573}"/>
              </a:ext>
            </a:extLst>
          </p:cNvPr>
          <p:cNvSpPr txBox="1">
            <a:spLocks noChangeArrowheads="1"/>
          </p:cNvSpPr>
          <p:nvPr/>
        </p:nvSpPr>
        <p:spPr bwMode="gray">
          <a:xfrm>
            <a:off x="9972677" y="4221164"/>
            <a:ext cx="47942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200" b="1" i="1">
                <a:solidFill>
                  <a:srgbClr val="000000"/>
                </a:solidFill>
              </a:rPr>
              <a:t>Donne</a:t>
            </a:r>
          </a:p>
          <a:p>
            <a:pPr eaLnBrk="1" fontAlgn="base" hangingPunct="1">
              <a:spcBef>
                <a:spcPts val="350"/>
              </a:spcBef>
              <a:spcAft>
                <a:spcPct val="0"/>
              </a:spcAft>
            </a:pPr>
            <a:r>
              <a:rPr lang="it-IT" altLang="it-IT" sz="1200" b="1" i="1">
                <a:solidFill>
                  <a:srgbClr val="000000"/>
                </a:solidFill>
              </a:rPr>
              <a:t>40-60</a:t>
            </a:r>
          </a:p>
        </p:txBody>
      </p:sp>
      <p:sp>
        <p:nvSpPr>
          <p:cNvPr id="33" name="Freeform 84">
            <a:extLst>
              <a:ext uri="{FF2B5EF4-FFF2-40B4-BE49-F238E27FC236}">
                <a16:creationId xmlns:a16="http://schemas.microsoft.com/office/drawing/2014/main" id="{75574275-833D-07A0-EE84-B032FA232992}"/>
              </a:ext>
            </a:extLst>
          </p:cNvPr>
          <p:cNvSpPr>
            <a:spLocks noChangeAspect="1" noEditPoints="1"/>
          </p:cNvSpPr>
          <p:nvPr>
            <p:custDataLst>
              <p:tags r:id="rId2"/>
            </p:custDataLst>
          </p:nvPr>
        </p:nvSpPr>
        <p:spPr bwMode="auto">
          <a:xfrm>
            <a:off x="9666288" y="4230689"/>
            <a:ext cx="285750" cy="350837"/>
          </a:xfrm>
          <a:custGeom>
            <a:avLst/>
            <a:gdLst>
              <a:gd name="T0" fmla="*/ 1040 w 2080"/>
              <a:gd name="T1" fmla="*/ 2080 h 2080"/>
              <a:gd name="T2" fmla="*/ 0 w 2080"/>
              <a:gd name="T3" fmla="*/ 1040 h 2080"/>
              <a:gd name="T4" fmla="*/ 1040 w 2080"/>
              <a:gd name="T5" fmla="*/ 0 h 2080"/>
              <a:gd name="T6" fmla="*/ 2080 w 2080"/>
              <a:gd name="T7" fmla="*/ 1040 h 2080"/>
              <a:gd name="T8" fmla="*/ 1040 w 2080"/>
              <a:gd name="T9" fmla="*/ 2080 h 2080"/>
              <a:gd name="T10" fmla="*/ 1680 w 2080"/>
              <a:gd name="T11" fmla="*/ 1000 h 2080"/>
              <a:gd name="T12" fmla="*/ 400 w 2080"/>
              <a:gd name="T13" fmla="*/ 1000 h 2080"/>
              <a:gd name="T14" fmla="*/ 400 w 2080"/>
              <a:gd name="T15" fmla="*/ 1080 h 2080"/>
              <a:gd name="T16" fmla="*/ 1680 w 2080"/>
              <a:gd name="T17" fmla="*/ 1080 h 2080"/>
              <a:gd name="T18" fmla="*/ 1680 w 2080"/>
              <a:gd name="T19" fmla="*/ 1000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0" h="2080">
                <a:moveTo>
                  <a:pt x="1040" y="2080"/>
                </a:moveTo>
                <a:cubicBezTo>
                  <a:pt x="466" y="2080"/>
                  <a:pt x="0" y="1614"/>
                  <a:pt x="0" y="1040"/>
                </a:cubicBezTo>
                <a:cubicBezTo>
                  <a:pt x="0" y="466"/>
                  <a:pt x="466" y="0"/>
                  <a:pt x="1040" y="0"/>
                </a:cubicBezTo>
                <a:cubicBezTo>
                  <a:pt x="1614" y="0"/>
                  <a:pt x="2080" y="466"/>
                  <a:pt x="2080" y="1040"/>
                </a:cubicBezTo>
                <a:cubicBezTo>
                  <a:pt x="2080" y="1614"/>
                  <a:pt x="1614" y="2080"/>
                  <a:pt x="1040" y="2080"/>
                </a:cubicBezTo>
                <a:close/>
                <a:moveTo>
                  <a:pt x="1680" y="1000"/>
                </a:moveTo>
                <a:cubicBezTo>
                  <a:pt x="400" y="1000"/>
                  <a:pt x="400" y="1000"/>
                  <a:pt x="400" y="1000"/>
                </a:cubicBezTo>
                <a:cubicBezTo>
                  <a:pt x="400" y="1080"/>
                  <a:pt x="400" y="1080"/>
                  <a:pt x="400" y="1080"/>
                </a:cubicBezTo>
                <a:cubicBezTo>
                  <a:pt x="1680" y="1080"/>
                  <a:pt x="1680" y="1080"/>
                  <a:pt x="1680" y="1080"/>
                </a:cubicBezTo>
                <a:lnTo>
                  <a:pt x="1680" y="1000"/>
                </a:lnTo>
                <a:close/>
              </a:path>
            </a:pathLst>
          </a:custGeom>
          <a:solidFill>
            <a:schemeClr val="accent6"/>
          </a:solidFill>
          <a:ln>
            <a:noFill/>
          </a:ln>
        </p:spPr>
        <p:txBody>
          <a:bodyPr lIns="107268" tIns="53634" rIns="107268" bIns="53634"/>
          <a:lstStyle/>
          <a:p>
            <a:pPr fontAlgn="base">
              <a:spcBef>
                <a:spcPct val="0"/>
              </a:spcBef>
              <a:spcAft>
                <a:spcPct val="0"/>
              </a:spcAft>
              <a:defRPr/>
            </a:pPr>
            <a:endParaRPr lang="en-US" sz="1000" noProof="1">
              <a:solidFill>
                <a:srgbClr val="000000"/>
              </a:solidFill>
              <a:latin typeface="Arial" panose="020B0604020202020204" pitchFamily="34" charset="0"/>
              <a:cs typeface="Arial" panose="020B0604020202020204" pitchFamily="34" charset="0"/>
            </a:endParaRPr>
          </a:p>
        </p:txBody>
      </p:sp>
      <p:pic>
        <p:nvPicPr>
          <p:cNvPr id="1050" name="Immagine 12">
            <a:extLst>
              <a:ext uri="{FF2B5EF4-FFF2-40B4-BE49-F238E27FC236}">
                <a16:creationId xmlns:a16="http://schemas.microsoft.com/office/drawing/2014/main" id="{F53499DF-21AA-F528-6808-C582D9702C1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059863" y="5870576"/>
            <a:ext cx="175895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olo 3">
            <a:extLst>
              <a:ext uri="{FF2B5EF4-FFF2-40B4-BE49-F238E27FC236}">
                <a16:creationId xmlns:a16="http://schemas.microsoft.com/office/drawing/2014/main" id="{57A901BD-24D5-D7B0-DF74-F63778FFB173}"/>
              </a:ext>
            </a:extLst>
          </p:cNvPr>
          <p:cNvSpPr>
            <a:spLocks noGrp="1"/>
          </p:cNvSpPr>
          <p:nvPr>
            <p:ph type="title"/>
          </p:nvPr>
        </p:nvSpPr>
        <p:spPr>
          <a:xfrm>
            <a:off x="1681163" y="392113"/>
            <a:ext cx="8909050" cy="533400"/>
          </a:xfrm>
        </p:spPr>
        <p:txBody>
          <a:bodyPr/>
          <a:lstStyle/>
          <a:p>
            <a:pPr algn="ctr"/>
            <a:r>
              <a:rPr lang="it-IT" altLang="it-IT" b="1">
                <a:solidFill>
                  <a:srgbClr val="FF0000"/>
                </a:solidFill>
                <a:latin typeface="Comic Sans MS" panose="030F0702030302020204" pitchFamily="66" charset="0"/>
              </a:rPr>
              <a:t>Povero l’apporto di calcio:</a:t>
            </a:r>
            <a:br>
              <a:rPr lang="it-IT" altLang="it-IT" b="1">
                <a:solidFill>
                  <a:srgbClr val="FF0000"/>
                </a:solidFill>
                <a:latin typeface="Comic Sans MS" panose="030F0702030302020204" pitchFamily="66" charset="0"/>
              </a:rPr>
            </a:br>
            <a:r>
              <a:rPr lang="it-IT" altLang="it-IT" b="1">
                <a:solidFill>
                  <a:srgbClr val="FF0000"/>
                </a:solidFill>
                <a:latin typeface="Comic Sans MS" panose="030F0702030302020204" pitchFamily="66" charset="0"/>
              </a:rPr>
              <a:t>3 italiani su 4 non consumano sufficiente latte e derivati…</a:t>
            </a:r>
          </a:p>
        </p:txBody>
      </p:sp>
      <p:sp>
        <p:nvSpPr>
          <p:cNvPr id="2052" name="CasellaDiTesto 43">
            <a:extLst>
              <a:ext uri="{FF2B5EF4-FFF2-40B4-BE49-F238E27FC236}">
                <a16:creationId xmlns:a16="http://schemas.microsoft.com/office/drawing/2014/main" id="{ADEFC61B-1C80-0EC3-D2E0-2AFEDCDBA05F}"/>
              </a:ext>
            </a:extLst>
          </p:cNvPr>
          <p:cNvSpPr txBox="1">
            <a:spLocks noChangeArrowheads="1"/>
          </p:cNvSpPr>
          <p:nvPr/>
        </p:nvSpPr>
        <p:spPr bwMode="gray">
          <a:xfrm>
            <a:off x="4614864" y="4894263"/>
            <a:ext cx="3444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i="1">
                <a:solidFill>
                  <a:srgbClr val="000000"/>
                </a:solidFill>
              </a:rPr>
              <a:t>Consumo giornaliero </a:t>
            </a:r>
            <a:r>
              <a:rPr lang="it-IT" altLang="it-IT" sz="1400" b="1" i="1">
                <a:solidFill>
                  <a:srgbClr val="4F6980"/>
                </a:solidFill>
              </a:rPr>
              <a:t>LATTE E DERIVATI</a:t>
            </a:r>
            <a:endParaRPr lang="it-IT" altLang="it-IT" sz="1400" b="1" i="1">
              <a:solidFill>
                <a:srgbClr val="000000"/>
              </a:solidFill>
            </a:endParaRPr>
          </a:p>
        </p:txBody>
      </p:sp>
      <p:graphicFrame>
        <p:nvGraphicFramePr>
          <p:cNvPr id="2050" name="Grafico 7">
            <a:extLst>
              <a:ext uri="{FF2B5EF4-FFF2-40B4-BE49-F238E27FC236}">
                <a16:creationId xmlns:a16="http://schemas.microsoft.com/office/drawing/2014/main" id="{6D0F2E57-86F8-9E2C-C05C-7C7EBF7F3605}"/>
              </a:ext>
            </a:extLst>
          </p:cNvPr>
          <p:cNvGraphicFramePr>
            <a:graphicFrameLocks/>
          </p:cNvGraphicFramePr>
          <p:nvPr/>
        </p:nvGraphicFramePr>
        <p:xfrm>
          <a:off x="4379913" y="1412875"/>
          <a:ext cx="3187700" cy="4522788"/>
        </p:xfrm>
        <a:graphic>
          <a:graphicData uri="http://schemas.openxmlformats.org/presentationml/2006/ole">
            <mc:AlternateContent xmlns:mc="http://schemas.openxmlformats.org/markup-compatibility/2006">
              <mc:Choice xmlns:v="urn:schemas-microsoft-com:vml" Requires="v">
                <p:oleObj r:id="rId3" imgW="3188484" imgH="4523624" progId="Excel.Chart.8">
                  <p:embed/>
                </p:oleObj>
              </mc:Choice>
              <mc:Fallback>
                <p:oleObj r:id="rId3" imgW="3188484" imgH="4523624" progId="Excel.Chart.8">
                  <p:embed/>
                  <p:pic>
                    <p:nvPicPr>
                      <p:cNvPr id="2050" name="Grafico 7">
                        <a:extLst>
                          <a:ext uri="{FF2B5EF4-FFF2-40B4-BE49-F238E27FC236}">
                            <a16:creationId xmlns:a16="http://schemas.microsoft.com/office/drawing/2014/main" id="{6D0F2E57-86F8-9E2C-C05C-7C7EBF7F360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913" y="1412875"/>
                        <a:ext cx="3187700" cy="452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3" name="Immagine 8">
            <a:extLst>
              <a:ext uri="{FF2B5EF4-FFF2-40B4-BE49-F238E27FC236}">
                <a16:creationId xmlns:a16="http://schemas.microsoft.com/office/drawing/2014/main" id="{21F3E547-D889-C87D-9DAF-B30BE4FDB662}"/>
              </a:ext>
            </a:extLst>
          </p:cNvPr>
          <p:cNvPicPr>
            <a:picLocks noChangeAspect="1"/>
          </p:cNvPicPr>
          <p:nvPr/>
        </p:nvPicPr>
        <p:blipFill>
          <a:blip r:embed="rId5">
            <a:extLst>
              <a:ext uri="{28A0092B-C50C-407E-A947-70E740481C1C}">
                <a14:useLocalDpi xmlns:a14="http://schemas.microsoft.com/office/drawing/2010/main" val="0"/>
              </a:ext>
            </a:extLst>
          </a:blip>
          <a:srcRect l="44472" r="11058" b="61288"/>
          <a:stretch>
            <a:fillRect/>
          </a:stretch>
        </p:blipFill>
        <p:spPr bwMode="auto">
          <a:xfrm>
            <a:off x="6096001" y="1344614"/>
            <a:ext cx="252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Immagine 9">
            <a:extLst>
              <a:ext uri="{FF2B5EF4-FFF2-40B4-BE49-F238E27FC236}">
                <a16:creationId xmlns:a16="http://schemas.microsoft.com/office/drawing/2014/main" id="{986B1517-C9CA-C96D-B2E9-8E19E2C9AAF6}"/>
              </a:ext>
            </a:extLst>
          </p:cNvPr>
          <p:cNvPicPr>
            <a:picLocks noChangeAspect="1"/>
          </p:cNvPicPr>
          <p:nvPr/>
        </p:nvPicPr>
        <p:blipFill>
          <a:blip r:embed="rId5">
            <a:extLst>
              <a:ext uri="{28A0092B-C50C-407E-A947-70E740481C1C}">
                <a14:useLocalDpi xmlns:a14="http://schemas.microsoft.com/office/drawing/2010/main" val="0"/>
              </a:ext>
            </a:extLst>
          </a:blip>
          <a:srcRect r="51122" b="62141"/>
          <a:stretch>
            <a:fillRect/>
          </a:stretch>
        </p:blipFill>
        <p:spPr bwMode="auto">
          <a:xfrm>
            <a:off x="6845301" y="1603375"/>
            <a:ext cx="51435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arentesi graffa chiusa 10">
            <a:extLst>
              <a:ext uri="{FF2B5EF4-FFF2-40B4-BE49-F238E27FC236}">
                <a16:creationId xmlns:a16="http://schemas.microsoft.com/office/drawing/2014/main" id="{989C9E0C-78FC-D6A2-D84C-00BD6D77E266}"/>
              </a:ext>
            </a:extLst>
          </p:cNvPr>
          <p:cNvSpPr/>
          <p:nvPr/>
        </p:nvSpPr>
        <p:spPr>
          <a:xfrm>
            <a:off x="6650039" y="2232025"/>
            <a:ext cx="130175" cy="2673350"/>
          </a:xfrm>
          <a:prstGeom prst="rightBrac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lIns="107268" tIns="53634" rIns="107268" bIns="53634" anchor="ctr"/>
          <a:lstStyle/>
          <a:p>
            <a:pPr algn="ctr" fontAlgn="base">
              <a:spcBef>
                <a:spcPct val="0"/>
              </a:spcBef>
              <a:spcAft>
                <a:spcPct val="0"/>
              </a:spcAft>
              <a:defRPr/>
            </a:pPr>
            <a:endParaRPr lang="it-IT" sz="1000">
              <a:solidFill>
                <a:srgbClr val="000000"/>
              </a:solidFill>
              <a:latin typeface="Arial"/>
            </a:endParaRPr>
          </a:p>
        </p:txBody>
      </p:sp>
      <p:sp>
        <p:nvSpPr>
          <p:cNvPr id="2056" name="CasellaDiTesto 11">
            <a:extLst>
              <a:ext uri="{FF2B5EF4-FFF2-40B4-BE49-F238E27FC236}">
                <a16:creationId xmlns:a16="http://schemas.microsoft.com/office/drawing/2014/main" id="{F9E5C444-D2B4-37E7-DA50-ADA4EF7FF45E}"/>
              </a:ext>
            </a:extLst>
          </p:cNvPr>
          <p:cNvSpPr txBox="1">
            <a:spLocks noChangeArrowheads="1"/>
          </p:cNvSpPr>
          <p:nvPr/>
        </p:nvSpPr>
        <p:spPr bwMode="gray">
          <a:xfrm>
            <a:off x="6943727" y="3425825"/>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a:solidFill>
                  <a:srgbClr val="000000"/>
                </a:solidFill>
              </a:rPr>
              <a:t>77%</a:t>
            </a:r>
          </a:p>
        </p:txBody>
      </p:sp>
      <p:sp>
        <p:nvSpPr>
          <p:cNvPr id="2057" name="CasellaDiTesto 13">
            <a:extLst>
              <a:ext uri="{FF2B5EF4-FFF2-40B4-BE49-F238E27FC236}">
                <a16:creationId xmlns:a16="http://schemas.microsoft.com/office/drawing/2014/main" id="{08A863E1-93DE-435D-2C1E-14252B03DA6B}"/>
              </a:ext>
            </a:extLst>
          </p:cNvPr>
          <p:cNvSpPr txBox="1">
            <a:spLocks noChangeArrowheads="1"/>
          </p:cNvSpPr>
          <p:nvPr/>
        </p:nvSpPr>
        <p:spPr bwMode="gray">
          <a:xfrm>
            <a:off x="7235827" y="4095750"/>
            <a:ext cx="81438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200" b="1" i="1">
                <a:solidFill>
                  <a:srgbClr val="000000"/>
                </a:solidFill>
              </a:rPr>
              <a:t>Over 60</a:t>
            </a:r>
          </a:p>
          <a:p>
            <a:pPr eaLnBrk="1" fontAlgn="base" hangingPunct="1">
              <a:spcBef>
                <a:spcPts val="350"/>
              </a:spcBef>
              <a:spcAft>
                <a:spcPct val="0"/>
              </a:spcAft>
            </a:pPr>
            <a:r>
              <a:rPr lang="it-IT" altLang="it-IT" sz="1200" b="1" i="1">
                <a:solidFill>
                  <a:srgbClr val="000000"/>
                </a:solidFill>
              </a:rPr>
              <a:t>Sud e Isole</a:t>
            </a:r>
          </a:p>
        </p:txBody>
      </p:sp>
      <p:sp>
        <p:nvSpPr>
          <p:cNvPr id="15" name="Freeform 84">
            <a:extLst>
              <a:ext uri="{FF2B5EF4-FFF2-40B4-BE49-F238E27FC236}">
                <a16:creationId xmlns:a16="http://schemas.microsoft.com/office/drawing/2014/main" id="{53196921-F002-8370-4CB0-8FCE8A69393C}"/>
              </a:ext>
            </a:extLst>
          </p:cNvPr>
          <p:cNvSpPr>
            <a:spLocks noChangeAspect="1" noEditPoints="1"/>
          </p:cNvSpPr>
          <p:nvPr>
            <p:custDataLst>
              <p:tags r:id="rId1"/>
            </p:custDataLst>
          </p:nvPr>
        </p:nvSpPr>
        <p:spPr bwMode="auto">
          <a:xfrm>
            <a:off x="6902451" y="4103689"/>
            <a:ext cx="285750" cy="352425"/>
          </a:xfrm>
          <a:custGeom>
            <a:avLst/>
            <a:gdLst>
              <a:gd name="T0" fmla="*/ 1040 w 2080"/>
              <a:gd name="T1" fmla="*/ 2080 h 2080"/>
              <a:gd name="T2" fmla="*/ 0 w 2080"/>
              <a:gd name="T3" fmla="*/ 1040 h 2080"/>
              <a:gd name="T4" fmla="*/ 1040 w 2080"/>
              <a:gd name="T5" fmla="*/ 0 h 2080"/>
              <a:gd name="T6" fmla="*/ 2080 w 2080"/>
              <a:gd name="T7" fmla="*/ 1040 h 2080"/>
              <a:gd name="T8" fmla="*/ 1040 w 2080"/>
              <a:gd name="T9" fmla="*/ 2080 h 2080"/>
              <a:gd name="T10" fmla="*/ 1680 w 2080"/>
              <a:gd name="T11" fmla="*/ 1000 h 2080"/>
              <a:gd name="T12" fmla="*/ 400 w 2080"/>
              <a:gd name="T13" fmla="*/ 1000 h 2080"/>
              <a:gd name="T14" fmla="*/ 400 w 2080"/>
              <a:gd name="T15" fmla="*/ 1080 h 2080"/>
              <a:gd name="T16" fmla="*/ 1680 w 2080"/>
              <a:gd name="T17" fmla="*/ 1080 h 2080"/>
              <a:gd name="T18" fmla="*/ 1680 w 2080"/>
              <a:gd name="T19" fmla="*/ 1000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0" h="2080">
                <a:moveTo>
                  <a:pt x="1040" y="2080"/>
                </a:moveTo>
                <a:cubicBezTo>
                  <a:pt x="466" y="2080"/>
                  <a:pt x="0" y="1614"/>
                  <a:pt x="0" y="1040"/>
                </a:cubicBezTo>
                <a:cubicBezTo>
                  <a:pt x="0" y="466"/>
                  <a:pt x="466" y="0"/>
                  <a:pt x="1040" y="0"/>
                </a:cubicBezTo>
                <a:cubicBezTo>
                  <a:pt x="1614" y="0"/>
                  <a:pt x="2080" y="466"/>
                  <a:pt x="2080" y="1040"/>
                </a:cubicBezTo>
                <a:cubicBezTo>
                  <a:pt x="2080" y="1614"/>
                  <a:pt x="1614" y="2080"/>
                  <a:pt x="1040" y="2080"/>
                </a:cubicBezTo>
                <a:close/>
                <a:moveTo>
                  <a:pt x="1680" y="1000"/>
                </a:moveTo>
                <a:cubicBezTo>
                  <a:pt x="400" y="1000"/>
                  <a:pt x="400" y="1000"/>
                  <a:pt x="400" y="1000"/>
                </a:cubicBezTo>
                <a:cubicBezTo>
                  <a:pt x="400" y="1080"/>
                  <a:pt x="400" y="1080"/>
                  <a:pt x="400" y="1080"/>
                </a:cubicBezTo>
                <a:cubicBezTo>
                  <a:pt x="1680" y="1080"/>
                  <a:pt x="1680" y="1080"/>
                  <a:pt x="1680" y="1080"/>
                </a:cubicBezTo>
                <a:lnTo>
                  <a:pt x="1680" y="1000"/>
                </a:lnTo>
                <a:close/>
              </a:path>
            </a:pathLst>
          </a:custGeom>
          <a:solidFill>
            <a:schemeClr val="accent6"/>
          </a:solidFill>
          <a:ln>
            <a:noFill/>
          </a:ln>
        </p:spPr>
        <p:txBody>
          <a:bodyPr lIns="107268" tIns="53634" rIns="107268" bIns="53634"/>
          <a:lstStyle/>
          <a:p>
            <a:pPr fontAlgn="base">
              <a:spcBef>
                <a:spcPct val="0"/>
              </a:spcBef>
              <a:spcAft>
                <a:spcPct val="0"/>
              </a:spcAft>
              <a:defRPr/>
            </a:pPr>
            <a:endParaRPr lang="en-US" sz="1000" noProof="1">
              <a:solidFill>
                <a:srgbClr val="000000"/>
              </a:solidFill>
              <a:latin typeface="Arial" panose="020B0604020202020204" pitchFamily="34" charset="0"/>
              <a:cs typeface="Arial" panose="020B0604020202020204" pitchFamily="34" charset="0"/>
            </a:endParaRPr>
          </a:p>
        </p:txBody>
      </p:sp>
      <p:pic>
        <p:nvPicPr>
          <p:cNvPr id="2059" name="Immagine 15">
            <a:extLst>
              <a:ext uri="{FF2B5EF4-FFF2-40B4-BE49-F238E27FC236}">
                <a16:creationId xmlns:a16="http://schemas.microsoft.com/office/drawing/2014/main" id="{1ABD7268-E8CB-B0DC-1D60-844D41B44E22}"/>
              </a:ext>
            </a:extLst>
          </p:cNvPr>
          <p:cNvPicPr>
            <a:picLocks noChangeAspect="1"/>
          </p:cNvPicPr>
          <p:nvPr/>
        </p:nvPicPr>
        <p:blipFill>
          <a:blip r:embed="rId5">
            <a:extLst>
              <a:ext uri="{28A0092B-C50C-407E-A947-70E740481C1C}">
                <a14:useLocalDpi xmlns:a14="http://schemas.microsoft.com/office/drawing/2010/main" val="0"/>
              </a:ext>
            </a:extLst>
          </a:blip>
          <a:srcRect l="44472" r="11058" b="61288"/>
          <a:stretch>
            <a:fillRect/>
          </a:stretch>
        </p:blipFill>
        <p:spPr bwMode="auto">
          <a:xfrm>
            <a:off x="7359651" y="3346451"/>
            <a:ext cx="328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Immagine 12">
            <a:extLst>
              <a:ext uri="{FF2B5EF4-FFF2-40B4-BE49-F238E27FC236}">
                <a16:creationId xmlns:a16="http://schemas.microsoft.com/office/drawing/2014/main" id="{1B2644FE-70FC-F975-763D-49DBB4BAB7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72551" y="5856288"/>
            <a:ext cx="17589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olo 3">
            <a:extLst>
              <a:ext uri="{FF2B5EF4-FFF2-40B4-BE49-F238E27FC236}">
                <a16:creationId xmlns:a16="http://schemas.microsoft.com/office/drawing/2014/main" id="{FF187F8C-AE2C-9A7B-ADE7-CBF746C52F52}"/>
              </a:ext>
            </a:extLst>
          </p:cNvPr>
          <p:cNvSpPr>
            <a:spLocks noGrp="1"/>
          </p:cNvSpPr>
          <p:nvPr>
            <p:ph type="title"/>
          </p:nvPr>
        </p:nvSpPr>
        <p:spPr>
          <a:xfrm>
            <a:off x="1287463" y="195263"/>
            <a:ext cx="9759950" cy="768350"/>
          </a:xfrm>
        </p:spPr>
        <p:txBody>
          <a:bodyPr/>
          <a:lstStyle/>
          <a:p>
            <a:pPr algn="ctr"/>
            <a:r>
              <a:rPr lang="it-IT" altLang="it-IT" sz="1900" b="1">
                <a:solidFill>
                  <a:srgbClr val="FF0000"/>
                </a:solidFill>
                <a:latin typeface="Comic Sans MS" panose="030F0702030302020204" pitchFamily="66" charset="0"/>
              </a:rPr>
              <a:t>L’apporto di latte è corretto solo per 2 italiani su 10. </a:t>
            </a:r>
            <a:br>
              <a:rPr lang="it-IT" altLang="it-IT" sz="1900" b="1">
                <a:solidFill>
                  <a:srgbClr val="FF0000"/>
                </a:solidFill>
                <a:latin typeface="Comic Sans MS" panose="030F0702030302020204" pitchFamily="66" charset="0"/>
              </a:rPr>
            </a:br>
            <a:r>
              <a:rPr lang="it-IT" altLang="it-IT" sz="1900" b="1">
                <a:solidFill>
                  <a:srgbClr val="FF0000"/>
                </a:solidFill>
                <a:latin typeface="Comic Sans MS" panose="030F0702030302020204" pitchFamily="66" charset="0"/>
              </a:rPr>
              <a:t>7 su 10 consumano il giusto quantitativo di uova e rimangono comunque</a:t>
            </a:r>
          </a:p>
        </p:txBody>
      </p:sp>
      <p:sp>
        <p:nvSpPr>
          <p:cNvPr id="3077" name="CasellaDiTesto 43">
            <a:extLst>
              <a:ext uri="{FF2B5EF4-FFF2-40B4-BE49-F238E27FC236}">
                <a16:creationId xmlns:a16="http://schemas.microsoft.com/office/drawing/2014/main" id="{129A6692-4B1D-7F92-6445-48108D16E4EE}"/>
              </a:ext>
            </a:extLst>
          </p:cNvPr>
          <p:cNvSpPr txBox="1">
            <a:spLocks noChangeArrowheads="1"/>
          </p:cNvSpPr>
          <p:nvPr/>
        </p:nvSpPr>
        <p:spPr bwMode="gray">
          <a:xfrm>
            <a:off x="1884364" y="5214938"/>
            <a:ext cx="3444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i="1">
                <a:solidFill>
                  <a:srgbClr val="000000"/>
                </a:solidFill>
              </a:rPr>
              <a:t>Consumo giornaliero </a:t>
            </a:r>
            <a:r>
              <a:rPr lang="it-IT" altLang="it-IT" sz="1400" b="1" i="1">
                <a:solidFill>
                  <a:srgbClr val="4F6980"/>
                </a:solidFill>
              </a:rPr>
              <a:t>LATTE E DERIVATI</a:t>
            </a:r>
            <a:endParaRPr lang="it-IT" altLang="it-IT" sz="1400" b="1" i="1">
              <a:solidFill>
                <a:srgbClr val="000000"/>
              </a:solidFill>
            </a:endParaRPr>
          </a:p>
        </p:txBody>
      </p:sp>
      <p:graphicFrame>
        <p:nvGraphicFramePr>
          <p:cNvPr id="3074" name="Grafico 7">
            <a:extLst>
              <a:ext uri="{FF2B5EF4-FFF2-40B4-BE49-F238E27FC236}">
                <a16:creationId xmlns:a16="http://schemas.microsoft.com/office/drawing/2014/main" id="{7861D83D-0B8B-EBAD-44E1-1878878E28BB}"/>
              </a:ext>
            </a:extLst>
          </p:cNvPr>
          <p:cNvGraphicFramePr>
            <a:graphicFrameLocks/>
          </p:cNvGraphicFramePr>
          <p:nvPr/>
        </p:nvGraphicFramePr>
        <p:xfrm>
          <a:off x="1651001" y="1733550"/>
          <a:ext cx="3186112" cy="4522788"/>
        </p:xfrm>
        <a:graphic>
          <a:graphicData uri="http://schemas.openxmlformats.org/presentationml/2006/ole">
            <mc:AlternateContent xmlns:mc="http://schemas.openxmlformats.org/markup-compatibility/2006">
              <mc:Choice xmlns:v="urn:schemas-microsoft-com:vml" Requires="v">
                <p:oleObj r:id="rId5" imgW="3188484" imgH="4523624" progId="Excel.Chart.8">
                  <p:embed/>
                </p:oleObj>
              </mc:Choice>
              <mc:Fallback>
                <p:oleObj r:id="rId5" imgW="3188484" imgH="4523624" progId="Excel.Chart.8">
                  <p:embed/>
                  <p:pic>
                    <p:nvPicPr>
                      <p:cNvPr id="3074" name="Grafico 7">
                        <a:extLst>
                          <a:ext uri="{FF2B5EF4-FFF2-40B4-BE49-F238E27FC236}">
                            <a16:creationId xmlns:a16="http://schemas.microsoft.com/office/drawing/2014/main" id="{7861D83D-0B8B-EBAD-44E1-1878878E28B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1" y="1733550"/>
                        <a:ext cx="3186112" cy="452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8" name="Immagine 8">
            <a:extLst>
              <a:ext uri="{FF2B5EF4-FFF2-40B4-BE49-F238E27FC236}">
                <a16:creationId xmlns:a16="http://schemas.microsoft.com/office/drawing/2014/main" id="{A48DFE12-69CF-B909-D687-7E77085DB01B}"/>
              </a:ext>
            </a:extLst>
          </p:cNvPr>
          <p:cNvPicPr>
            <a:picLocks noChangeAspect="1"/>
          </p:cNvPicPr>
          <p:nvPr/>
        </p:nvPicPr>
        <p:blipFill>
          <a:blip r:embed="rId7">
            <a:extLst>
              <a:ext uri="{28A0092B-C50C-407E-A947-70E740481C1C}">
                <a14:useLocalDpi xmlns:a14="http://schemas.microsoft.com/office/drawing/2010/main" val="0"/>
              </a:ext>
            </a:extLst>
          </a:blip>
          <a:srcRect r="51122" b="62141"/>
          <a:stretch>
            <a:fillRect/>
          </a:stretch>
        </p:blipFill>
        <p:spPr bwMode="auto">
          <a:xfrm>
            <a:off x="4116388" y="1922464"/>
            <a:ext cx="514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arentesi graffa chiusa 9">
            <a:extLst>
              <a:ext uri="{FF2B5EF4-FFF2-40B4-BE49-F238E27FC236}">
                <a16:creationId xmlns:a16="http://schemas.microsoft.com/office/drawing/2014/main" id="{5BE5B0BE-A9D8-86FB-44BF-E69F89EE3576}"/>
              </a:ext>
            </a:extLst>
          </p:cNvPr>
          <p:cNvSpPr/>
          <p:nvPr/>
        </p:nvSpPr>
        <p:spPr>
          <a:xfrm>
            <a:off x="3919539" y="2552700"/>
            <a:ext cx="130175" cy="2673350"/>
          </a:xfrm>
          <a:prstGeom prst="rightBrac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lIns="107268" tIns="53634" rIns="107268" bIns="53634" anchor="ctr"/>
          <a:lstStyle/>
          <a:p>
            <a:pPr algn="ctr" fontAlgn="base">
              <a:spcBef>
                <a:spcPct val="0"/>
              </a:spcBef>
              <a:spcAft>
                <a:spcPct val="0"/>
              </a:spcAft>
              <a:defRPr/>
            </a:pPr>
            <a:endParaRPr lang="it-IT" sz="1000">
              <a:solidFill>
                <a:srgbClr val="000000"/>
              </a:solidFill>
              <a:latin typeface="Arial"/>
            </a:endParaRPr>
          </a:p>
        </p:txBody>
      </p:sp>
      <p:sp>
        <p:nvSpPr>
          <p:cNvPr id="3080" name="CasellaDiTesto 10">
            <a:extLst>
              <a:ext uri="{FF2B5EF4-FFF2-40B4-BE49-F238E27FC236}">
                <a16:creationId xmlns:a16="http://schemas.microsoft.com/office/drawing/2014/main" id="{5FADD300-5788-3ECF-2F57-447C41E7F751}"/>
              </a:ext>
            </a:extLst>
          </p:cNvPr>
          <p:cNvSpPr txBox="1">
            <a:spLocks noChangeArrowheads="1"/>
          </p:cNvSpPr>
          <p:nvPr/>
        </p:nvSpPr>
        <p:spPr bwMode="gray">
          <a:xfrm>
            <a:off x="4214814" y="3746500"/>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a:solidFill>
                  <a:srgbClr val="000000"/>
                </a:solidFill>
              </a:rPr>
              <a:t>77%</a:t>
            </a:r>
          </a:p>
        </p:txBody>
      </p:sp>
      <p:sp>
        <p:nvSpPr>
          <p:cNvPr id="3081" name="CasellaDiTesto 11">
            <a:extLst>
              <a:ext uri="{FF2B5EF4-FFF2-40B4-BE49-F238E27FC236}">
                <a16:creationId xmlns:a16="http://schemas.microsoft.com/office/drawing/2014/main" id="{32FCB4FE-9615-5D4A-07C0-E167503F3D7C}"/>
              </a:ext>
            </a:extLst>
          </p:cNvPr>
          <p:cNvSpPr txBox="1">
            <a:spLocks noChangeArrowheads="1"/>
          </p:cNvSpPr>
          <p:nvPr/>
        </p:nvSpPr>
        <p:spPr bwMode="gray">
          <a:xfrm>
            <a:off x="4505327" y="4416425"/>
            <a:ext cx="8143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200" b="1" i="1">
                <a:solidFill>
                  <a:srgbClr val="000000"/>
                </a:solidFill>
              </a:rPr>
              <a:t>Over 60</a:t>
            </a:r>
          </a:p>
          <a:p>
            <a:pPr eaLnBrk="1" fontAlgn="base" hangingPunct="1">
              <a:spcBef>
                <a:spcPts val="350"/>
              </a:spcBef>
              <a:spcAft>
                <a:spcPct val="0"/>
              </a:spcAft>
            </a:pPr>
            <a:r>
              <a:rPr lang="it-IT" altLang="it-IT" sz="1200" b="1" i="1">
                <a:solidFill>
                  <a:srgbClr val="000000"/>
                </a:solidFill>
              </a:rPr>
              <a:t>Sud e Isole</a:t>
            </a:r>
          </a:p>
        </p:txBody>
      </p:sp>
      <p:sp>
        <p:nvSpPr>
          <p:cNvPr id="13" name="Freeform 84">
            <a:extLst>
              <a:ext uri="{FF2B5EF4-FFF2-40B4-BE49-F238E27FC236}">
                <a16:creationId xmlns:a16="http://schemas.microsoft.com/office/drawing/2014/main" id="{914B1A9C-93E5-C430-9AE6-FD7EAC3DA92E}"/>
              </a:ext>
            </a:extLst>
          </p:cNvPr>
          <p:cNvSpPr>
            <a:spLocks noChangeAspect="1" noEditPoints="1"/>
          </p:cNvSpPr>
          <p:nvPr>
            <p:custDataLst>
              <p:tags r:id="rId1"/>
            </p:custDataLst>
          </p:nvPr>
        </p:nvSpPr>
        <p:spPr bwMode="auto">
          <a:xfrm>
            <a:off x="4171951" y="4424364"/>
            <a:ext cx="285750" cy="350837"/>
          </a:xfrm>
          <a:custGeom>
            <a:avLst/>
            <a:gdLst>
              <a:gd name="T0" fmla="*/ 1040 w 2080"/>
              <a:gd name="T1" fmla="*/ 2080 h 2080"/>
              <a:gd name="T2" fmla="*/ 0 w 2080"/>
              <a:gd name="T3" fmla="*/ 1040 h 2080"/>
              <a:gd name="T4" fmla="*/ 1040 w 2080"/>
              <a:gd name="T5" fmla="*/ 0 h 2080"/>
              <a:gd name="T6" fmla="*/ 2080 w 2080"/>
              <a:gd name="T7" fmla="*/ 1040 h 2080"/>
              <a:gd name="T8" fmla="*/ 1040 w 2080"/>
              <a:gd name="T9" fmla="*/ 2080 h 2080"/>
              <a:gd name="T10" fmla="*/ 1680 w 2080"/>
              <a:gd name="T11" fmla="*/ 1000 h 2080"/>
              <a:gd name="T12" fmla="*/ 400 w 2080"/>
              <a:gd name="T13" fmla="*/ 1000 h 2080"/>
              <a:gd name="T14" fmla="*/ 400 w 2080"/>
              <a:gd name="T15" fmla="*/ 1080 h 2080"/>
              <a:gd name="T16" fmla="*/ 1680 w 2080"/>
              <a:gd name="T17" fmla="*/ 1080 h 2080"/>
              <a:gd name="T18" fmla="*/ 1680 w 2080"/>
              <a:gd name="T19" fmla="*/ 1000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0" h="2080">
                <a:moveTo>
                  <a:pt x="1040" y="2080"/>
                </a:moveTo>
                <a:cubicBezTo>
                  <a:pt x="466" y="2080"/>
                  <a:pt x="0" y="1614"/>
                  <a:pt x="0" y="1040"/>
                </a:cubicBezTo>
                <a:cubicBezTo>
                  <a:pt x="0" y="466"/>
                  <a:pt x="466" y="0"/>
                  <a:pt x="1040" y="0"/>
                </a:cubicBezTo>
                <a:cubicBezTo>
                  <a:pt x="1614" y="0"/>
                  <a:pt x="2080" y="466"/>
                  <a:pt x="2080" y="1040"/>
                </a:cubicBezTo>
                <a:cubicBezTo>
                  <a:pt x="2080" y="1614"/>
                  <a:pt x="1614" y="2080"/>
                  <a:pt x="1040" y="2080"/>
                </a:cubicBezTo>
                <a:close/>
                <a:moveTo>
                  <a:pt x="1680" y="1000"/>
                </a:moveTo>
                <a:cubicBezTo>
                  <a:pt x="400" y="1000"/>
                  <a:pt x="400" y="1000"/>
                  <a:pt x="400" y="1000"/>
                </a:cubicBezTo>
                <a:cubicBezTo>
                  <a:pt x="400" y="1080"/>
                  <a:pt x="400" y="1080"/>
                  <a:pt x="400" y="1080"/>
                </a:cubicBezTo>
                <a:cubicBezTo>
                  <a:pt x="1680" y="1080"/>
                  <a:pt x="1680" y="1080"/>
                  <a:pt x="1680" y="1080"/>
                </a:cubicBezTo>
                <a:lnTo>
                  <a:pt x="1680" y="1000"/>
                </a:lnTo>
                <a:close/>
              </a:path>
            </a:pathLst>
          </a:custGeom>
          <a:solidFill>
            <a:schemeClr val="accent6"/>
          </a:solidFill>
          <a:ln>
            <a:noFill/>
          </a:ln>
        </p:spPr>
        <p:txBody>
          <a:bodyPr lIns="107268" tIns="53634" rIns="107268" bIns="53634"/>
          <a:lstStyle/>
          <a:p>
            <a:pPr fontAlgn="base">
              <a:spcBef>
                <a:spcPct val="0"/>
              </a:spcBef>
              <a:spcAft>
                <a:spcPct val="0"/>
              </a:spcAft>
              <a:defRPr/>
            </a:pPr>
            <a:endParaRPr lang="en-US" sz="1000" noProof="1">
              <a:solidFill>
                <a:srgbClr val="000000"/>
              </a:solidFill>
              <a:latin typeface="Arial" panose="020B0604020202020204" pitchFamily="34" charset="0"/>
              <a:cs typeface="Arial" panose="020B0604020202020204" pitchFamily="34" charset="0"/>
            </a:endParaRPr>
          </a:p>
        </p:txBody>
      </p:sp>
      <p:pic>
        <p:nvPicPr>
          <p:cNvPr id="3083" name="Immagine 13">
            <a:extLst>
              <a:ext uri="{FF2B5EF4-FFF2-40B4-BE49-F238E27FC236}">
                <a16:creationId xmlns:a16="http://schemas.microsoft.com/office/drawing/2014/main" id="{E173FCA0-6500-2251-EF7A-020DC45FCBB4}"/>
              </a:ext>
            </a:extLst>
          </p:cNvPr>
          <p:cNvPicPr>
            <a:picLocks noChangeAspect="1"/>
          </p:cNvPicPr>
          <p:nvPr/>
        </p:nvPicPr>
        <p:blipFill>
          <a:blip r:embed="rId7">
            <a:extLst>
              <a:ext uri="{28A0092B-C50C-407E-A947-70E740481C1C}">
                <a14:useLocalDpi xmlns:a14="http://schemas.microsoft.com/office/drawing/2010/main" val="0"/>
              </a:ext>
            </a:extLst>
          </a:blip>
          <a:srcRect l="44472" r="11058" b="61288"/>
          <a:stretch>
            <a:fillRect/>
          </a:stretch>
        </p:blipFill>
        <p:spPr bwMode="auto">
          <a:xfrm>
            <a:off x="4630739" y="3667126"/>
            <a:ext cx="3286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CasellaDiTesto 43">
            <a:extLst>
              <a:ext uri="{FF2B5EF4-FFF2-40B4-BE49-F238E27FC236}">
                <a16:creationId xmlns:a16="http://schemas.microsoft.com/office/drawing/2014/main" id="{109BB41E-8900-2A1D-FEBD-0ADCA693F958}"/>
              </a:ext>
            </a:extLst>
          </p:cNvPr>
          <p:cNvSpPr txBox="1">
            <a:spLocks noChangeArrowheads="1"/>
          </p:cNvSpPr>
          <p:nvPr/>
        </p:nvSpPr>
        <p:spPr bwMode="gray">
          <a:xfrm>
            <a:off x="5446713" y="5172075"/>
            <a:ext cx="2459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i="1">
                <a:solidFill>
                  <a:srgbClr val="000000"/>
                </a:solidFill>
              </a:rPr>
              <a:t>Consumo settimanale </a:t>
            </a:r>
            <a:r>
              <a:rPr lang="it-IT" altLang="it-IT" sz="1400" b="1" i="1">
                <a:solidFill>
                  <a:srgbClr val="4F6980"/>
                </a:solidFill>
              </a:rPr>
              <a:t>UOVA </a:t>
            </a:r>
            <a:endParaRPr lang="it-IT" altLang="it-IT" sz="1400" b="1" i="1">
              <a:solidFill>
                <a:srgbClr val="000000"/>
              </a:solidFill>
            </a:endParaRPr>
          </a:p>
        </p:txBody>
      </p:sp>
      <p:graphicFrame>
        <p:nvGraphicFramePr>
          <p:cNvPr id="3075" name="Grafico 16">
            <a:extLst>
              <a:ext uri="{FF2B5EF4-FFF2-40B4-BE49-F238E27FC236}">
                <a16:creationId xmlns:a16="http://schemas.microsoft.com/office/drawing/2014/main" id="{4128717E-C1F1-710D-A3D4-534ADA47F109}"/>
              </a:ext>
            </a:extLst>
          </p:cNvPr>
          <p:cNvGraphicFramePr>
            <a:graphicFrameLocks/>
          </p:cNvGraphicFramePr>
          <p:nvPr/>
        </p:nvGraphicFramePr>
        <p:xfrm>
          <a:off x="4926014" y="1690689"/>
          <a:ext cx="3186113" cy="4522787"/>
        </p:xfrm>
        <a:graphic>
          <a:graphicData uri="http://schemas.openxmlformats.org/presentationml/2006/ole">
            <mc:AlternateContent xmlns:mc="http://schemas.openxmlformats.org/markup-compatibility/2006">
              <mc:Choice xmlns:v="urn:schemas-microsoft-com:vml" Requires="v">
                <p:oleObj r:id="rId8" imgW="3188484" imgH="4523624" progId="Excel.Chart.8">
                  <p:embed/>
                </p:oleObj>
              </mc:Choice>
              <mc:Fallback>
                <p:oleObj r:id="rId8" imgW="3188484" imgH="4523624" progId="Excel.Chart.8">
                  <p:embed/>
                  <p:pic>
                    <p:nvPicPr>
                      <p:cNvPr id="3075" name="Grafico 16">
                        <a:extLst>
                          <a:ext uri="{FF2B5EF4-FFF2-40B4-BE49-F238E27FC236}">
                            <a16:creationId xmlns:a16="http://schemas.microsoft.com/office/drawing/2014/main" id="{4128717E-C1F1-710D-A3D4-534ADA47F109}"/>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6014" y="1690689"/>
                        <a:ext cx="3186113" cy="4522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85" name="Immagine 17">
            <a:extLst>
              <a:ext uri="{FF2B5EF4-FFF2-40B4-BE49-F238E27FC236}">
                <a16:creationId xmlns:a16="http://schemas.microsoft.com/office/drawing/2014/main" id="{9F0E6DE6-FA54-8ECF-77A0-E9618ADBD36C}"/>
              </a:ext>
            </a:extLst>
          </p:cNvPr>
          <p:cNvPicPr>
            <a:picLocks noChangeAspect="1"/>
          </p:cNvPicPr>
          <p:nvPr/>
        </p:nvPicPr>
        <p:blipFill>
          <a:blip r:embed="rId7">
            <a:extLst>
              <a:ext uri="{28A0092B-C50C-407E-A947-70E740481C1C}">
                <a14:useLocalDpi xmlns:a14="http://schemas.microsoft.com/office/drawing/2010/main" val="0"/>
              </a:ext>
            </a:extLst>
          </a:blip>
          <a:srcRect r="51122" b="62141"/>
          <a:stretch>
            <a:fillRect/>
          </a:stretch>
        </p:blipFill>
        <p:spPr bwMode="auto">
          <a:xfrm>
            <a:off x="7391401" y="1881189"/>
            <a:ext cx="514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arentesi graffa chiusa 18">
            <a:extLst>
              <a:ext uri="{FF2B5EF4-FFF2-40B4-BE49-F238E27FC236}">
                <a16:creationId xmlns:a16="http://schemas.microsoft.com/office/drawing/2014/main" id="{C8023794-D651-BE07-713A-4854966CBD7C}"/>
              </a:ext>
            </a:extLst>
          </p:cNvPr>
          <p:cNvSpPr/>
          <p:nvPr/>
        </p:nvSpPr>
        <p:spPr>
          <a:xfrm>
            <a:off x="7196139" y="2509838"/>
            <a:ext cx="130175" cy="2673350"/>
          </a:xfrm>
          <a:prstGeom prst="rightBrac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lIns="107268" tIns="53634" rIns="107268" bIns="53634" anchor="ctr"/>
          <a:lstStyle/>
          <a:p>
            <a:pPr algn="ctr" fontAlgn="base">
              <a:spcBef>
                <a:spcPct val="0"/>
              </a:spcBef>
              <a:spcAft>
                <a:spcPct val="0"/>
              </a:spcAft>
              <a:defRPr/>
            </a:pPr>
            <a:endParaRPr lang="it-IT" sz="1000">
              <a:solidFill>
                <a:srgbClr val="000000"/>
              </a:solidFill>
              <a:latin typeface="Arial"/>
            </a:endParaRPr>
          </a:p>
        </p:txBody>
      </p:sp>
      <p:sp>
        <p:nvSpPr>
          <p:cNvPr id="3087" name="CasellaDiTesto 19">
            <a:extLst>
              <a:ext uri="{FF2B5EF4-FFF2-40B4-BE49-F238E27FC236}">
                <a16:creationId xmlns:a16="http://schemas.microsoft.com/office/drawing/2014/main" id="{3235A83F-F159-879A-197D-8E692ED0421E}"/>
              </a:ext>
            </a:extLst>
          </p:cNvPr>
          <p:cNvSpPr txBox="1">
            <a:spLocks noChangeArrowheads="1"/>
          </p:cNvSpPr>
          <p:nvPr/>
        </p:nvSpPr>
        <p:spPr bwMode="gray">
          <a:xfrm>
            <a:off x="7489827" y="370363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a:solidFill>
                  <a:srgbClr val="000000"/>
                </a:solidFill>
              </a:rPr>
              <a:t>77%</a:t>
            </a:r>
          </a:p>
        </p:txBody>
      </p:sp>
      <p:sp>
        <p:nvSpPr>
          <p:cNvPr id="3088" name="CasellaDiTesto 20">
            <a:extLst>
              <a:ext uri="{FF2B5EF4-FFF2-40B4-BE49-F238E27FC236}">
                <a16:creationId xmlns:a16="http://schemas.microsoft.com/office/drawing/2014/main" id="{E6D04FF5-2084-DA9E-7EF3-67F84D1C9BB1}"/>
              </a:ext>
            </a:extLst>
          </p:cNvPr>
          <p:cNvSpPr txBox="1">
            <a:spLocks noChangeArrowheads="1"/>
          </p:cNvSpPr>
          <p:nvPr/>
        </p:nvSpPr>
        <p:spPr bwMode="gray">
          <a:xfrm>
            <a:off x="7781926" y="4373564"/>
            <a:ext cx="5207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200" b="1" i="1">
                <a:solidFill>
                  <a:srgbClr val="000000"/>
                </a:solidFill>
              </a:rPr>
              <a:t>Maschi</a:t>
            </a:r>
          </a:p>
          <a:p>
            <a:pPr eaLnBrk="1" fontAlgn="base" hangingPunct="1">
              <a:spcBef>
                <a:spcPts val="350"/>
              </a:spcBef>
              <a:spcAft>
                <a:spcPct val="0"/>
              </a:spcAft>
            </a:pPr>
            <a:r>
              <a:rPr lang="it-IT" altLang="it-IT" sz="1200" b="1" i="1">
                <a:solidFill>
                  <a:srgbClr val="000000"/>
                </a:solidFill>
              </a:rPr>
              <a:t>20-29</a:t>
            </a:r>
          </a:p>
        </p:txBody>
      </p:sp>
      <p:sp>
        <p:nvSpPr>
          <p:cNvPr id="22" name="Freeform 84">
            <a:extLst>
              <a:ext uri="{FF2B5EF4-FFF2-40B4-BE49-F238E27FC236}">
                <a16:creationId xmlns:a16="http://schemas.microsoft.com/office/drawing/2014/main" id="{E2927569-F40E-30E0-A2B2-FA32236663E1}"/>
              </a:ext>
            </a:extLst>
          </p:cNvPr>
          <p:cNvSpPr>
            <a:spLocks noChangeAspect="1" noEditPoints="1"/>
          </p:cNvSpPr>
          <p:nvPr>
            <p:custDataLst>
              <p:tags r:id="rId2"/>
            </p:custDataLst>
          </p:nvPr>
        </p:nvSpPr>
        <p:spPr bwMode="auto">
          <a:xfrm>
            <a:off x="7446963" y="4381501"/>
            <a:ext cx="287338" cy="352425"/>
          </a:xfrm>
          <a:custGeom>
            <a:avLst/>
            <a:gdLst>
              <a:gd name="T0" fmla="*/ 1040 w 2080"/>
              <a:gd name="T1" fmla="*/ 2080 h 2080"/>
              <a:gd name="T2" fmla="*/ 0 w 2080"/>
              <a:gd name="T3" fmla="*/ 1040 h 2080"/>
              <a:gd name="T4" fmla="*/ 1040 w 2080"/>
              <a:gd name="T5" fmla="*/ 0 h 2080"/>
              <a:gd name="T6" fmla="*/ 2080 w 2080"/>
              <a:gd name="T7" fmla="*/ 1040 h 2080"/>
              <a:gd name="T8" fmla="*/ 1040 w 2080"/>
              <a:gd name="T9" fmla="*/ 2080 h 2080"/>
              <a:gd name="T10" fmla="*/ 1680 w 2080"/>
              <a:gd name="T11" fmla="*/ 1000 h 2080"/>
              <a:gd name="T12" fmla="*/ 400 w 2080"/>
              <a:gd name="T13" fmla="*/ 1000 h 2080"/>
              <a:gd name="T14" fmla="*/ 400 w 2080"/>
              <a:gd name="T15" fmla="*/ 1080 h 2080"/>
              <a:gd name="T16" fmla="*/ 1680 w 2080"/>
              <a:gd name="T17" fmla="*/ 1080 h 2080"/>
              <a:gd name="T18" fmla="*/ 1680 w 2080"/>
              <a:gd name="T19" fmla="*/ 1000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0" h="2080">
                <a:moveTo>
                  <a:pt x="1040" y="2080"/>
                </a:moveTo>
                <a:cubicBezTo>
                  <a:pt x="466" y="2080"/>
                  <a:pt x="0" y="1614"/>
                  <a:pt x="0" y="1040"/>
                </a:cubicBezTo>
                <a:cubicBezTo>
                  <a:pt x="0" y="466"/>
                  <a:pt x="466" y="0"/>
                  <a:pt x="1040" y="0"/>
                </a:cubicBezTo>
                <a:cubicBezTo>
                  <a:pt x="1614" y="0"/>
                  <a:pt x="2080" y="466"/>
                  <a:pt x="2080" y="1040"/>
                </a:cubicBezTo>
                <a:cubicBezTo>
                  <a:pt x="2080" y="1614"/>
                  <a:pt x="1614" y="2080"/>
                  <a:pt x="1040" y="2080"/>
                </a:cubicBezTo>
                <a:close/>
                <a:moveTo>
                  <a:pt x="1680" y="1000"/>
                </a:moveTo>
                <a:cubicBezTo>
                  <a:pt x="400" y="1000"/>
                  <a:pt x="400" y="1000"/>
                  <a:pt x="400" y="1000"/>
                </a:cubicBezTo>
                <a:cubicBezTo>
                  <a:pt x="400" y="1080"/>
                  <a:pt x="400" y="1080"/>
                  <a:pt x="400" y="1080"/>
                </a:cubicBezTo>
                <a:cubicBezTo>
                  <a:pt x="1680" y="1080"/>
                  <a:pt x="1680" y="1080"/>
                  <a:pt x="1680" y="1080"/>
                </a:cubicBezTo>
                <a:lnTo>
                  <a:pt x="1680" y="1000"/>
                </a:lnTo>
                <a:close/>
              </a:path>
            </a:pathLst>
          </a:custGeom>
          <a:solidFill>
            <a:schemeClr val="accent6"/>
          </a:solidFill>
          <a:ln>
            <a:noFill/>
          </a:ln>
        </p:spPr>
        <p:txBody>
          <a:bodyPr lIns="107268" tIns="53634" rIns="107268" bIns="53634"/>
          <a:lstStyle/>
          <a:p>
            <a:pPr fontAlgn="base">
              <a:spcBef>
                <a:spcPct val="0"/>
              </a:spcBef>
              <a:spcAft>
                <a:spcPct val="0"/>
              </a:spcAft>
              <a:defRPr/>
            </a:pPr>
            <a:endParaRPr lang="en-US" sz="1000" noProof="1">
              <a:solidFill>
                <a:srgbClr val="000000"/>
              </a:solidFill>
              <a:latin typeface="Arial" panose="020B0604020202020204" pitchFamily="34" charset="0"/>
              <a:cs typeface="Arial" panose="020B0604020202020204" pitchFamily="34" charset="0"/>
            </a:endParaRPr>
          </a:p>
        </p:txBody>
      </p:sp>
      <p:pic>
        <p:nvPicPr>
          <p:cNvPr id="3090" name="Immagine 22">
            <a:extLst>
              <a:ext uri="{FF2B5EF4-FFF2-40B4-BE49-F238E27FC236}">
                <a16:creationId xmlns:a16="http://schemas.microsoft.com/office/drawing/2014/main" id="{DCA6F5E7-7567-2D03-193C-F2B753A7A727}"/>
              </a:ext>
            </a:extLst>
          </p:cNvPr>
          <p:cNvPicPr>
            <a:picLocks noChangeAspect="1"/>
          </p:cNvPicPr>
          <p:nvPr/>
        </p:nvPicPr>
        <p:blipFill>
          <a:blip r:embed="rId7">
            <a:extLst>
              <a:ext uri="{28A0092B-C50C-407E-A947-70E740481C1C}">
                <a14:useLocalDpi xmlns:a14="http://schemas.microsoft.com/office/drawing/2010/main" val="0"/>
              </a:ext>
            </a:extLst>
          </a:blip>
          <a:srcRect l="44472" r="11058" b="61288"/>
          <a:stretch>
            <a:fillRect/>
          </a:stretch>
        </p:blipFill>
        <p:spPr bwMode="auto">
          <a:xfrm>
            <a:off x="7905751" y="3624264"/>
            <a:ext cx="328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ccia a destra 23">
            <a:extLst>
              <a:ext uri="{FF2B5EF4-FFF2-40B4-BE49-F238E27FC236}">
                <a16:creationId xmlns:a16="http://schemas.microsoft.com/office/drawing/2014/main" id="{AB9814A8-5C71-290B-E4D5-4FE237A3D0F9}"/>
              </a:ext>
            </a:extLst>
          </p:cNvPr>
          <p:cNvSpPr/>
          <p:nvPr/>
        </p:nvSpPr>
        <p:spPr bwMode="gray">
          <a:xfrm>
            <a:off x="8557152" y="3180215"/>
            <a:ext cx="561778" cy="812457"/>
          </a:xfrm>
          <a:prstGeom prst="rightArrow">
            <a:avLst/>
          </a:prstGeom>
          <a:solidFill>
            <a:schemeClr val="bg1">
              <a:lumMod val="85000"/>
            </a:schemeClr>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07268" tIns="53634" rIns="107268" bIns="53634" anchor="ctr"/>
          <a:lstStyle/>
          <a:p>
            <a:pPr algn="ctr" fontAlgn="base">
              <a:spcBef>
                <a:spcPts val="352"/>
              </a:spcBef>
              <a:spcAft>
                <a:spcPct val="0"/>
              </a:spcAft>
              <a:defRPr/>
            </a:pPr>
            <a:endParaRPr lang="it-IT" sz="1900" dirty="0">
              <a:solidFill>
                <a:srgbClr val="000000"/>
              </a:solidFill>
              <a:latin typeface="Arial"/>
              <a:cs typeface="Arial" pitchFamily="34" charset="0"/>
            </a:endParaRPr>
          </a:p>
        </p:txBody>
      </p:sp>
      <p:sp>
        <p:nvSpPr>
          <p:cNvPr id="3094" name="CasellaDiTesto 1">
            <a:extLst>
              <a:ext uri="{FF2B5EF4-FFF2-40B4-BE49-F238E27FC236}">
                <a16:creationId xmlns:a16="http://schemas.microsoft.com/office/drawing/2014/main" id="{FD7A1F73-A055-D96D-F786-C96F6A631CFE}"/>
              </a:ext>
            </a:extLst>
          </p:cNvPr>
          <p:cNvSpPr txBox="1">
            <a:spLocks noChangeArrowheads="1"/>
          </p:cNvSpPr>
          <p:nvPr/>
        </p:nvSpPr>
        <p:spPr bwMode="gray">
          <a:xfrm>
            <a:off x="9255126" y="2822575"/>
            <a:ext cx="16367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b="1">
                <a:solidFill>
                  <a:srgbClr val="FF0000"/>
                </a:solidFill>
              </a:rPr>
              <a:t>21% </a:t>
            </a:r>
            <a:r>
              <a:rPr lang="it-IT" altLang="it-IT" sz="1400" b="1">
                <a:solidFill>
                  <a:srgbClr val="FF0000"/>
                </a:solidFill>
              </a:rPr>
              <a:t>non ha un corretto apporto di vitamina D consuma meno latte e meno uova di quanto prescritto nella piramide alimentare</a:t>
            </a:r>
          </a:p>
        </p:txBody>
      </p:sp>
      <p:pic>
        <p:nvPicPr>
          <p:cNvPr id="3095" name="Immagine 12">
            <a:extLst>
              <a:ext uri="{FF2B5EF4-FFF2-40B4-BE49-F238E27FC236}">
                <a16:creationId xmlns:a16="http://schemas.microsoft.com/office/drawing/2014/main" id="{DF8700AF-CCE5-2BC2-228B-9015F07CBE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972551" y="5856288"/>
            <a:ext cx="17589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itolo 3">
            <a:extLst>
              <a:ext uri="{FF2B5EF4-FFF2-40B4-BE49-F238E27FC236}">
                <a16:creationId xmlns:a16="http://schemas.microsoft.com/office/drawing/2014/main" id="{15E2DE60-0CC5-DCF7-D9F3-AA6657C22EF9}"/>
              </a:ext>
            </a:extLst>
          </p:cNvPr>
          <p:cNvSpPr>
            <a:spLocks noGrp="1"/>
          </p:cNvSpPr>
          <p:nvPr>
            <p:ph type="title"/>
          </p:nvPr>
        </p:nvSpPr>
        <p:spPr>
          <a:xfrm>
            <a:off x="1260476" y="260350"/>
            <a:ext cx="9188450" cy="768350"/>
          </a:xfrm>
        </p:spPr>
        <p:txBody>
          <a:bodyPr/>
          <a:lstStyle/>
          <a:p>
            <a:pPr algn="ctr"/>
            <a:r>
              <a:rPr lang="it-IT" altLang="it-IT" sz="1800" b="1">
                <a:solidFill>
                  <a:srgbClr val="FF0000"/>
                </a:solidFill>
                <a:latin typeface="Comic Sans MS" panose="030F0702030302020204" pitchFamily="66" charset="0"/>
              </a:rPr>
              <a:t>Solo 1 italiano su 3 consuma in modo corretto il pesce e solo 1 su 2 la frutta a guscio (alimenti ricchi di omega 3). </a:t>
            </a:r>
            <a:br>
              <a:rPr lang="it-IT" altLang="it-IT" sz="1800" b="1">
                <a:solidFill>
                  <a:srgbClr val="FF0000"/>
                </a:solidFill>
                <a:latin typeface="Comic Sans MS" panose="030F0702030302020204" pitchFamily="66" charset="0"/>
              </a:rPr>
            </a:br>
            <a:endParaRPr lang="it-IT" altLang="it-IT" sz="1800">
              <a:solidFill>
                <a:srgbClr val="FF0000"/>
              </a:solidFill>
              <a:latin typeface="Comic Sans MS" panose="030F0702030302020204" pitchFamily="66" charset="0"/>
            </a:endParaRPr>
          </a:p>
        </p:txBody>
      </p:sp>
      <p:sp>
        <p:nvSpPr>
          <p:cNvPr id="4101" name="CasellaDiTesto 43">
            <a:extLst>
              <a:ext uri="{FF2B5EF4-FFF2-40B4-BE49-F238E27FC236}">
                <a16:creationId xmlns:a16="http://schemas.microsoft.com/office/drawing/2014/main" id="{1CDEA3BB-90BB-75EE-0590-F62B3B6C8AD1}"/>
              </a:ext>
            </a:extLst>
          </p:cNvPr>
          <p:cNvSpPr txBox="1">
            <a:spLocks noChangeArrowheads="1"/>
          </p:cNvSpPr>
          <p:nvPr/>
        </p:nvSpPr>
        <p:spPr bwMode="gray">
          <a:xfrm>
            <a:off x="2165351" y="5295901"/>
            <a:ext cx="25193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i="1">
                <a:solidFill>
                  <a:srgbClr val="000000"/>
                </a:solidFill>
              </a:rPr>
              <a:t>Consumo settimanale </a:t>
            </a:r>
            <a:r>
              <a:rPr lang="it-IT" altLang="it-IT" sz="1400" b="1" i="1">
                <a:solidFill>
                  <a:srgbClr val="4F6980"/>
                </a:solidFill>
              </a:rPr>
              <a:t>PESCE</a:t>
            </a:r>
            <a:endParaRPr lang="it-IT" altLang="it-IT" sz="1400" b="1" i="1">
              <a:solidFill>
                <a:srgbClr val="000000"/>
              </a:solidFill>
            </a:endParaRPr>
          </a:p>
        </p:txBody>
      </p:sp>
      <p:graphicFrame>
        <p:nvGraphicFramePr>
          <p:cNvPr id="4098" name="Grafico 8">
            <a:extLst>
              <a:ext uri="{FF2B5EF4-FFF2-40B4-BE49-F238E27FC236}">
                <a16:creationId xmlns:a16="http://schemas.microsoft.com/office/drawing/2014/main" id="{82F98013-4965-5629-90A3-5B203BC4D5B6}"/>
              </a:ext>
            </a:extLst>
          </p:cNvPr>
          <p:cNvGraphicFramePr>
            <a:graphicFrameLocks/>
          </p:cNvGraphicFramePr>
          <p:nvPr/>
        </p:nvGraphicFramePr>
        <p:xfrm>
          <a:off x="1651001" y="1733550"/>
          <a:ext cx="3186112" cy="4522788"/>
        </p:xfrm>
        <a:graphic>
          <a:graphicData uri="http://schemas.openxmlformats.org/presentationml/2006/ole">
            <mc:AlternateContent xmlns:mc="http://schemas.openxmlformats.org/markup-compatibility/2006">
              <mc:Choice xmlns:v="urn:schemas-microsoft-com:vml" Requires="v">
                <p:oleObj r:id="rId6" imgW="3188484" imgH="4523624" progId="Excel.Chart.8">
                  <p:embed/>
                </p:oleObj>
              </mc:Choice>
              <mc:Fallback>
                <p:oleObj r:id="rId6" imgW="3188484" imgH="4523624" progId="Excel.Chart.8">
                  <p:embed/>
                  <p:pic>
                    <p:nvPicPr>
                      <p:cNvPr id="4098" name="Grafico 8">
                        <a:extLst>
                          <a:ext uri="{FF2B5EF4-FFF2-40B4-BE49-F238E27FC236}">
                            <a16:creationId xmlns:a16="http://schemas.microsoft.com/office/drawing/2014/main" id="{82F98013-4965-5629-90A3-5B203BC4D5B6}"/>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001" y="1733550"/>
                        <a:ext cx="3186112" cy="452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02" name="Immagine 9">
            <a:extLst>
              <a:ext uri="{FF2B5EF4-FFF2-40B4-BE49-F238E27FC236}">
                <a16:creationId xmlns:a16="http://schemas.microsoft.com/office/drawing/2014/main" id="{66457367-862D-A35D-2A8F-ACD0872ABB3D}"/>
              </a:ext>
            </a:extLst>
          </p:cNvPr>
          <p:cNvPicPr>
            <a:picLocks noChangeAspect="1"/>
          </p:cNvPicPr>
          <p:nvPr/>
        </p:nvPicPr>
        <p:blipFill>
          <a:blip r:embed="rId8">
            <a:extLst>
              <a:ext uri="{28A0092B-C50C-407E-A947-70E740481C1C}">
                <a14:useLocalDpi xmlns:a14="http://schemas.microsoft.com/office/drawing/2010/main" val="0"/>
              </a:ext>
            </a:extLst>
          </a:blip>
          <a:srcRect r="51122" b="62141"/>
          <a:stretch>
            <a:fillRect/>
          </a:stretch>
        </p:blipFill>
        <p:spPr bwMode="auto">
          <a:xfrm>
            <a:off x="3865563" y="1890714"/>
            <a:ext cx="514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CasellaDiTesto 12">
            <a:extLst>
              <a:ext uri="{FF2B5EF4-FFF2-40B4-BE49-F238E27FC236}">
                <a16:creationId xmlns:a16="http://schemas.microsoft.com/office/drawing/2014/main" id="{09081887-E4F9-5382-8AAC-8478712F5427}"/>
              </a:ext>
            </a:extLst>
          </p:cNvPr>
          <p:cNvSpPr txBox="1">
            <a:spLocks noChangeArrowheads="1"/>
          </p:cNvSpPr>
          <p:nvPr/>
        </p:nvSpPr>
        <p:spPr bwMode="gray">
          <a:xfrm>
            <a:off x="4462464" y="4232275"/>
            <a:ext cx="13874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200" b="1" i="1">
                <a:solidFill>
                  <a:srgbClr val="000000"/>
                </a:solidFill>
              </a:rPr>
              <a:t>20-29</a:t>
            </a:r>
          </a:p>
          <a:p>
            <a:pPr eaLnBrk="1" fontAlgn="base" hangingPunct="1">
              <a:spcBef>
                <a:spcPts val="350"/>
              </a:spcBef>
              <a:spcAft>
                <a:spcPct val="0"/>
              </a:spcAft>
            </a:pPr>
            <a:r>
              <a:rPr lang="it-IT" altLang="it-IT" sz="1200" b="1" i="1">
                <a:solidFill>
                  <a:srgbClr val="000000"/>
                </a:solidFill>
              </a:rPr>
              <a:t>60+</a:t>
            </a:r>
          </a:p>
          <a:p>
            <a:pPr eaLnBrk="1" fontAlgn="base" hangingPunct="1">
              <a:spcBef>
                <a:spcPts val="350"/>
              </a:spcBef>
              <a:spcAft>
                <a:spcPct val="0"/>
              </a:spcAft>
            </a:pPr>
            <a:r>
              <a:rPr lang="it-IT" altLang="it-IT" sz="1200" b="1" i="1">
                <a:solidFill>
                  <a:srgbClr val="000000"/>
                </a:solidFill>
              </a:rPr>
              <a:t>Istruzione inferiore</a:t>
            </a:r>
          </a:p>
        </p:txBody>
      </p:sp>
      <p:sp>
        <p:nvSpPr>
          <p:cNvPr id="14" name="Freeform 84">
            <a:extLst>
              <a:ext uri="{FF2B5EF4-FFF2-40B4-BE49-F238E27FC236}">
                <a16:creationId xmlns:a16="http://schemas.microsoft.com/office/drawing/2014/main" id="{1FEAF5E5-99BD-4F10-7C03-B00518CA177E}"/>
              </a:ext>
            </a:extLst>
          </p:cNvPr>
          <p:cNvSpPr>
            <a:spLocks noChangeAspect="1" noEditPoints="1"/>
          </p:cNvSpPr>
          <p:nvPr>
            <p:custDataLst>
              <p:tags r:id="rId1"/>
            </p:custDataLst>
          </p:nvPr>
        </p:nvSpPr>
        <p:spPr bwMode="auto">
          <a:xfrm>
            <a:off x="4171951" y="4424364"/>
            <a:ext cx="285750" cy="350837"/>
          </a:xfrm>
          <a:custGeom>
            <a:avLst/>
            <a:gdLst>
              <a:gd name="T0" fmla="*/ 1040 w 2080"/>
              <a:gd name="T1" fmla="*/ 2080 h 2080"/>
              <a:gd name="T2" fmla="*/ 0 w 2080"/>
              <a:gd name="T3" fmla="*/ 1040 h 2080"/>
              <a:gd name="T4" fmla="*/ 1040 w 2080"/>
              <a:gd name="T5" fmla="*/ 0 h 2080"/>
              <a:gd name="T6" fmla="*/ 2080 w 2080"/>
              <a:gd name="T7" fmla="*/ 1040 h 2080"/>
              <a:gd name="T8" fmla="*/ 1040 w 2080"/>
              <a:gd name="T9" fmla="*/ 2080 h 2080"/>
              <a:gd name="T10" fmla="*/ 1680 w 2080"/>
              <a:gd name="T11" fmla="*/ 1000 h 2080"/>
              <a:gd name="T12" fmla="*/ 400 w 2080"/>
              <a:gd name="T13" fmla="*/ 1000 h 2080"/>
              <a:gd name="T14" fmla="*/ 400 w 2080"/>
              <a:gd name="T15" fmla="*/ 1080 h 2080"/>
              <a:gd name="T16" fmla="*/ 1680 w 2080"/>
              <a:gd name="T17" fmla="*/ 1080 h 2080"/>
              <a:gd name="T18" fmla="*/ 1680 w 2080"/>
              <a:gd name="T19" fmla="*/ 1000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0" h="2080">
                <a:moveTo>
                  <a:pt x="1040" y="2080"/>
                </a:moveTo>
                <a:cubicBezTo>
                  <a:pt x="466" y="2080"/>
                  <a:pt x="0" y="1614"/>
                  <a:pt x="0" y="1040"/>
                </a:cubicBezTo>
                <a:cubicBezTo>
                  <a:pt x="0" y="466"/>
                  <a:pt x="466" y="0"/>
                  <a:pt x="1040" y="0"/>
                </a:cubicBezTo>
                <a:cubicBezTo>
                  <a:pt x="1614" y="0"/>
                  <a:pt x="2080" y="466"/>
                  <a:pt x="2080" y="1040"/>
                </a:cubicBezTo>
                <a:cubicBezTo>
                  <a:pt x="2080" y="1614"/>
                  <a:pt x="1614" y="2080"/>
                  <a:pt x="1040" y="2080"/>
                </a:cubicBezTo>
                <a:close/>
                <a:moveTo>
                  <a:pt x="1680" y="1000"/>
                </a:moveTo>
                <a:cubicBezTo>
                  <a:pt x="400" y="1000"/>
                  <a:pt x="400" y="1000"/>
                  <a:pt x="400" y="1000"/>
                </a:cubicBezTo>
                <a:cubicBezTo>
                  <a:pt x="400" y="1080"/>
                  <a:pt x="400" y="1080"/>
                  <a:pt x="400" y="1080"/>
                </a:cubicBezTo>
                <a:cubicBezTo>
                  <a:pt x="1680" y="1080"/>
                  <a:pt x="1680" y="1080"/>
                  <a:pt x="1680" y="1080"/>
                </a:cubicBezTo>
                <a:lnTo>
                  <a:pt x="1680" y="1000"/>
                </a:lnTo>
                <a:close/>
              </a:path>
            </a:pathLst>
          </a:custGeom>
          <a:solidFill>
            <a:schemeClr val="accent6"/>
          </a:solidFill>
          <a:ln>
            <a:noFill/>
          </a:ln>
        </p:spPr>
        <p:txBody>
          <a:bodyPr lIns="107268" tIns="53634" rIns="107268" bIns="53634"/>
          <a:lstStyle/>
          <a:p>
            <a:pPr fontAlgn="base">
              <a:spcBef>
                <a:spcPct val="0"/>
              </a:spcBef>
              <a:spcAft>
                <a:spcPct val="0"/>
              </a:spcAft>
              <a:defRPr/>
            </a:pPr>
            <a:endParaRPr lang="en-US" sz="1000" noProof="1">
              <a:solidFill>
                <a:srgbClr val="000000"/>
              </a:solidFill>
              <a:latin typeface="Arial" panose="020B0604020202020204" pitchFamily="34" charset="0"/>
              <a:cs typeface="Arial" panose="020B0604020202020204" pitchFamily="34" charset="0"/>
            </a:endParaRPr>
          </a:p>
        </p:txBody>
      </p:sp>
      <p:pic>
        <p:nvPicPr>
          <p:cNvPr id="4105" name="Immagine 14">
            <a:extLst>
              <a:ext uri="{FF2B5EF4-FFF2-40B4-BE49-F238E27FC236}">
                <a16:creationId xmlns:a16="http://schemas.microsoft.com/office/drawing/2014/main" id="{C344DAA7-74BD-F610-DE44-E545806F40BA}"/>
              </a:ext>
            </a:extLst>
          </p:cNvPr>
          <p:cNvPicPr>
            <a:picLocks noChangeAspect="1"/>
          </p:cNvPicPr>
          <p:nvPr/>
        </p:nvPicPr>
        <p:blipFill>
          <a:blip r:embed="rId8">
            <a:extLst>
              <a:ext uri="{28A0092B-C50C-407E-A947-70E740481C1C}">
                <a14:useLocalDpi xmlns:a14="http://schemas.microsoft.com/office/drawing/2010/main" val="0"/>
              </a:ext>
            </a:extLst>
          </a:blip>
          <a:srcRect l="44472" r="11058" b="61288"/>
          <a:stretch>
            <a:fillRect/>
          </a:stretch>
        </p:blipFill>
        <p:spPr bwMode="auto">
          <a:xfrm>
            <a:off x="4051302" y="3522664"/>
            <a:ext cx="4540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CasellaDiTesto 43">
            <a:extLst>
              <a:ext uri="{FF2B5EF4-FFF2-40B4-BE49-F238E27FC236}">
                <a16:creationId xmlns:a16="http://schemas.microsoft.com/office/drawing/2014/main" id="{ED9587D8-A366-CB9C-533A-156571631E5C}"/>
              </a:ext>
            </a:extLst>
          </p:cNvPr>
          <p:cNvSpPr txBox="1">
            <a:spLocks noChangeArrowheads="1"/>
          </p:cNvSpPr>
          <p:nvPr/>
        </p:nvSpPr>
        <p:spPr bwMode="gray">
          <a:xfrm>
            <a:off x="5367339" y="5316538"/>
            <a:ext cx="34702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400" b="1" i="1">
                <a:solidFill>
                  <a:srgbClr val="000000"/>
                </a:solidFill>
              </a:rPr>
              <a:t>Consumo giornaliero </a:t>
            </a:r>
            <a:r>
              <a:rPr lang="it-IT" altLang="it-IT" sz="1400" b="1" i="1">
                <a:solidFill>
                  <a:srgbClr val="4F6980"/>
                </a:solidFill>
              </a:rPr>
              <a:t>FRUTTA A GUSCIO</a:t>
            </a:r>
            <a:endParaRPr lang="it-IT" altLang="it-IT" sz="1400" b="1" i="1">
              <a:solidFill>
                <a:srgbClr val="000000"/>
              </a:solidFill>
            </a:endParaRPr>
          </a:p>
        </p:txBody>
      </p:sp>
      <p:graphicFrame>
        <p:nvGraphicFramePr>
          <p:cNvPr id="4099" name="Grafico 16">
            <a:extLst>
              <a:ext uri="{FF2B5EF4-FFF2-40B4-BE49-F238E27FC236}">
                <a16:creationId xmlns:a16="http://schemas.microsoft.com/office/drawing/2014/main" id="{DF00E17D-9A13-CA95-F928-152ECE8A877C}"/>
              </a:ext>
            </a:extLst>
          </p:cNvPr>
          <p:cNvGraphicFramePr>
            <a:graphicFrameLocks/>
          </p:cNvGraphicFramePr>
          <p:nvPr/>
        </p:nvGraphicFramePr>
        <p:xfrm>
          <a:off x="4926014" y="1690689"/>
          <a:ext cx="3186113" cy="4522787"/>
        </p:xfrm>
        <a:graphic>
          <a:graphicData uri="http://schemas.openxmlformats.org/presentationml/2006/ole">
            <mc:AlternateContent xmlns:mc="http://schemas.openxmlformats.org/markup-compatibility/2006">
              <mc:Choice xmlns:v="urn:schemas-microsoft-com:vml" Requires="v">
                <p:oleObj r:id="rId9" imgW="3188484" imgH="4523624" progId="Excel.Chart.8">
                  <p:embed/>
                </p:oleObj>
              </mc:Choice>
              <mc:Fallback>
                <p:oleObj r:id="rId9" imgW="3188484" imgH="4523624" progId="Excel.Chart.8">
                  <p:embed/>
                  <p:pic>
                    <p:nvPicPr>
                      <p:cNvPr id="4099" name="Grafico 16">
                        <a:extLst>
                          <a:ext uri="{FF2B5EF4-FFF2-40B4-BE49-F238E27FC236}">
                            <a16:creationId xmlns:a16="http://schemas.microsoft.com/office/drawing/2014/main" id="{DF00E17D-9A13-CA95-F928-152ECE8A877C}"/>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6014" y="1690689"/>
                        <a:ext cx="3186113" cy="4522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07" name="Immagine 17">
            <a:extLst>
              <a:ext uri="{FF2B5EF4-FFF2-40B4-BE49-F238E27FC236}">
                <a16:creationId xmlns:a16="http://schemas.microsoft.com/office/drawing/2014/main" id="{FA96B064-39AD-CA97-EF83-CE3A8F9FE2F6}"/>
              </a:ext>
            </a:extLst>
          </p:cNvPr>
          <p:cNvPicPr>
            <a:picLocks noChangeAspect="1"/>
          </p:cNvPicPr>
          <p:nvPr/>
        </p:nvPicPr>
        <p:blipFill>
          <a:blip r:embed="rId8">
            <a:extLst>
              <a:ext uri="{28A0092B-C50C-407E-A947-70E740481C1C}">
                <a14:useLocalDpi xmlns:a14="http://schemas.microsoft.com/office/drawing/2010/main" val="0"/>
              </a:ext>
            </a:extLst>
          </a:blip>
          <a:srcRect r="51122" b="62141"/>
          <a:stretch>
            <a:fillRect/>
          </a:stretch>
        </p:blipFill>
        <p:spPr bwMode="auto">
          <a:xfrm>
            <a:off x="7391401" y="1881189"/>
            <a:ext cx="514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CasellaDiTesto 20">
            <a:extLst>
              <a:ext uri="{FF2B5EF4-FFF2-40B4-BE49-F238E27FC236}">
                <a16:creationId xmlns:a16="http://schemas.microsoft.com/office/drawing/2014/main" id="{AC1B23F0-BD12-7414-3BF3-564F540951BA}"/>
              </a:ext>
            </a:extLst>
          </p:cNvPr>
          <p:cNvSpPr txBox="1">
            <a:spLocks noChangeArrowheads="1"/>
          </p:cNvSpPr>
          <p:nvPr/>
        </p:nvSpPr>
        <p:spPr bwMode="gray">
          <a:xfrm>
            <a:off x="7786689" y="4408489"/>
            <a:ext cx="3921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200" b="1" i="1">
                <a:solidFill>
                  <a:srgbClr val="000000"/>
                </a:solidFill>
              </a:rPr>
              <a:t>20-39</a:t>
            </a:r>
          </a:p>
        </p:txBody>
      </p:sp>
      <p:sp>
        <p:nvSpPr>
          <p:cNvPr id="22" name="Freeform 84">
            <a:extLst>
              <a:ext uri="{FF2B5EF4-FFF2-40B4-BE49-F238E27FC236}">
                <a16:creationId xmlns:a16="http://schemas.microsoft.com/office/drawing/2014/main" id="{1CE04CFE-F4BD-7767-74B1-32A3A8AF68B0}"/>
              </a:ext>
            </a:extLst>
          </p:cNvPr>
          <p:cNvSpPr>
            <a:spLocks noChangeAspect="1" noEditPoints="1"/>
          </p:cNvSpPr>
          <p:nvPr>
            <p:custDataLst>
              <p:tags r:id="rId2"/>
            </p:custDataLst>
          </p:nvPr>
        </p:nvSpPr>
        <p:spPr bwMode="auto">
          <a:xfrm>
            <a:off x="7446963" y="4381501"/>
            <a:ext cx="287338" cy="352425"/>
          </a:xfrm>
          <a:custGeom>
            <a:avLst/>
            <a:gdLst>
              <a:gd name="T0" fmla="*/ 1040 w 2080"/>
              <a:gd name="T1" fmla="*/ 2080 h 2080"/>
              <a:gd name="T2" fmla="*/ 0 w 2080"/>
              <a:gd name="T3" fmla="*/ 1040 h 2080"/>
              <a:gd name="T4" fmla="*/ 1040 w 2080"/>
              <a:gd name="T5" fmla="*/ 0 h 2080"/>
              <a:gd name="T6" fmla="*/ 2080 w 2080"/>
              <a:gd name="T7" fmla="*/ 1040 h 2080"/>
              <a:gd name="T8" fmla="*/ 1040 w 2080"/>
              <a:gd name="T9" fmla="*/ 2080 h 2080"/>
              <a:gd name="T10" fmla="*/ 1680 w 2080"/>
              <a:gd name="T11" fmla="*/ 1000 h 2080"/>
              <a:gd name="T12" fmla="*/ 400 w 2080"/>
              <a:gd name="T13" fmla="*/ 1000 h 2080"/>
              <a:gd name="T14" fmla="*/ 400 w 2080"/>
              <a:gd name="T15" fmla="*/ 1080 h 2080"/>
              <a:gd name="T16" fmla="*/ 1680 w 2080"/>
              <a:gd name="T17" fmla="*/ 1080 h 2080"/>
              <a:gd name="T18" fmla="*/ 1680 w 2080"/>
              <a:gd name="T19" fmla="*/ 1000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0" h="2080">
                <a:moveTo>
                  <a:pt x="1040" y="2080"/>
                </a:moveTo>
                <a:cubicBezTo>
                  <a:pt x="466" y="2080"/>
                  <a:pt x="0" y="1614"/>
                  <a:pt x="0" y="1040"/>
                </a:cubicBezTo>
                <a:cubicBezTo>
                  <a:pt x="0" y="466"/>
                  <a:pt x="466" y="0"/>
                  <a:pt x="1040" y="0"/>
                </a:cubicBezTo>
                <a:cubicBezTo>
                  <a:pt x="1614" y="0"/>
                  <a:pt x="2080" y="466"/>
                  <a:pt x="2080" y="1040"/>
                </a:cubicBezTo>
                <a:cubicBezTo>
                  <a:pt x="2080" y="1614"/>
                  <a:pt x="1614" y="2080"/>
                  <a:pt x="1040" y="2080"/>
                </a:cubicBezTo>
                <a:close/>
                <a:moveTo>
                  <a:pt x="1680" y="1000"/>
                </a:moveTo>
                <a:cubicBezTo>
                  <a:pt x="400" y="1000"/>
                  <a:pt x="400" y="1000"/>
                  <a:pt x="400" y="1000"/>
                </a:cubicBezTo>
                <a:cubicBezTo>
                  <a:pt x="400" y="1080"/>
                  <a:pt x="400" y="1080"/>
                  <a:pt x="400" y="1080"/>
                </a:cubicBezTo>
                <a:cubicBezTo>
                  <a:pt x="1680" y="1080"/>
                  <a:pt x="1680" y="1080"/>
                  <a:pt x="1680" y="1080"/>
                </a:cubicBezTo>
                <a:lnTo>
                  <a:pt x="1680" y="1000"/>
                </a:lnTo>
                <a:close/>
              </a:path>
            </a:pathLst>
          </a:custGeom>
          <a:solidFill>
            <a:schemeClr val="accent6"/>
          </a:solidFill>
          <a:ln>
            <a:noFill/>
          </a:ln>
        </p:spPr>
        <p:txBody>
          <a:bodyPr lIns="107268" tIns="53634" rIns="107268" bIns="53634"/>
          <a:lstStyle/>
          <a:p>
            <a:pPr fontAlgn="base">
              <a:spcBef>
                <a:spcPct val="0"/>
              </a:spcBef>
              <a:spcAft>
                <a:spcPct val="0"/>
              </a:spcAft>
              <a:defRPr/>
            </a:pPr>
            <a:endParaRPr lang="en-US" sz="1000" noProof="1">
              <a:solidFill>
                <a:srgbClr val="000000"/>
              </a:solidFill>
              <a:latin typeface="Arial" panose="020B0604020202020204" pitchFamily="34" charset="0"/>
              <a:cs typeface="Arial" panose="020B0604020202020204" pitchFamily="34" charset="0"/>
            </a:endParaRPr>
          </a:p>
        </p:txBody>
      </p:sp>
      <p:pic>
        <p:nvPicPr>
          <p:cNvPr id="4110" name="Immagine 22">
            <a:extLst>
              <a:ext uri="{FF2B5EF4-FFF2-40B4-BE49-F238E27FC236}">
                <a16:creationId xmlns:a16="http://schemas.microsoft.com/office/drawing/2014/main" id="{A5F5BBBE-EA55-4A1C-0057-BB7F95801EB0}"/>
              </a:ext>
            </a:extLst>
          </p:cNvPr>
          <p:cNvPicPr>
            <a:picLocks noChangeAspect="1"/>
          </p:cNvPicPr>
          <p:nvPr/>
        </p:nvPicPr>
        <p:blipFill>
          <a:blip r:embed="rId8">
            <a:extLst>
              <a:ext uri="{28A0092B-C50C-407E-A947-70E740481C1C}">
                <a14:useLocalDpi xmlns:a14="http://schemas.microsoft.com/office/drawing/2010/main" val="0"/>
              </a:ext>
            </a:extLst>
          </a:blip>
          <a:srcRect l="44472" r="11058" b="61288"/>
          <a:stretch>
            <a:fillRect/>
          </a:stretch>
        </p:blipFill>
        <p:spPr bwMode="auto">
          <a:xfrm>
            <a:off x="7318377" y="3454401"/>
            <a:ext cx="5302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ccia a destra 23">
            <a:extLst>
              <a:ext uri="{FF2B5EF4-FFF2-40B4-BE49-F238E27FC236}">
                <a16:creationId xmlns:a16="http://schemas.microsoft.com/office/drawing/2014/main" id="{E5F2E88C-983A-0AED-2422-FA1BA74EB302}"/>
              </a:ext>
            </a:extLst>
          </p:cNvPr>
          <p:cNvSpPr/>
          <p:nvPr/>
        </p:nvSpPr>
        <p:spPr bwMode="gray">
          <a:xfrm>
            <a:off x="8557152" y="3180215"/>
            <a:ext cx="561778" cy="812457"/>
          </a:xfrm>
          <a:prstGeom prst="rightArrow">
            <a:avLst/>
          </a:prstGeom>
          <a:solidFill>
            <a:schemeClr val="bg1">
              <a:lumMod val="85000"/>
            </a:schemeClr>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107268" tIns="53634" rIns="107268" bIns="53634" anchor="ctr"/>
          <a:lstStyle/>
          <a:p>
            <a:pPr algn="ctr" fontAlgn="base">
              <a:spcBef>
                <a:spcPts val="352"/>
              </a:spcBef>
              <a:spcAft>
                <a:spcPct val="0"/>
              </a:spcAft>
              <a:defRPr/>
            </a:pPr>
            <a:endParaRPr lang="it-IT" sz="1900" dirty="0">
              <a:solidFill>
                <a:srgbClr val="000000"/>
              </a:solidFill>
              <a:latin typeface="Arial"/>
              <a:cs typeface="Arial" pitchFamily="34" charset="0"/>
            </a:endParaRPr>
          </a:p>
        </p:txBody>
      </p:sp>
      <p:sp>
        <p:nvSpPr>
          <p:cNvPr id="4114" name="Freeform 74">
            <a:extLst>
              <a:ext uri="{FF2B5EF4-FFF2-40B4-BE49-F238E27FC236}">
                <a16:creationId xmlns:a16="http://schemas.microsoft.com/office/drawing/2014/main" id="{284BA7B5-D591-CFB6-AB83-7504D5D2D203}"/>
              </a:ext>
            </a:extLst>
          </p:cNvPr>
          <p:cNvSpPr>
            <a:spLocks noChangeAspect="1" noEditPoints="1"/>
          </p:cNvSpPr>
          <p:nvPr>
            <p:custDataLst>
              <p:tags r:id="rId3"/>
            </p:custDataLst>
          </p:nvPr>
        </p:nvSpPr>
        <p:spPr bwMode="auto">
          <a:xfrm>
            <a:off x="4492627" y="2070101"/>
            <a:ext cx="250825" cy="309563"/>
          </a:xfrm>
          <a:custGeom>
            <a:avLst/>
            <a:gdLst>
              <a:gd name="T0" fmla="*/ 2147483647 w 2080"/>
              <a:gd name="T1" fmla="*/ 2147483647 h 2080"/>
              <a:gd name="T2" fmla="*/ 0 w 2080"/>
              <a:gd name="T3" fmla="*/ 2147483647 h 2080"/>
              <a:gd name="T4" fmla="*/ 2147483647 w 2080"/>
              <a:gd name="T5" fmla="*/ 0 h 2080"/>
              <a:gd name="T6" fmla="*/ 2147483647 w 2080"/>
              <a:gd name="T7" fmla="*/ 2147483647 h 2080"/>
              <a:gd name="T8" fmla="*/ 2147483647 w 2080"/>
              <a:gd name="T9" fmla="*/ 2147483647 h 2080"/>
              <a:gd name="T10" fmla="*/ 2147483647 w 2080"/>
              <a:gd name="T11" fmla="*/ 2147483647 h 2080"/>
              <a:gd name="T12" fmla="*/ 2147483647 w 2080"/>
              <a:gd name="T13" fmla="*/ 2147483647 h 2080"/>
              <a:gd name="T14" fmla="*/ 2147483647 w 2080"/>
              <a:gd name="T15" fmla="*/ 2147483647 h 2080"/>
              <a:gd name="T16" fmla="*/ 2147483647 w 2080"/>
              <a:gd name="T17" fmla="*/ 2147483647 h 2080"/>
              <a:gd name="T18" fmla="*/ 2147483647 w 2080"/>
              <a:gd name="T19" fmla="*/ 2147483647 h 2080"/>
              <a:gd name="T20" fmla="*/ 2147483647 w 2080"/>
              <a:gd name="T21" fmla="*/ 2147483647 h 2080"/>
              <a:gd name="T22" fmla="*/ 2147483647 w 2080"/>
              <a:gd name="T23" fmla="*/ 2147483647 h 2080"/>
              <a:gd name="T24" fmla="*/ 2147483647 w 2080"/>
              <a:gd name="T25" fmla="*/ 2147483647 h 2080"/>
              <a:gd name="T26" fmla="*/ 2147483647 w 2080"/>
              <a:gd name="T27" fmla="*/ 2147483647 h 2080"/>
              <a:gd name="T28" fmla="*/ 2147483647 w 2080"/>
              <a:gd name="T29" fmla="*/ 2147483647 h 2080"/>
              <a:gd name="T30" fmla="*/ 2147483647 w 2080"/>
              <a:gd name="T31" fmla="*/ 2147483647 h 2080"/>
              <a:gd name="T32" fmla="*/ 2147483647 w 2080"/>
              <a:gd name="T33" fmla="*/ 2147483647 h 2080"/>
              <a:gd name="T34" fmla="*/ 2147483647 w 2080"/>
              <a:gd name="T35" fmla="*/ 2147483647 h 20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80"/>
              <a:gd name="T55" fmla="*/ 0 h 2080"/>
              <a:gd name="T56" fmla="*/ 2080 w 2080"/>
              <a:gd name="T57" fmla="*/ 2080 h 20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80" h="2080">
                <a:moveTo>
                  <a:pt x="1040" y="2080"/>
                </a:moveTo>
                <a:cubicBezTo>
                  <a:pt x="466" y="2080"/>
                  <a:pt x="0" y="1614"/>
                  <a:pt x="0" y="1040"/>
                </a:cubicBezTo>
                <a:cubicBezTo>
                  <a:pt x="0" y="466"/>
                  <a:pt x="466" y="0"/>
                  <a:pt x="1040" y="0"/>
                </a:cubicBezTo>
                <a:cubicBezTo>
                  <a:pt x="1614" y="0"/>
                  <a:pt x="2080" y="466"/>
                  <a:pt x="2080" y="1040"/>
                </a:cubicBezTo>
                <a:cubicBezTo>
                  <a:pt x="2080" y="1614"/>
                  <a:pt x="1614" y="2080"/>
                  <a:pt x="1040" y="2080"/>
                </a:cubicBezTo>
                <a:close/>
                <a:moveTo>
                  <a:pt x="1080" y="400"/>
                </a:moveTo>
                <a:cubicBezTo>
                  <a:pt x="1000" y="400"/>
                  <a:pt x="1000" y="400"/>
                  <a:pt x="1000" y="400"/>
                </a:cubicBezTo>
                <a:cubicBezTo>
                  <a:pt x="1000" y="1000"/>
                  <a:pt x="1000" y="1000"/>
                  <a:pt x="1000" y="1000"/>
                </a:cubicBezTo>
                <a:cubicBezTo>
                  <a:pt x="400" y="1000"/>
                  <a:pt x="400" y="1000"/>
                  <a:pt x="400" y="1000"/>
                </a:cubicBezTo>
                <a:cubicBezTo>
                  <a:pt x="400" y="1080"/>
                  <a:pt x="400" y="1080"/>
                  <a:pt x="400" y="1080"/>
                </a:cubicBezTo>
                <a:cubicBezTo>
                  <a:pt x="1000" y="1080"/>
                  <a:pt x="1000" y="1080"/>
                  <a:pt x="1000" y="1080"/>
                </a:cubicBezTo>
                <a:cubicBezTo>
                  <a:pt x="1000" y="1680"/>
                  <a:pt x="1000" y="1680"/>
                  <a:pt x="1000" y="1680"/>
                </a:cubicBezTo>
                <a:cubicBezTo>
                  <a:pt x="1080" y="1680"/>
                  <a:pt x="1080" y="1680"/>
                  <a:pt x="1080" y="1680"/>
                </a:cubicBezTo>
                <a:cubicBezTo>
                  <a:pt x="1080" y="1080"/>
                  <a:pt x="1080" y="1080"/>
                  <a:pt x="1080" y="1080"/>
                </a:cubicBezTo>
                <a:cubicBezTo>
                  <a:pt x="1680" y="1080"/>
                  <a:pt x="1680" y="1080"/>
                  <a:pt x="1680" y="1080"/>
                </a:cubicBezTo>
                <a:cubicBezTo>
                  <a:pt x="1680" y="1000"/>
                  <a:pt x="1680" y="1000"/>
                  <a:pt x="1680" y="1000"/>
                </a:cubicBezTo>
                <a:cubicBezTo>
                  <a:pt x="1080" y="1000"/>
                  <a:pt x="1080" y="1000"/>
                  <a:pt x="1080" y="1000"/>
                </a:cubicBezTo>
                <a:lnTo>
                  <a:pt x="1080" y="400"/>
                </a:lnTo>
                <a:close/>
              </a:path>
            </a:pathLst>
          </a:cu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7268" tIns="53634" rIns="107268" bIns="53634"/>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it-IT" noProof="1">
              <a:solidFill>
                <a:srgbClr val="000000"/>
              </a:solidFill>
            </a:endParaRPr>
          </a:p>
        </p:txBody>
      </p:sp>
      <p:sp>
        <p:nvSpPr>
          <p:cNvPr id="4115" name="CasellaDiTesto 25">
            <a:extLst>
              <a:ext uri="{FF2B5EF4-FFF2-40B4-BE49-F238E27FC236}">
                <a16:creationId xmlns:a16="http://schemas.microsoft.com/office/drawing/2014/main" id="{98DBFEA4-E3AB-DCF5-2ED6-2852026F76D9}"/>
              </a:ext>
            </a:extLst>
          </p:cNvPr>
          <p:cNvSpPr txBox="1">
            <a:spLocks noChangeArrowheads="1"/>
          </p:cNvSpPr>
          <p:nvPr/>
        </p:nvSpPr>
        <p:spPr bwMode="gray">
          <a:xfrm>
            <a:off x="4467227" y="2417764"/>
            <a:ext cx="50323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200" b="1" i="1">
                <a:solidFill>
                  <a:srgbClr val="000000"/>
                </a:solidFill>
              </a:rPr>
              <a:t>Laurea</a:t>
            </a:r>
          </a:p>
          <a:p>
            <a:pPr eaLnBrk="1" fontAlgn="base" hangingPunct="1">
              <a:spcBef>
                <a:spcPts val="350"/>
              </a:spcBef>
              <a:spcAft>
                <a:spcPct val="0"/>
              </a:spcAft>
            </a:pPr>
            <a:r>
              <a:rPr lang="it-IT" altLang="it-IT" sz="1200" b="1" i="1">
                <a:solidFill>
                  <a:srgbClr val="000000"/>
                </a:solidFill>
              </a:rPr>
              <a:t>Milano</a:t>
            </a:r>
          </a:p>
        </p:txBody>
      </p:sp>
      <p:pic>
        <p:nvPicPr>
          <p:cNvPr id="4116" name="Immagine 26">
            <a:extLst>
              <a:ext uri="{FF2B5EF4-FFF2-40B4-BE49-F238E27FC236}">
                <a16:creationId xmlns:a16="http://schemas.microsoft.com/office/drawing/2014/main" id="{62B16C60-36E1-46F4-B9E2-BEC56DFB2CDB}"/>
              </a:ext>
            </a:extLst>
          </p:cNvPr>
          <p:cNvPicPr>
            <a:picLocks noChangeAspect="1"/>
          </p:cNvPicPr>
          <p:nvPr/>
        </p:nvPicPr>
        <p:blipFill>
          <a:blip r:embed="rId8">
            <a:extLst>
              <a:ext uri="{28A0092B-C50C-407E-A947-70E740481C1C}">
                <a14:useLocalDpi xmlns:a14="http://schemas.microsoft.com/office/drawing/2010/main" val="0"/>
              </a:ext>
            </a:extLst>
          </a:blip>
          <a:srcRect l="44472" r="11058" b="61288"/>
          <a:stretch>
            <a:fillRect/>
          </a:stretch>
        </p:blipFill>
        <p:spPr bwMode="auto">
          <a:xfrm>
            <a:off x="6932613" y="1601788"/>
            <a:ext cx="3429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Immagine 12">
            <a:extLst>
              <a:ext uri="{FF2B5EF4-FFF2-40B4-BE49-F238E27FC236}">
                <a16:creationId xmlns:a16="http://schemas.microsoft.com/office/drawing/2014/main" id="{18ED3C3A-F456-00EC-3BD7-17ECB8E9CF4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28101" y="5856288"/>
            <a:ext cx="17589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8" name="CasellaDiTesto 19">
            <a:extLst>
              <a:ext uri="{FF2B5EF4-FFF2-40B4-BE49-F238E27FC236}">
                <a16:creationId xmlns:a16="http://schemas.microsoft.com/office/drawing/2014/main" id="{10A67C9A-0901-0588-ABBD-8C97A8C64BA0}"/>
              </a:ext>
            </a:extLst>
          </p:cNvPr>
          <p:cNvSpPr txBox="1">
            <a:spLocks noChangeArrowheads="1"/>
          </p:cNvSpPr>
          <p:nvPr/>
        </p:nvSpPr>
        <p:spPr bwMode="auto">
          <a:xfrm>
            <a:off x="9170988" y="28305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it-IT">
              <a:solidFill>
                <a:srgbClr val="000000"/>
              </a:solidFill>
            </a:endParaRPr>
          </a:p>
        </p:txBody>
      </p:sp>
      <p:sp>
        <p:nvSpPr>
          <p:cNvPr id="4119" name="Rettangolo 20">
            <a:extLst>
              <a:ext uri="{FF2B5EF4-FFF2-40B4-BE49-F238E27FC236}">
                <a16:creationId xmlns:a16="http://schemas.microsoft.com/office/drawing/2014/main" id="{CDFA7E01-3482-E274-2235-C596AEFF8FB9}"/>
              </a:ext>
            </a:extLst>
          </p:cNvPr>
          <p:cNvSpPr>
            <a:spLocks noChangeArrowheads="1"/>
          </p:cNvSpPr>
          <p:nvPr/>
        </p:nvSpPr>
        <p:spPr bwMode="auto">
          <a:xfrm>
            <a:off x="9286877" y="2859088"/>
            <a:ext cx="17605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it-IT" altLang="it-IT" sz="1800">
                <a:solidFill>
                  <a:srgbClr val="FF0000"/>
                </a:solidFill>
                <a:latin typeface="Comic Sans MS" panose="030F0702030302020204" pitchFamily="66" charset="0"/>
              </a:rPr>
              <a:t>Il fenomeno è particoalrmente rilevante </a:t>
            </a:r>
            <a:r>
              <a:rPr lang="it-IT" altLang="it-IT" sz="1800" b="1">
                <a:solidFill>
                  <a:srgbClr val="FF0000"/>
                </a:solidFill>
                <a:latin typeface="Comic Sans MS" panose="030F0702030302020204" pitchFamily="66" charset="0"/>
              </a:rPr>
              <a:t>nelle fasce più giovani </a:t>
            </a:r>
            <a:r>
              <a:rPr lang="it-IT" altLang="it-IT" sz="1800">
                <a:solidFill>
                  <a:srgbClr val="FF0000"/>
                </a:solidFill>
                <a:latin typeface="Comic Sans MS" panose="030F0702030302020204" pitchFamily="66" charset="0"/>
              </a:rPr>
              <a:t>che sono particolarmente carenti per entrambi gli alimenti</a:t>
            </a:r>
            <a:endParaRPr lang="it-IT" altLang="it-IT" sz="180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olo 3">
            <a:extLst>
              <a:ext uri="{FF2B5EF4-FFF2-40B4-BE49-F238E27FC236}">
                <a16:creationId xmlns:a16="http://schemas.microsoft.com/office/drawing/2014/main" id="{364B0DD6-672F-5B79-4573-7F397E8997AD}"/>
              </a:ext>
            </a:extLst>
          </p:cNvPr>
          <p:cNvSpPr>
            <a:spLocks noGrp="1"/>
          </p:cNvSpPr>
          <p:nvPr>
            <p:ph type="title"/>
          </p:nvPr>
        </p:nvSpPr>
        <p:spPr>
          <a:xfrm>
            <a:off x="1101726" y="363538"/>
            <a:ext cx="9810751" cy="474662"/>
          </a:xfrm>
        </p:spPr>
        <p:txBody>
          <a:bodyPr/>
          <a:lstStyle/>
          <a:p>
            <a:pPr algn="ctr"/>
            <a:r>
              <a:rPr lang="it-IT" altLang="it-IT" b="1">
                <a:solidFill>
                  <a:srgbClr val="FF0000"/>
                </a:solidFill>
                <a:latin typeface="Comic Sans MS" panose="030F0702030302020204" pitchFamily="66" charset="0"/>
              </a:rPr>
              <a:t>Il consumo di acqua non è sufficiente: </a:t>
            </a:r>
            <a:br>
              <a:rPr lang="it-IT" altLang="it-IT" b="1">
                <a:solidFill>
                  <a:srgbClr val="FF0000"/>
                </a:solidFill>
                <a:latin typeface="Comic Sans MS" panose="030F0702030302020204" pitchFamily="66" charset="0"/>
              </a:rPr>
            </a:br>
            <a:r>
              <a:rPr lang="it-IT" altLang="it-IT" b="1">
                <a:solidFill>
                  <a:srgbClr val="FF0000"/>
                </a:solidFill>
                <a:latin typeface="Comic Sans MS" panose="030F0702030302020204" pitchFamily="66" charset="0"/>
              </a:rPr>
              <a:t>Meno di  1 italiano su 2 beve almeno 1,5 litri di acqua al giorno</a:t>
            </a:r>
          </a:p>
        </p:txBody>
      </p:sp>
      <p:graphicFrame>
        <p:nvGraphicFramePr>
          <p:cNvPr id="5122" name="Grafico 5">
            <a:extLst>
              <a:ext uri="{FF2B5EF4-FFF2-40B4-BE49-F238E27FC236}">
                <a16:creationId xmlns:a16="http://schemas.microsoft.com/office/drawing/2014/main" id="{DDB5094A-05DA-5F9D-65E5-6298DF804ED2}"/>
              </a:ext>
            </a:extLst>
          </p:cNvPr>
          <p:cNvGraphicFramePr>
            <a:graphicFrameLocks/>
          </p:cNvGraphicFramePr>
          <p:nvPr/>
        </p:nvGraphicFramePr>
        <p:xfrm>
          <a:off x="2197102" y="1220789"/>
          <a:ext cx="7069137" cy="5418137"/>
        </p:xfrm>
        <a:graphic>
          <a:graphicData uri="http://schemas.openxmlformats.org/presentationml/2006/ole">
            <mc:AlternateContent xmlns:mc="http://schemas.openxmlformats.org/markup-compatibility/2006">
              <mc:Choice xmlns:v="urn:schemas-microsoft-com:vml" Requires="v">
                <p:oleObj r:id="rId3" imgW="7065876" imgH="5419814" progId="Excel.Chart.8">
                  <p:embed/>
                </p:oleObj>
              </mc:Choice>
              <mc:Fallback>
                <p:oleObj r:id="rId3" imgW="7065876" imgH="5419814" progId="Excel.Chart.8">
                  <p:embed/>
                  <p:pic>
                    <p:nvPicPr>
                      <p:cNvPr id="5122" name="Grafico 5">
                        <a:extLst>
                          <a:ext uri="{FF2B5EF4-FFF2-40B4-BE49-F238E27FC236}">
                            <a16:creationId xmlns:a16="http://schemas.microsoft.com/office/drawing/2014/main" id="{DDB5094A-05DA-5F9D-65E5-6298DF804ED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7102" y="1220789"/>
                        <a:ext cx="7069137" cy="5418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24" name="Immagine 7">
            <a:extLst>
              <a:ext uri="{FF2B5EF4-FFF2-40B4-BE49-F238E27FC236}">
                <a16:creationId xmlns:a16="http://schemas.microsoft.com/office/drawing/2014/main" id="{FBFE9172-418B-CABC-0093-E102E076C646}"/>
              </a:ext>
            </a:extLst>
          </p:cNvPr>
          <p:cNvPicPr>
            <a:picLocks noChangeAspect="1"/>
          </p:cNvPicPr>
          <p:nvPr/>
        </p:nvPicPr>
        <p:blipFill>
          <a:blip r:embed="rId5">
            <a:extLst>
              <a:ext uri="{28A0092B-C50C-407E-A947-70E740481C1C}">
                <a14:useLocalDpi xmlns:a14="http://schemas.microsoft.com/office/drawing/2010/main" val="0"/>
              </a:ext>
            </a:extLst>
          </a:blip>
          <a:srcRect r="51122" b="62141"/>
          <a:stretch>
            <a:fillRect/>
          </a:stretch>
        </p:blipFill>
        <p:spPr bwMode="auto">
          <a:xfrm>
            <a:off x="7265988" y="1871664"/>
            <a:ext cx="514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CasellaDiTesto 8">
            <a:extLst>
              <a:ext uri="{FF2B5EF4-FFF2-40B4-BE49-F238E27FC236}">
                <a16:creationId xmlns:a16="http://schemas.microsoft.com/office/drawing/2014/main" id="{BF4EE846-4290-4FEB-C494-F8AB8E158097}"/>
              </a:ext>
            </a:extLst>
          </p:cNvPr>
          <p:cNvSpPr txBox="1">
            <a:spLocks noChangeArrowheads="1"/>
          </p:cNvSpPr>
          <p:nvPr/>
        </p:nvSpPr>
        <p:spPr bwMode="gray">
          <a:xfrm>
            <a:off x="7654927" y="4364039"/>
            <a:ext cx="13874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fontAlgn="base" hangingPunct="1">
              <a:spcBef>
                <a:spcPts val="350"/>
              </a:spcBef>
              <a:spcAft>
                <a:spcPct val="0"/>
              </a:spcAft>
            </a:pPr>
            <a:r>
              <a:rPr lang="it-IT" altLang="it-IT" sz="1200" b="1" i="1">
                <a:solidFill>
                  <a:srgbClr val="000000"/>
                </a:solidFill>
              </a:rPr>
              <a:t>Donne</a:t>
            </a:r>
          </a:p>
          <a:p>
            <a:pPr eaLnBrk="1" fontAlgn="base" hangingPunct="1">
              <a:spcBef>
                <a:spcPts val="350"/>
              </a:spcBef>
              <a:spcAft>
                <a:spcPct val="0"/>
              </a:spcAft>
            </a:pPr>
            <a:r>
              <a:rPr lang="it-IT" altLang="it-IT" sz="1200" b="1" i="1">
                <a:solidFill>
                  <a:srgbClr val="000000"/>
                </a:solidFill>
              </a:rPr>
              <a:t>Over 50</a:t>
            </a:r>
          </a:p>
          <a:p>
            <a:pPr eaLnBrk="1" fontAlgn="base" hangingPunct="1">
              <a:spcBef>
                <a:spcPts val="350"/>
              </a:spcBef>
              <a:spcAft>
                <a:spcPct val="0"/>
              </a:spcAft>
            </a:pPr>
            <a:r>
              <a:rPr lang="it-IT" altLang="it-IT" sz="1200" b="1" i="1">
                <a:solidFill>
                  <a:srgbClr val="000000"/>
                </a:solidFill>
              </a:rPr>
              <a:t>Istruzione inferiore</a:t>
            </a:r>
          </a:p>
        </p:txBody>
      </p:sp>
      <p:sp>
        <p:nvSpPr>
          <p:cNvPr id="10" name="Freeform 84">
            <a:extLst>
              <a:ext uri="{FF2B5EF4-FFF2-40B4-BE49-F238E27FC236}">
                <a16:creationId xmlns:a16="http://schemas.microsoft.com/office/drawing/2014/main" id="{AA561042-8830-CDDA-E30E-EDA50806F5A2}"/>
              </a:ext>
            </a:extLst>
          </p:cNvPr>
          <p:cNvSpPr>
            <a:spLocks noChangeAspect="1" noEditPoints="1"/>
          </p:cNvSpPr>
          <p:nvPr>
            <p:custDataLst>
              <p:tags r:id="rId1"/>
            </p:custDataLst>
          </p:nvPr>
        </p:nvSpPr>
        <p:spPr bwMode="auto">
          <a:xfrm>
            <a:off x="7321551" y="4371976"/>
            <a:ext cx="285750" cy="352425"/>
          </a:xfrm>
          <a:custGeom>
            <a:avLst/>
            <a:gdLst>
              <a:gd name="T0" fmla="*/ 1040 w 2080"/>
              <a:gd name="T1" fmla="*/ 2080 h 2080"/>
              <a:gd name="T2" fmla="*/ 0 w 2080"/>
              <a:gd name="T3" fmla="*/ 1040 h 2080"/>
              <a:gd name="T4" fmla="*/ 1040 w 2080"/>
              <a:gd name="T5" fmla="*/ 0 h 2080"/>
              <a:gd name="T6" fmla="*/ 2080 w 2080"/>
              <a:gd name="T7" fmla="*/ 1040 h 2080"/>
              <a:gd name="T8" fmla="*/ 1040 w 2080"/>
              <a:gd name="T9" fmla="*/ 2080 h 2080"/>
              <a:gd name="T10" fmla="*/ 1680 w 2080"/>
              <a:gd name="T11" fmla="*/ 1000 h 2080"/>
              <a:gd name="T12" fmla="*/ 400 w 2080"/>
              <a:gd name="T13" fmla="*/ 1000 h 2080"/>
              <a:gd name="T14" fmla="*/ 400 w 2080"/>
              <a:gd name="T15" fmla="*/ 1080 h 2080"/>
              <a:gd name="T16" fmla="*/ 1680 w 2080"/>
              <a:gd name="T17" fmla="*/ 1080 h 2080"/>
              <a:gd name="T18" fmla="*/ 1680 w 2080"/>
              <a:gd name="T19" fmla="*/ 1000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0" h="2080">
                <a:moveTo>
                  <a:pt x="1040" y="2080"/>
                </a:moveTo>
                <a:cubicBezTo>
                  <a:pt x="466" y="2080"/>
                  <a:pt x="0" y="1614"/>
                  <a:pt x="0" y="1040"/>
                </a:cubicBezTo>
                <a:cubicBezTo>
                  <a:pt x="0" y="466"/>
                  <a:pt x="466" y="0"/>
                  <a:pt x="1040" y="0"/>
                </a:cubicBezTo>
                <a:cubicBezTo>
                  <a:pt x="1614" y="0"/>
                  <a:pt x="2080" y="466"/>
                  <a:pt x="2080" y="1040"/>
                </a:cubicBezTo>
                <a:cubicBezTo>
                  <a:pt x="2080" y="1614"/>
                  <a:pt x="1614" y="2080"/>
                  <a:pt x="1040" y="2080"/>
                </a:cubicBezTo>
                <a:close/>
                <a:moveTo>
                  <a:pt x="1680" y="1000"/>
                </a:moveTo>
                <a:cubicBezTo>
                  <a:pt x="400" y="1000"/>
                  <a:pt x="400" y="1000"/>
                  <a:pt x="400" y="1000"/>
                </a:cubicBezTo>
                <a:cubicBezTo>
                  <a:pt x="400" y="1080"/>
                  <a:pt x="400" y="1080"/>
                  <a:pt x="400" y="1080"/>
                </a:cubicBezTo>
                <a:cubicBezTo>
                  <a:pt x="1680" y="1080"/>
                  <a:pt x="1680" y="1080"/>
                  <a:pt x="1680" y="1080"/>
                </a:cubicBezTo>
                <a:lnTo>
                  <a:pt x="1680" y="1000"/>
                </a:lnTo>
                <a:close/>
              </a:path>
            </a:pathLst>
          </a:custGeom>
          <a:solidFill>
            <a:schemeClr val="accent6"/>
          </a:solidFill>
          <a:ln>
            <a:noFill/>
          </a:ln>
        </p:spPr>
        <p:txBody>
          <a:bodyPr lIns="107268" tIns="53634" rIns="107268" bIns="53634"/>
          <a:lstStyle/>
          <a:p>
            <a:pPr fontAlgn="base">
              <a:spcBef>
                <a:spcPct val="0"/>
              </a:spcBef>
              <a:spcAft>
                <a:spcPct val="0"/>
              </a:spcAft>
              <a:defRPr/>
            </a:pPr>
            <a:endParaRPr lang="en-US" sz="1000" noProof="1">
              <a:solidFill>
                <a:srgbClr val="000000"/>
              </a:solidFill>
              <a:latin typeface="Arial" panose="020B0604020202020204" pitchFamily="34" charset="0"/>
              <a:cs typeface="Arial" panose="020B0604020202020204" pitchFamily="34" charset="0"/>
            </a:endParaRPr>
          </a:p>
        </p:txBody>
      </p:sp>
      <p:pic>
        <p:nvPicPr>
          <p:cNvPr id="5127" name="Immagine 10">
            <a:extLst>
              <a:ext uri="{FF2B5EF4-FFF2-40B4-BE49-F238E27FC236}">
                <a16:creationId xmlns:a16="http://schemas.microsoft.com/office/drawing/2014/main" id="{6BA9137C-1B1E-B826-DAB1-F76BB944DCB7}"/>
              </a:ext>
            </a:extLst>
          </p:cNvPr>
          <p:cNvPicPr>
            <a:picLocks noChangeAspect="1"/>
          </p:cNvPicPr>
          <p:nvPr/>
        </p:nvPicPr>
        <p:blipFill>
          <a:blip r:embed="rId5">
            <a:extLst>
              <a:ext uri="{28A0092B-C50C-407E-A947-70E740481C1C}">
                <a14:useLocalDpi xmlns:a14="http://schemas.microsoft.com/office/drawing/2010/main" val="0"/>
              </a:ext>
            </a:extLst>
          </a:blip>
          <a:srcRect l="44472" r="11058" b="61288"/>
          <a:stretch>
            <a:fillRect/>
          </a:stretch>
        </p:blipFill>
        <p:spPr bwMode="auto">
          <a:xfrm>
            <a:off x="7780339" y="3614739"/>
            <a:ext cx="3286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Immagine 12">
            <a:extLst>
              <a:ext uri="{FF2B5EF4-FFF2-40B4-BE49-F238E27FC236}">
                <a16:creationId xmlns:a16="http://schemas.microsoft.com/office/drawing/2014/main" id="{7764D6A1-EF51-F822-3BEF-9021404419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72551" y="5856288"/>
            <a:ext cx="17589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6A042F1-D379-41CD-8AD8-72204CBCCFAD}"/>
              </a:ext>
            </a:extLst>
          </p:cNvPr>
          <p:cNvPicPr>
            <a:picLocks noChangeAspect="1"/>
          </p:cNvPicPr>
          <p:nvPr/>
        </p:nvPicPr>
        <p:blipFill>
          <a:blip r:embed="rId2"/>
          <a:stretch>
            <a:fillRect/>
          </a:stretch>
        </p:blipFill>
        <p:spPr>
          <a:xfrm>
            <a:off x="2639616" y="807709"/>
            <a:ext cx="7056784" cy="5833448"/>
          </a:xfrm>
          <a:prstGeom prst="rect">
            <a:avLst/>
          </a:prstGeom>
        </p:spPr>
      </p:pic>
      <p:sp>
        <p:nvSpPr>
          <p:cNvPr id="3" name="CasellaDiTesto 2">
            <a:extLst>
              <a:ext uri="{FF2B5EF4-FFF2-40B4-BE49-F238E27FC236}">
                <a16:creationId xmlns:a16="http://schemas.microsoft.com/office/drawing/2014/main" id="{44622CA7-17A8-4441-9726-FA1A18AEB393}"/>
              </a:ext>
            </a:extLst>
          </p:cNvPr>
          <p:cNvSpPr txBox="1"/>
          <p:nvPr/>
        </p:nvSpPr>
        <p:spPr>
          <a:xfrm>
            <a:off x="1703513" y="216843"/>
            <a:ext cx="8784976" cy="400110"/>
          </a:xfrm>
          <a:prstGeom prst="rect">
            <a:avLst/>
          </a:prstGeom>
          <a:noFill/>
        </p:spPr>
        <p:txBody>
          <a:bodyPr wrap="square" rtlCol="0">
            <a:spAutoFit/>
          </a:bodyPr>
          <a:lstStyle/>
          <a:p>
            <a:r>
              <a:rPr lang="it-IT" sz="2000" b="1" dirty="0">
                <a:solidFill>
                  <a:srgbClr val="9A3604"/>
                </a:solidFill>
              </a:rPr>
              <a:t>       </a:t>
            </a:r>
            <a:r>
              <a:rPr lang="it-IT" sz="2000" b="1" dirty="0" err="1">
                <a:solidFill>
                  <a:srgbClr val="FF0000"/>
                </a:solidFill>
              </a:rPr>
              <a:t>Most</a:t>
            </a:r>
            <a:r>
              <a:rPr lang="it-IT" sz="2000" b="1" dirty="0">
                <a:solidFill>
                  <a:srgbClr val="FF0000"/>
                </a:solidFill>
              </a:rPr>
              <a:t> common </a:t>
            </a:r>
            <a:r>
              <a:rPr lang="it-IT" sz="2000" b="1" dirty="0" err="1">
                <a:solidFill>
                  <a:srgbClr val="FF0000"/>
                </a:solidFill>
              </a:rPr>
              <a:t>deficiencies</a:t>
            </a:r>
            <a:r>
              <a:rPr lang="it-IT" sz="2000" b="1" dirty="0">
                <a:solidFill>
                  <a:srgbClr val="FF0000"/>
                </a:solidFill>
              </a:rPr>
              <a:t> and </a:t>
            </a:r>
            <a:r>
              <a:rPr lang="it-IT" sz="2000" b="1" dirty="0" err="1">
                <a:solidFill>
                  <a:srgbClr val="FF0000"/>
                </a:solidFill>
              </a:rPr>
              <a:t>excesses</a:t>
            </a:r>
            <a:r>
              <a:rPr lang="it-IT" sz="2000" b="1" dirty="0">
                <a:solidFill>
                  <a:srgbClr val="FF0000"/>
                </a:solidFill>
              </a:rPr>
              <a:t> in </a:t>
            </a:r>
            <a:r>
              <a:rPr lang="it-IT" sz="2000" b="1" dirty="0" err="1">
                <a:solidFill>
                  <a:srgbClr val="FF0000"/>
                </a:solidFill>
              </a:rPr>
              <a:t>today</a:t>
            </a:r>
            <a:r>
              <a:rPr lang="it-IT" sz="2000" b="1" dirty="0">
                <a:solidFill>
                  <a:srgbClr val="FF0000"/>
                </a:solidFill>
              </a:rPr>
              <a:t> western </a:t>
            </a:r>
            <a:r>
              <a:rPr lang="it-IT" sz="2000" b="1" dirty="0" err="1">
                <a:solidFill>
                  <a:srgbClr val="FF0000"/>
                </a:solidFill>
              </a:rPr>
              <a:t>diet</a:t>
            </a:r>
            <a:endParaRPr lang="it-IT" sz="2000" b="1" dirty="0">
              <a:solidFill>
                <a:srgbClr val="FF0000"/>
              </a:solidFill>
            </a:endParaRPr>
          </a:p>
        </p:txBody>
      </p:sp>
    </p:spTree>
    <p:extLst>
      <p:ext uri="{BB962C8B-B14F-4D97-AF65-F5344CB8AC3E}">
        <p14:creationId xmlns:p14="http://schemas.microsoft.com/office/powerpoint/2010/main" val="4130472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ori\Desktop\fast-food.jpg"/>
          <p:cNvPicPr>
            <a:picLocks noChangeAspect="1" noChangeArrowheads="1"/>
          </p:cNvPicPr>
          <p:nvPr/>
        </p:nvPicPr>
        <p:blipFill>
          <a:blip r:embed="rId2" cstate="print"/>
          <a:srcRect/>
          <a:stretch>
            <a:fillRect/>
          </a:stretch>
        </p:blipFill>
        <p:spPr bwMode="auto">
          <a:xfrm>
            <a:off x="1949879" y="3955809"/>
            <a:ext cx="2903537" cy="2178050"/>
          </a:xfrm>
          <a:prstGeom prst="rect">
            <a:avLst/>
          </a:prstGeom>
          <a:ln>
            <a:noFill/>
          </a:ln>
          <a:effectLst>
            <a:outerShdw blurRad="292100" dist="139700" dir="2700000" algn="tl" rotWithShape="0">
              <a:srgbClr val="333333">
                <a:alpha val="65000"/>
              </a:srgbClr>
            </a:outerShdw>
          </a:effectLst>
        </p:spPr>
      </p:pic>
      <p:sp>
        <p:nvSpPr>
          <p:cNvPr id="13" name="Titolo 1"/>
          <p:cNvSpPr txBox="1">
            <a:spLocks/>
          </p:cNvSpPr>
          <p:nvPr/>
        </p:nvSpPr>
        <p:spPr>
          <a:xfrm>
            <a:off x="1524000" y="0"/>
            <a:ext cx="9144000" cy="1727200"/>
          </a:xfrm>
          <a:prstGeom prst="rect">
            <a:avLst/>
          </a:prstGeom>
        </p:spPr>
        <p:txBody>
          <a:bodyPr vert="horz" lIns="91440" tIns="45720" rIns="91440" bIns="45720" rtlCol="0" anchor="ctr">
            <a:normAutofit/>
          </a:bodyPr>
          <a:lstStyle/>
          <a:p>
            <a:pPr algn="ctr">
              <a:spcBef>
                <a:spcPct val="0"/>
              </a:spcBef>
              <a:defRPr/>
            </a:pPr>
            <a:r>
              <a:rPr lang="it-IT" sz="4000" b="1" dirty="0">
                <a:solidFill>
                  <a:prstClr val="black"/>
                </a:solidFill>
                <a:latin typeface="+mj-lt"/>
              </a:rPr>
              <a:t>L’AMBIENTE OBESOGENO</a:t>
            </a:r>
            <a:endParaRPr lang="it-IT" sz="4000" dirty="0">
              <a:solidFill>
                <a:prstClr val="black"/>
              </a:solidFill>
              <a:latin typeface="+mj-lt"/>
            </a:endParaRPr>
          </a:p>
        </p:txBody>
      </p:sp>
      <p:pic>
        <p:nvPicPr>
          <p:cNvPr id="2050" name="Picture 2" descr="F.I.P. - Il Discount alimentare"/>
          <p:cNvPicPr>
            <a:picLocks noChangeAspect="1" noChangeArrowheads="1"/>
          </p:cNvPicPr>
          <p:nvPr/>
        </p:nvPicPr>
        <p:blipFill>
          <a:blip r:embed="rId3" cstate="print"/>
          <a:srcRect/>
          <a:stretch>
            <a:fillRect/>
          </a:stretch>
        </p:blipFill>
        <p:spPr bwMode="auto">
          <a:xfrm>
            <a:off x="5375921" y="4238958"/>
            <a:ext cx="1600043" cy="1768755"/>
          </a:xfrm>
          <a:prstGeom prst="rect">
            <a:avLst/>
          </a:prstGeom>
          <a:noFill/>
        </p:spPr>
      </p:pic>
      <p:sp>
        <p:nvSpPr>
          <p:cNvPr id="16" name="CasellaDiTesto 15"/>
          <p:cNvSpPr txBox="1"/>
          <p:nvPr/>
        </p:nvSpPr>
        <p:spPr>
          <a:xfrm>
            <a:off x="3303400" y="6273974"/>
            <a:ext cx="5544616"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it-IT" sz="2400" b="1" dirty="0">
                <a:solidFill>
                  <a:prstClr val="white"/>
                </a:solidFill>
              </a:rPr>
              <a:t>MEGLIO POCO CIBO CHE CIBO DA POCO!!!</a:t>
            </a:r>
          </a:p>
        </p:txBody>
      </p:sp>
      <p:pic>
        <p:nvPicPr>
          <p:cNvPr id="2054" name="Picture 6" descr="http://www.cittafutura-scandicci.com/images/20110508165000_gal_rosticceria-foto01-800x523.jpg"/>
          <p:cNvPicPr>
            <a:picLocks noChangeAspect="1" noChangeArrowheads="1"/>
          </p:cNvPicPr>
          <p:nvPr/>
        </p:nvPicPr>
        <p:blipFill>
          <a:blip r:embed="rId4" cstate="print"/>
          <a:srcRect/>
          <a:stretch>
            <a:fillRect/>
          </a:stretch>
        </p:blipFill>
        <p:spPr bwMode="auto">
          <a:xfrm>
            <a:off x="1975332" y="1453892"/>
            <a:ext cx="3112330" cy="2069699"/>
          </a:xfrm>
          <a:prstGeom prst="rect">
            <a:avLst/>
          </a:prstGeom>
          <a:noFill/>
        </p:spPr>
      </p:pic>
      <p:pic>
        <p:nvPicPr>
          <p:cNvPr id="2058" name="Picture 10" descr="Capricciosa varietà di dolci in miniatura gourmet in panetteria vetrina&#10; Archivio Fotografico - 2130590"/>
          <p:cNvPicPr>
            <a:picLocks noChangeAspect="1" noChangeArrowheads="1"/>
          </p:cNvPicPr>
          <p:nvPr/>
        </p:nvPicPr>
        <p:blipFill>
          <a:blip r:embed="rId5" cstate="print"/>
          <a:srcRect/>
          <a:stretch>
            <a:fillRect/>
          </a:stretch>
        </p:blipFill>
        <p:spPr bwMode="auto">
          <a:xfrm>
            <a:off x="7427414" y="1455513"/>
            <a:ext cx="3036576" cy="2277432"/>
          </a:xfrm>
          <a:prstGeom prst="rect">
            <a:avLst/>
          </a:prstGeom>
          <a:noFill/>
        </p:spPr>
      </p:pic>
      <p:sp>
        <p:nvSpPr>
          <p:cNvPr id="7" name="Rettangolo 6"/>
          <p:cNvSpPr/>
          <p:nvPr/>
        </p:nvSpPr>
        <p:spPr>
          <a:xfrm>
            <a:off x="3953508" y="1453892"/>
            <a:ext cx="4374740" cy="2308324"/>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just">
              <a:defRPr/>
            </a:pPr>
            <a:r>
              <a:rPr lang="it-IT" sz="2400" b="1" dirty="0">
                <a:solidFill>
                  <a:prstClr val="black"/>
                </a:solidFill>
                <a:latin typeface="Times New Roman" panose="02020603050405020304" pitchFamily="18" charset="0"/>
                <a:cs typeface="Times New Roman" panose="02020603050405020304" pitchFamily="18" charset="0"/>
                <a:sym typeface="Wingdings" pitchFamily="2" charset="2"/>
              </a:rPr>
              <a:t>Il facile accesso a cibo ipercalorico e nutrizionalmente povero ha un impatto negativo sulle nostre abitudini alimentari e favorisce l’insorgenza di sovrappeso e obesità</a:t>
            </a:r>
            <a:endParaRPr lang="it-IT" sz="2400" b="1" dirty="0">
              <a:solidFill>
                <a:srgbClr val="000000"/>
              </a:solidFill>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l="26286"/>
          <a:stretch>
            <a:fillRect/>
          </a:stretch>
        </p:blipFill>
        <p:spPr bwMode="auto">
          <a:xfrm>
            <a:off x="7546093" y="4057772"/>
            <a:ext cx="2892425" cy="2062163"/>
          </a:xfrm>
          <a:prstGeom prst="rect">
            <a:avLst/>
          </a:prstGeom>
          <a:noFill/>
          <a:ln>
            <a:noFill/>
          </a:ln>
          <a:effectLst>
            <a:softEdge rad="63500"/>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magin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423490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idx="4294967295"/>
          </p:nvPr>
        </p:nvSpPr>
        <p:spPr>
          <a:xfrm>
            <a:off x="1524000" y="274638"/>
            <a:ext cx="8964488" cy="1143000"/>
          </a:xfrm>
        </p:spPr>
        <p:txBody>
          <a:bodyPr>
            <a:noAutofit/>
          </a:bodyPr>
          <a:lstStyle/>
          <a:p>
            <a:r>
              <a:rPr lang="it-IT" altLang="it-IT" sz="3200" b="1" dirty="0">
                <a:solidFill>
                  <a:srgbClr val="FFFF00"/>
                </a:solidFill>
              </a:rPr>
              <a:t>Principali patologie croniche non </a:t>
            </a:r>
            <a:r>
              <a:rPr lang="it-IT" altLang="it-IT" sz="3200" b="1" dirty="0" err="1">
                <a:solidFill>
                  <a:srgbClr val="FFFF00"/>
                </a:solidFill>
              </a:rPr>
              <a:t>trsmissibili</a:t>
            </a:r>
            <a:r>
              <a:rPr lang="it-IT" altLang="it-IT" sz="3200" b="1" dirty="0">
                <a:solidFill>
                  <a:srgbClr val="FFFF00"/>
                </a:solidFill>
              </a:rPr>
              <a:t> legate a cattiva alimentazione e a scorretti stili di vita</a:t>
            </a:r>
            <a:endParaRPr lang="it-IT" altLang="it-IT" sz="3200" b="1" dirty="0"/>
          </a:p>
        </p:txBody>
      </p:sp>
      <p:sp>
        <p:nvSpPr>
          <p:cNvPr id="68611" name="Rectangle 3"/>
          <p:cNvSpPr>
            <a:spLocks noGrp="1"/>
          </p:cNvSpPr>
          <p:nvPr>
            <p:ph type="body" idx="4294967295"/>
          </p:nvPr>
        </p:nvSpPr>
        <p:spPr>
          <a:xfrm>
            <a:off x="2927648" y="1711350"/>
            <a:ext cx="7283152" cy="4525963"/>
          </a:xfrm>
        </p:spPr>
        <p:txBody>
          <a:bodyPr/>
          <a:lstStyle/>
          <a:p>
            <a:pPr>
              <a:lnSpc>
                <a:spcPct val="90000"/>
              </a:lnSpc>
            </a:pPr>
            <a:r>
              <a:rPr lang="it-IT" altLang="it-IT" sz="2400" dirty="0">
                <a:solidFill>
                  <a:schemeClr val="bg1"/>
                </a:solidFill>
              </a:rPr>
              <a:t>Obesità</a:t>
            </a:r>
          </a:p>
          <a:p>
            <a:pPr>
              <a:lnSpc>
                <a:spcPct val="90000"/>
              </a:lnSpc>
            </a:pPr>
            <a:r>
              <a:rPr lang="it-IT" altLang="it-IT" sz="2400" dirty="0">
                <a:solidFill>
                  <a:schemeClr val="bg1"/>
                </a:solidFill>
              </a:rPr>
              <a:t>Malattie cardiovascolari e ischemiche</a:t>
            </a:r>
          </a:p>
          <a:p>
            <a:pPr>
              <a:lnSpc>
                <a:spcPct val="90000"/>
              </a:lnSpc>
            </a:pPr>
            <a:r>
              <a:rPr lang="it-IT" altLang="it-IT" sz="2400" dirty="0">
                <a:solidFill>
                  <a:schemeClr val="bg1"/>
                </a:solidFill>
              </a:rPr>
              <a:t>Diabete</a:t>
            </a:r>
          </a:p>
          <a:p>
            <a:pPr>
              <a:lnSpc>
                <a:spcPct val="90000"/>
              </a:lnSpc>
            </a:pPr>
            <a:r>
              <a:rPr lang="it-IT" altLang="it-IT" sz="2400" dirty="0">
                <a:solidFill>
                  <a:schemeClr val="bg1"/>
                </a:solidFill>
              </a:rPr>
              <a:t>Ipercolesterolemia familiare</a:t>
            </a:r>
          </a:p>
          <a:p>
            <a:pPr>
              <a:lnSpc>
                <a:spcPct val="90000"/>
              </a:lnSpc>
            </a:pPr>
            <a:r>
              <a:rPr lang="it-IT" altLang="it-IT" sz="2400" dirty="0">
                <a:solidFill>
                  <a:schemeClr val="bg1"/>
                </a:solidFill>
              </a:rPr>
              <a:t>Tumori</a:t>
            </a:r>
          </a:p>
          <a:p>
            <a:pPr>
              <a:lnSpc>
                <a:spcPct val="90000"/>
              </a:lnSpc>
            </a:pPr>
            <a:r>
              <a:rPr lang="it-IT" altLang="it-IT" sz="2400" dirty="0">
                <a:solidFill>
                  <a:schemeClr val="bg1"/>
                </a:solidFill>
              </a:rPr>
              <a:t>Osteoporosi</a:t>
            </a:r>
          </a:p>
          <a:p>
            <a:pPr>
              <a:lnSpc>
                <a:spcPct val="90000"/>
              </a:lnSpc>
            </a:pPr>
            <a:r>
              <a:rPr lang="it-IT" altLang="it-IT" sz="2400" dirty="0">
                <a:solidFill>
                  <a:schemeClr val="bg1"/>
                </a:solidFill>
              </a:rPr>
              <a:t>Cirrosi ed altre patologie legate all’abuso di alcool</a:t>
            </a:r>
          </a:p>
          <a:p>
            <a:pPr>
              <a:lnSpc>
                <a:spcPct val="90000"/>
              </a:lnSpc>
            </a:pPr>
            <a:r>
              <a:rPr lang="it-IT" altLang="it-IT" sz="2400" dirty="0">
                <a:solidFill>
                  <a:schemeClr val="bg1"/>
                </a:solidFill>
              </a:rPr>
              <a:t>Gozzo</a:t>
            </a:r>
          </a:p>
          <a:p>
            <a:pPr>
              <a:lnSpc>
                <a:spcPct val="90000"/>
              </a:lnSpc>
            </a:pPr>
            <a:r>
              <a:rPr lang="it-IT" altLang="it-IT" sz="2400" dirty="0">
                <a:solidFill>
                  <a:schemeClr val="bg1"/>
                </a:solidFill>
              </a:rPr>
              <a:t>Disturbi del Comportamento Alimentare</a:t>
            </a:r>
          </a:p>
          <a:p>
            <a:pPr>
              <a:lnSpc>
                <a:spcPct val="90000"/>
              </a:lnSpc>
            </a:pPr>
            <a:r>
              <a:rPr lang="it-IT" altLang="it-IT" sz="2400" dirty="0">
                <a:solidFill>
                  <a:schemeClr val="bg1"/>
                </a:solidFill>
              </a:rPr>
              <a:t>Anemie nutrizionali (ferro, folati </a:t>
            </a:r>
            <a:r>
              <a:rPr lang="it-IT" altLang="it-IT" sz="2400" dirty="0" err="1">
                <a:solidFill>
                  <a:schemeClr val="bg1"/>
                </a:solidFill>
              </a:rPr>
              <a:t>vit</a:t>
            </a:r>
            <a:r>
              <a:rPr lang="it-IT" altLang="it-IT" sz="2400" dirty="0">
                <a:solidFill>
                  <a:schemeClr val="bg1"/>
                </a:solidFill>
              </a:rPr>
              <a:t>. B12)</a:t>
            </a:r>
          </a:p>
          <a:p>
            <a:pPr>
              <a:lnSpc>
                <a:spcPct val="90000"/>
              </a:lnSpc>
            </a:pPr>
            <a:r>
              <a:rPr lang="it-IT" altLang="it-IT" sz="2400" dirty="0">
                <a:solidFill>
                  <a:schemeClr val="bg1"/>
                </a:solidFill>
              </a:rPr>
              <a:t>Carie dentale</a:t>
            </a:r>
          </a:p>
        </p:txBody>
      </p:sp>
      <p:pic>
        <p:nvPicPr>
          <p:cNvPr id="4" name="Picture 4" descr="centrob">
            <a:extLst>
              <a:ext uri="{FF2B5EF4-FFF2-40B4-BE49-F238E27FC236}">
                <a16:creationId xmlns:a16="http://schemas.microsoft.com/office/drawing/2014/main" id="{96D295CF-C445-287E-0B42-38B8A66CD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661026"/>
            <a:ext cx="650875" cy="1196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B11C5B9B-8DCD-C7AF-A0D9-97D8936F1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504" y="5674344"/>
            <a:ext cx="2044497" cy="1183656"/>
          </a:xfrm>
          <a:prstGeom prst="rect">
            <a:avLst/>
          </a:prstGeom>
        </p:spPr>
      </p:pic>
    </p:spTree>
    <p:extLst>
      <p:ext uri="{BB962C8B-B14F-4D97-AF65-F5344CB8AC3E}">
        <p14:creationId xmlns:p14="http://schemas.microsoft.com/office/powerpoint/2010/main" val="2818914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015881" y="188640"/>
            <a:ext cx="184731" cy="369332"/>
          </a:xfrm>
          <a:prstGeom prst="rect">
            <a:avLst/>
          </a:prstGeom>
          <a:noFill/>
        </p:spPr>
        <p:txBody>
          <a:bodyPr wrap="none" rtlCol="0">
            <a:spAutoFit/>
          </a:bodyPr>
          <a:lstStyle/>
          <a:p>
            <a:endParaRPr lang="it-IT" dirty="0">
              <a:solidFill>
                <a:prstClr val="black"/>
              </a:solidFill>
            </a:endParaRPr>
          </a:p>
        </p:txBody>
      </p:sp>
      <p:pic>
        <p:nvPicPr>
          <p:cNvPr id="2" name="il_fi" descr="http://tg24.sky.it/static/contentimages/original/sezioni/tg24/economia/2010/02/19/distributori_gallery_bargenta_2.jpg"/>
          <p:cNvPicPr/>
          <p:nvPr/>
        </p:nvPicPr>
        <p:blipFill>
          <a:blip r:embed="rId2" cstate="print"/>
          <a:srcRect/>
          <a:stretch>
            <a:fillRect/>
          </a:stretch>
        </p:blipFill>
        <p:spPr bwMode="auto">
          <a:xfrm>
            <a:off x="1991544" y="1052736"/>
            <a:ext cx="8208912" cy="5544616"/>
          </a:xfrm>
          <a:prstGeom prst="rect">
            <a:avLst/>
          </a:prstGeom>
          <a:noFill/>
          <a:ln w="9525">
            <a:noFill/>
            <a:miter lim="800000"/>
            <a:headEnd/>
            <a:tailEnd/>
          </a:ln>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041154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_fi" descr="http://win.lcoriani-corato.it/GIORNALE%20on%20line/HTML/images/distributori%20automatici.JPG"/>
          <p:cNvPicPr/>
          <p:nvPr/>
        </p:nvPicPr>
        <p:blipFill>
          <a:blip r:embed="rId2" cstate="print"/>
          <a:srcRect/>
          <a:stretch>
            <a:fillRect/>
          </a:stretch>
        </p:blipFill>
        <p:spPr bwMode="auto">
          <a:xfrm>
            <a:off x="1919536" y="1052736"/>
            <a:ext cx="2520280" cy="4176464"/>
          </a:xfrm>
          <a:prstGeom prst="rect">
            <a:avLst/>
          </a:prstGeom>
          <a:noFill/>
          <a:ln w="9525">
            <a:noFill/>
            <a:miter lim="800000"/>
            <a:headEnd/>
            <a:tailEnd/>
          </a:ln>
        </p:spPr>
      </p:pic>
      <p:pic>
        <p:nvPicPr>
          <p:cNvPr id="3" name="il_fi" descr="http://www.cofifastdistributoriautomatici.com/polopoly_fs/1.10149176.1346837869!/httpImage/img.jpg_gen/derivatives/landscape_490/img.jpg"/>
          <p:cNvPicPr/>
          <p:nvPr/>
        </p:nvPicPr>
        <p:blipFill>
          <a:blip r:embed="rId3" cstate="print"/>
          <a:srcRect/>
          <a:stretch>
            <a:fillRect/>
          </a:stretch>
        </p:blipFill>
        <p:spPr bwMode="auto">
          <a:xfrm>
            <a:off x="5087888" y="1268760"/>
            <a:ext cx="5319712" cy="3024336"/>
          </a:xfrm>
          <a:prstGeom prst="rect">
            <a:avLst/>
          </a:prstGeom>
          <a:noFill/>
          <a:ln w="9525">
            <a:noFill/>
            <a:miter lim="800000"/>
            <a:headEnd/>
            <a:tailEnd/>
          </a:ln>
        </p:spPr>
      </p:pic>
      <p:sp>
        <p:nvSpPr>
          <p:cNvPr id="4" name="CasellaDiTesto 3"/>
          <p:cNvSpPr txBox="1"/>
          <p:nvPr/>
        </p:nvSpPr>
        <p:spPr>
          <a:xfrm>
            <a:off x="5159897" y="188641"/>
            <a:ext cx="1713931" cy="769441"/>
          </a:xfrm>
          <a:prstGeom prst="rect">
            <a:avLst/>
          </a:prstGeom>
          <a:noFill/>
        </p:spPr>
        <p:txBody>
          <a:bodyPr wrap="none" rtlCol="0">
            <a:spAutoFit/>
          </a:bodyPr>
          <a:lstStyle/>
          <a:p>
            <a:r>
              <a:rPr lang="it-IT" sz="4400" b="1" dirty="0">
                <a:solidFill>
                  <a:prstClr val="black"/>
                </a:solidFill>
              </a:rPr>
              <a:t>Scuole</a:t>
            </a:r>
          </a:p>
        </p:txBody>
      </p:sp>
      <p:pic>
        <p:nvPicPr>
          <p:cNvPr id="51202" name="Picture 2" descr="http://corrierefiorentino.corriere.it/media/icone/home_link/merendin--190x130.JPG"/>
          <p:cNvPicPr>
            <a:picLocks noChangeAspect="1" noChangeArrowheads="1"/>
          </p:cNvPicPr>
          <p:nvPr/>
        </p:nvPicPr>
        <p:blipFill>
          <a:blip r:embed="rId4" cstate="print"/>
          <a:srcRect/>
          <a:stretch>
            <a:fillRect/>
          </a:stretch>
        </p:blipFill>
        <p:spPr bwMode="auto">
          <a:xfrm>
            <a:off x="5447928" y="4509120"/>
            <a:ext cx="3816424" cy="2160240"/>
          </a:xfrm>
          <a:prstGeom prst="rect">
            <a:avLst/>
          </a:prstGeom>
          <a:noFill/>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363509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CasellaDiTesto 18"/>
          <p:cNvSpPr txBox="1">
            <a:spLocks noChangeArrowheads="1"/>
          </p:cNvSpPr>
          <p:nvPr/>
        </p:nvSpPr>
        <p:spPr bwMode="auto">
          <a:xfrm>
            <a:off x="8057852" y="6533751"/>
            <a:ext cx="2610148" cy="23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mbria" pitchFamily="18"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mbria" pitchFamily="18"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mbria" pitchFamily="18"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mbria" pitchFamily="18"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mbria" pitchFamily="18"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9pPr>
          </a:lstStyle>
          <a:p>
            <a:pPr algn="r" defTabSz="685800" eaLnBrk="1" fontAlgn="base" hangingPunct="1">
              <a:lnSpc>
                <a:spcPct val="90000"/>
              </a:lnSpc>
              <a:spcBef>
                <a:spcPct val="0"/>
              </a:spcBef>
              <a:spcAft>
                <a:spcPct val="0"/>
              </a:spcAft>
              <a:buNone/>
              <a:defRPr/>
            </a:pPr>
            <a:r>
              <a:rPr lang="it-IT" altLang="it-IT" sz="1013" b="1" dirty="0">
                <a:cs typeface="Arial" panose="020B0604020202020204" pitchFamily="34" charset="0"/>
              </a:rPr>
              <a:t>www.progetto-eat.it</a:t>
            </a:r>
          </a:p>
        </p:txBody>
      </p:sp>
      <p:sp>
        <p:nvSpPr>
          <p:cNvPr id="10252" name="CasellaDiTesto 12"/>
          <p:cNvSpPr txBox="1">
            <a:spLocks noChangeArrowheads="1"/>
          </p:cNvSpPr>
          <p:nvPr/>
        </p:nvSpPr>
        <p:spPr bwMode="auto">
          <a:xfrm>
            <a:off x="3721363" y="632727"/>
            <a:ext cx="4722421"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0000"/>
              </a:lnSpc>
              <a:spcBef>
                <a:spcPts val="800"/>
              </a:spcBef>
              <a:buFont typeface="Arial" charset="0"/>
              <a:buChar char="•"/>
              <a:defRPr sz="3200">
                <a:solidFill>
                  <a:srgbClr val="000000"/>
                </a:solidFill>
                <a:latin typeface="Cambria" pitchFamily="18"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mbria" pitchFamily="18"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mbria" pitchFamily="18"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mbria" pitchFamily="18"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mbria" pitchFamily="18"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9pPr>
          </a:lstStyle>
          <a:p>
            <a:pPr algn="ctr" defTabSz="685800" eaLnBrk="1" fontAlgn="base" hangingPunct="1">
              <a:lnSpc>
                <a:spcPct val="90000"/>
              </a:lnSpc>
              <a:spcBef>
                <a:spcPct val="0"/>
              </a:spcBef>
              <a:spcAft>
                <a:spcPct val="0"/>
              </a:spcAft>
              <a:buNone/>
              <a:defRPr/>
            </a:pPr>
            <a:r>
              <a:rPr lang="it-IT" b="1" dirty="0">
                <a:latin typeface="Calibri "/>
              </a:rPr>
              <a:t>LA SEDENTARIETÀ</a:t>
            </a:r>
            <a:endParaRPr lang="it-IT" dirty="0">
              <a:latin typeface="Calibri "/>
            </a:endParaRPr>
          </a:p>
          <a:p>
            <a:pPr algn="ctr" defTabSz="685800" eaLnBrk="1" fontAlgn="base" hangingPunct="1">
              <a:lnSpc>
                <a:spcPct val="90000"/>
              </a:lnSpc>
              <a:spcBef>
                <a:spcPct val="0"/>
              </a:spcBef>
              <a:spcAft>
                <a:spcPct val="0"/>
              </a:spcAft>
              <a:buNone/>
              <a:defRPr/>
            </a:pPr>
            <a:endParaRPr lang="it-IT" altLang="it-IT" sz="1400" b="1" dirty="0">
              <a:latin typeface="Calibri "/>
              <a:cs typeface="Levenim MT" pitchFamily="2" charset="-79"/>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366" y="1365355"/>
            <a:ext cx="7538524" cy="516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76266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a:xfrm>
            <a:off x="157163" y="115888"/>
            <a:ext cx="11544299" cy="895350"/>
          </a:xfrm>
          <a:effectLst>
            <a:outerShdw dist="35921" dir="2700000" algn="ctr" rotWithShape="0">
              <a:schemeClr val="tx1"/>
            </a:outerShdw>
          </a:effectLst>
        </p:spPr>
        <p:txBody>
          <a:bodyPr>
            <a:normAutofit/>
          </a:bodyPr>
          <a:lstStyle/>
          <a:p>
            <a:r>
              <a:rPr lang="it-IT" altLang="it-IT" sz="3600" b="1" dirty="0">
                <a:solidFill>
                  <a:srgbClr val="FFFF00"/>
                </a:solidFill>
              </a:rPr>
              <a:t>Livello di attività fisica e rischio di mortalità</a:t>
            </a:r>
          </a:p>
        </p:txBody>
      </p:sp>
      <p:graphicFrame>
        <p:nvGraphicFramePr>
          <p:cNvPr id="38915" name="Object 3"/>
          <p:cNvGraphicFramePr>
            <a:graphicFrameLocks noChangeAspect="1"/>
          </p:cNvGraphicFramePr>
          <p:nvPr>
            <p:extLst>
              <p:ext uri="{D42A27DB-BD31-4B8C-83A1-F6EECF244321}">
                <p14:modId xmlns:p14="http://schemas.microsoft.com/office/powerpoint/2010/main" val="3315314171"/>
              </p:ext>
            </p:extLst>
          </p:nvPr>
        </p:nvGraphicFramePr>
        <p:xfrm>
          <a:off x="2371724" y="1196976"/>
          <a:ext cx="9820275" cy="5846762"/>
        </p:xfrm>
        <a:graphic>
          <a:graphicData uri="http://schemas.openxmlformats.org/presentationml/2006/ole">
            <mc:AlternateContent xmlns:mc="http://schemas.openxmlformats.org/markup-compatibility/2006">
              <mc:Choice xmlns:v="urn:schemas-microsoft-com:vml" Requires="v">
                <p:oleObj name="Grafico" r:id="rId2" imgW="7619823" imgH="5095777" progId="MSGraph.Chart.8">
                  <p:embed followColorScheme="full"/>
                </p:oleObj>
              </mc:Choice>
              <mc:Fallback>
                <p:oleObj name="Grafico" r:id="rId2" imgW="7619823" imgH="5095777" progId="MSGraph.Chart.8">
                  <p:embed followColorScheme="full"/>
                  <p:pic>
                    <p:nvPicPr>
                      <p:cNvPr id="38915" name="Object 3"/>
                      <p:cNvPicPr>
                        <a:picLocks noChangeAspect="1" noChangeArrowheads="1"/>
                      </p:cNvPicPr>
                      <p:nvPr/>
                    </p:nvPicPr>
                    <p:blipFill>
                      <a:blip r:embed="rId3"/>
                      <a:srcRect/>
                      <a:stretch>
                        <a:fillRect/>
                      </a:stretch>
                    </p:blipFill>
                    <p:spPr bwMode="auto">
                      <a:xfrm>
                        <a:off x="2371724" y="1196976"/>
                        <a:ext cx="9820275" cy="5846762"/>
                      </a:xfrm>
                      <a:prstGeom prst="rect">
                        <a:avLst/>
                      </a:prstGeom>
                      <a:noFill/>
                      <a:ln>
                        <a:noFill/>
                      </a:ln>
                    </p:spPr>
                  </p:pic>
                </p:oleObj>
              </mc:Fallback>
            </mc:AlternateContent>
          </a:graphicData>
        </a:graphic>
      </p:graphicFrame>
      <p:sp>
        <p:nvSpPr>
          <p:cNvPr id="16388" name="Text Box 4"/>
          <p:cNvSpPr txBox="1">
            <a:spLocks noChangeArrowheads="1"/>
          </p:cNvSpPr>
          <p:nvPr/>
        </p:nvSpPr>
        <p:spPr bwMode="auto">
          <a:xfrm>
            <a:off x="8305801" y="5791201"/>
            <a:ext cx="1617751" cy="307777"/>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0" hangingPunct="0">
              <a:defRPr/>
            </a:pPr>
            <a:r>
              <a:rPr lang="it-IT" sz="1400" b="1">
                <a:solidFill>
                  <a:srgbClr val="FFFFCC"/>
                </a:solidFill>
                <a:latin typeface="Tahoma" pitchFamily="34" charset="0"/>
              </a:rPr>
              <a:t>Blair et al, 1989</a:t>
            </a:r>
          </a:p>
        </p:txBody>
      </p:sp>
      <p:pic>
        <p:nvPicPr>
          <p:cNvPr id="3891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705476"/>
            <a:ext cx="9667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4" descr="centro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4264" y="5581650"/>
            <a:ext cx="693737" cy="127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19" name="Text Box 5"/>
          <p:cNvSpPr txBox="1">
            <a:spLocks noChangeArrowheads="1"/>
          </p:cNvSpPr>
          <p:nvPr/>
        </p:nvSpPr>
        <p:spPr bwMode="auto">
          <a:xfrm>
            <a:off x="2855913" y="6035676"/>
            <a:ext cx="7219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it-IT" altLang="it-IT" baseline="-25000">
                <a:solidFill>
                  <a:srgbClr val="FFFF00"/>
                </a:solidFill>
              </a:rPr>
              <a:t>Centro Studio e Ricerca sull’Obesità (C.S.R.O.)</a:t>
            </a:r>
          </a:p>
          <a:p>
            <a:pPr algn="ctr"/>
            <a:r>
              <a:rPr lang="it-IT" altLang="it-IT" baseline="-25000">
                <a:solidFill>
                  <a:srgbClr val="FFFF00"/>
                </a:solidFill>
              </a:rPr>
              <a:t>Dipartimento di Farmacologia, Chemioterapia e Tossicologia Medica, </a:t>
            </a:r>
          </a:p>
          <a:p>
            <a:pPr algn="ctr"/>
            <a:r>
              <a:rPr lang="it-IT" altLang="it-IT" baseline="-25000">
                <a:solidFill>
                  <a:srgbClr val="FFFF00"/>
                </a:solidFill>
              </a:rPr>
              <a:t>Università degli Studi di Milano, Via Vanvitelli 32, Milano</a:t>
            </a:r>
          </a:p>
          <a:p>
            <a:pPr algn="ctr"/>
            <a:r>
              <a:rPr lang="it-IT" altLang="it-IT" baseline="-25000">
                <a:solidFill>
                  <a:srgbClr val="FFFF00"/>
                </a:solidFill>
              </a:rPr>
              <a:t> Prof. </a:t>
            </a:r>
            <a:r>
              <a:rPr lang="it-IT" altLang="it-IT" b="1" baseline="-25000">
                <a:solidFill>
                  <a:srgbClr val="FFFF00"/>
                </a:solidFill>
              </a:rPr>
              <a:t>Michele Carruba</a:t>
            </a:r>
            <a:r>
              <a:rPr lang="it-IT" altLang="it-IT" baseline="-25000">
                <a:solidFill>
                  <a:prstClr val="black"/>
                </a:solidFill>
              </a:rPr>
              <a:t> </a:t>
            </a:r>
          </a:p>
        </p:txBody>
      </p:sp>
    </p:spTree>
    <p:extLst>
      <p:ext uri="{BB962C8B-B14F-4D97-AF65-F5344CB8AC3E}">
        <p14:creationId xmlns:p14="http://schemas.microsoft.com/office/powerpoint/2010/main" val="4015236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36762" y="1534395"/>
            <a:ext cx="10438514" cy="3170099"/>
          </a:xfrm>
          <a:prstGeom prst="rect">
            <a:avLst/>
          </a:prstGeom>
        </p:spPr>
        <p:txBody>
          <a:bodyPr wrap="square">
            <a:spAutoFit/>
          </a:bodyPr>
          <a:lstStyle/>
          <a:p>
            <a:pPr marL="342900" indent="-342900" algn="ctr">
              <a:buFontTx/>
              <a:buChar char="-"/>
            </a:pPr>
            <a:r>
              <a:rPr lang="it-IT" sz="3600" b="1" dirty="0">
                <a:latin typeface="Times New Roman" panose="02020603050405020304" pitchFamily="18" charset="0"/>
                <a:cs typeface="Times New Roman" panose="02020603050405020304" pitchFamily="18" charset="0"/>
              </a:rPr>
              <a:t>EDUCAZIONE ALIMENTARE NELLE SCUOLE – </a:t>
            </a:r>
          </a:p>
          <a:p>
            <a:pPr marL="342900" indent="-342900">
              <a:buFontTx/>
              <a:buChar char="-"/>
            </a:pPr>
            <a:endParaRPr lang="it-IT" sz="2200" dirty="0">
              <a:latin typeface="Times New Roman" panose="02020603050405020304" pitchFamily="18" charset="0"/>
              <a:cs typeface="Times New Roman" panose="02020603050405020304" pitchFamily="18" charset="0"/>
            </a:endParaRPr>
          </a:p>
          <a:p>
            <a:pPr marL="342900" indent="-342900">
              <a:buFontTx/>
              <a:buChar char="-"/>
            </a:pPr>
            <a:endParaRPr lang="it-IT" sz="2200" dirty="0">
              <a:latin typeface="Times New Roman" panose="02020603050405020304" pitchFamily="18" charset="0"/>
              <a:cs typeface="Times New Roman" panose="02020603050405020304" pitchFamily="18" charset="0"/>
            </a:endParaRPr>
          </a:p>
          <a:p>
            <a:pPr algn="ctr"/>
            <a:r>
              <a:rPr lang="it-IT" sz="2800" dirty="0">
                <a:latin typeface="Times New Roman" panose="02020603050405020304" pitchFamily="18" charset="0"/>
                <a:cs typeface="Times New Roman" panose="02020603050405020304" pitchFamily="18" charset="0"/>
              </a:rPr>
              <a:t>Un intervento multicomponente di prevenzione dell'obesità migliora l’adiposità e le abitudini alimentari e riduce la sedentarietà nei bambini e </a:t>
            </a:r>
            <a:r>
              <a:rPr lang="it-IT" sz="2800">
                <a:latin typeface="Times New Roman" panose="02020603050405020304" pitchFamily="18" charset="0"/>
                <a:cs typeface="Times New Roman" panose="02020603050405020304" pitchFamily="18" charset="0"/>
              </a:rPr>
              <a:t>negli adolescenti</a:t>
            </a:r>
            <a:endParaRPr lang="it-IT" sz="2800" dirty="0">
              <a:latin typeface="Times New Roman" panose="02020603050405020304" pitchFamily="18" charset="0"/>
              <a:cs typeface="Times New Roman" panose="02020603050405020304" pitchFamily="18" charset="0"/>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328697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a:extLst>
              <a:ext uri="{FF2B5EF4-FFF2-40B4-BE49-F238E27FC236}">
                <a16:creationId xmlns:a16="http://schemas.microsoft.com/office/drawing/2014/main" id="{4F48D524-6D50-249B-70D8-3828B4C303BB}"/>
              </a:ext>
            </a:extLst>
          </p:cNvPr>
          <p:cNvPicPr>
            <a:picLocks noChangeAspect="1" noChangeArrowheads="1"/>
          </p:cNvPicPr>
          <p:nvPr/>
        </p:nvPicPr>
        <p:blipFill>
          <a:blip r:embed="rId2"/>
          <a:srcRect/>
          <a:stretch>
            <a:fillRect/>
          </a:stretch>
        </p:blipFill>
        <p:spPr bwMode="auto">
          <a:xfrm>
            <a:off x="1416051" y="493714"/>
            <a:ext cx="9124950" cy="3316287"/>
          </a:xfrm>
          <a:prstGeom prst="rect">
            <a:avLst/>
          </a:prstGeom>
          <a:ln w="12700">
            <a:solidFill>
              <a:schemeClr val="tx2">
                <a:lumMod val="60000"/>
                <a:lumOff val="40000"/>
              </a:schemeClr>
            </a:solidFill>
          </a:ln>
          <a:effectLst>
            <a:outerShdw blurRad="190500" algn="tl" rotWithShape="0">
              <a:srgbClr val="000000">
                <a:alpha val="70000"/>
              </a:srgbClr>
            </a:outerShdw>
          </a:effectLst>
        </p:spPr>
      </p:pic>
      <p:pic>
        <p:nvPicPr>
          <p:cNvPr id="8194" name="Picture 2">
            <a:extLst>
              <a:ext uri="{FF2B5EF4-FFF2-40B4-BE49-F238E27FC236}">
                <a16:creationId xmlns:a16="http://schemas.microsoft.com/office/drawing/2014/main" id="{E7566795-47B6-F7AF-9DAA-7AD34440E835}"/>
              </a:ext>
            </a:extLst>
          </p:cNvPr>
          <p:cNvPicPr>
            <a:picLocks noChangeAspect="1" noChangeArrowheads="1"/>
          </p:cNvPicPr>
          <p:nvPr/>
        </p:nvPicPr>
        <p:blipFill rotWithShape="1">
          <a:blip r:embed="rId3"/>
          <a:srcRect l="33687" t="9489" r="33687" b="60755"/>
          <a:stretch/>
        </p:blipFill>
        <p:spPr bwMode="auto">
          <a:xfrm>
            <a:off x="1455077" y="3925936"/>
            <a:ext cx="9124010" cy="2805329"/>
          </a:xfrm>
          <a:prstGeom prst="rect">
            <a:avLst/>
          </a:prstGeom>
          <a:noFill/>
          <a:ln w="9525">
            <a:solidFill>
              <a:schemeClr val="tx1"/>
            </a:solidFill>
            <a:miter lim="800000"/>
            <a:headEnd/>
            <a:tailEnd/>
          </a:ln>
          <a:effectLst>
            <a:glow rad="63500">
              <a:schemeClr val="accent1">
                <a:satMod val="175000"/>
                <a:alpha val="40000"/>
              </a:schemeClr>
            </a:glo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FC15CBD-598F-4BF4-93DA-FBD2869D7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4" y="1717675"/>
            <a:ext cx="4959350" cy="28638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55BF5943-9738-429A-9140-CF90633FF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58" t="16971" r="20007"/>
          <a:stretch>
            <a:fillRect/>
          </a:stretch>
        </p:blipFill>
        <p:spPr bwMode="auto">
          <a:xfrm>
            <a:off x="5757862" y="1773238"/>
            <a:ext cx="6434137" cy="36750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A4C8AE8-7299-4E79-AA20-B067450D8E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159"/>
          <a:stretch>
            <a:fillRect/>
          </a:stretch>
        </p:blipFill>
        <p:spPr bwMode="auto">
          <a:xfrm>
            <a:off x="1" y="3859214"/>
            <a:ext cx="6024564" cy="299878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9FC56C33-8B6A-4F60-86ED-83F23CA975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614" y="4371976"/>
            <a:ext cx="6148386" cy="24860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ECA7E26-8D3B-470F-9549-0838837F78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2025" y="19051"/>
            <a:ext cx="2339975" cy="175418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E81FBC55-96DB-4B2A-BFB8-B678C02AE0E7}"/>
              </a:ext>
            </a:extLst>
          </p:cNvPr>
          <p:cNvPicPr>
            <a:picLocks noChangeAspect="1" noChangeArrowheads="1"/>
          </p:cNvPicPr>
          <p:nvPr/>
        </p:nvPicPr>
        <p:blipFill>
          <a:blip r:embed="rId7">
            <a:lum bright="24000"/>
            <a:extLst>
              <a:ext uri="{28A0092B-C50C-407E-A947-70E740481C1C}">
                <a14:useLocalDpi xmlns:a14="http://schemas.microsoft.com/office/drawing/2010/main" val="0"/>
              </a:ext>
            </a:extLst>
          </a:blip>
          <a:srcRect l="54877" t="28671" b="28169"/>
          <a:stretch>
            <a:fillRect/>
          </a:stretch>
        </p:blipFill>
        <p:spPr bwMode="auto">
          <a:xfrm>
            <a:off x="6829425" y="19051"/>
            <a:ext cx="2128837" cy="16605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35FAF712-E069-456F-BE89-35094B1209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
            <a:ext cx="357187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9">
            <a:extLst>
              <a:ext uri="{FF2B5EF4-FFF2-40B4-BE49-F238E27FC236}">
                <a16:creationId xmlns:a16="http://schemas.microsoft.com/office/drawing/2014/main" id="{A9D355F4-9849-4D88-BB9D-67EE3287086C}"/>
              </a:ext>
            </a:extLst>
          </p:cNvPr>
          <p:cNvSpPr txBox="1">
            <a:spLocks noChangeArrowheads="1"/>
          </p:cNvSpPr>
          <p:nvPr/>
        </p:nvSpPr>
        <p:spPr bwMode="auto">
          <a:xfrm>
            <a:off x="3771900" y="476251"/>
            <a:ext cx="31861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28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e le sue immagini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Group 2">
            <a:extLst>
              <a:ext uri="{FF2B5EF4-FFF2-40B4-BE49-F238E27FC236}">
                <a16:creationId xmlns:a16="http://schemas.microsoft.com/office/drawing/2014/main" id="{782DE804-2783-5ED8-E7BF-D89776B0C9F8}"/>
              </a:ext>
            </a:extLst>
          </p:cNvPr>
          <p:cNvGraphicFramePr>
            <a:graphicFrameLocks noGrp="1"/>
          </p:cNvGraphicFramePr>
          <p:nvPr>
            <p:ph/>
            <p:extLst>
              <p:ext uri="{D42A27DB-BD31-4B8C-83A1-F6EECF244321}">
                <p14:modId xmlns:p14="http://schemas.microsoft.com/office/powerpoint/2010/main" val="2368242092"/>
              </p:ext>
            </p:extLst>
          </p:nvPr>
        </p:nvGraphicFramePr>
        <p:xfrm>
          <a:off x="1757363" y="-450850"/>
          <a:ext cx="8629650" cy="7080248"/>
        </p:xfrm>
        <a:graphic>
          <a:graphicData uri="http://schemas.openxmlformats.org/drawingml/2006/table">
            <a:tbl>
              <a:tblPr/>
              <a:tblGrid>
                <a:gridCol w="5316605">
                  <a:extLst>
                    <a:ext uri="{9D8B030D-6E8A-4147-A177-3AD203B41FA5}">
                      <a16:colId xmlns:a16="http://schemas.microsoft.com/office/drawing/2014/main" val="4100898552"/>
                    </a:ext>
                  </a:extLst>
                </a:gridCol>
                <a:gridCol w="3313045">
                  <a:extLst>
                    <a:ext uri="{9D8B030D-6E8A-4147-A177-3AD203B41FA5}">
                      <a16:colId xmlns:a16="http://schemas.microsoft.com/office/drawing/2014/main" val="1358429065"/>
                    </a:ext>
                  </a:extLst>
                </a:gridCol>
              </a:tblGrid>
              <a:tr h="484418">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400" b="0" i="0" u="none" strike="noStrike" cap="none" normalizeH="0" baseline="0" dirty="0">
                          <a:ln>
                            <a:noFill/>
                          </a:ln>
                          <a:solidFill>
                            <a:srgbClr val="C00000"/>
                          </a:solidFill>
                          <a:effectLst/>
                          <a:latin typeface="Arial" panose="020B0604020202020204" pitchFamily="34" charset="0"/>
                          <a:cs typeface="Arial" panose="020B0604020202020204" pitchFamily="34" charset="0"/>
                        </a:rPr>
                        <a:t>Più frutta, più verdura!</a:t>
                      </a:r>
                    </a:p>
                  </a:txBody>
                  <a:tcPr horzOverflow="overflow">
                    <a:lnL cap="flat">
                      <a:noFill/>
                    </a:lnL>
                    <a:lnR cap="flat">
                      <a:noFill/>
                    </a:lnR>
                    <a:lnT cap="flat">
                      <a:noFill/>
                    </a:lnT>
                    <a:lnB>
                      <a:noFill/>
                    </a:lnB>
                    <a:lnTlToBr>
                      <a:noFill/>
                    </a:lnTlToBr>
                    <a:lnBlToTr>
                      <a:noFill/>
                    </a:lnBlToTr>
                    <a:noFill/>
                  </a:tcPr>
                </a:tc>
                <a:tc hMerge="1">
                  <a:txBody>
                    <a:bodyPr/>
                    <a:lstStyle/>
                    <a:p>
                      <a:endParaRPr lang="it-IT"/>
                    </a:p>
                  </a:txBody>
                  <a:tcPr/>
                </a:tc>
                <a:extLst>
                  <a:ext uri="{0D108BD9-81ED-4DB2-BD59-A6C34878D82A}">
                    <a16:rowId xmlns:a16="http://schemas.microsoft.com/office/drawing/2014/main" val="3901783384"/>
                  </a:ext>
                </a:extLst>
              </a:tr>
              <a:tr h="419829">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000" b="0" i="0" u="none" strike="noStrike" cap="none" normalizeH="0" baseline="0" dirty="0">
                          <a:ln>
                            <a:noFill/>
                          </a:ln>
                          <a:solidFill>
                            <a:srgbClr val="C00000"/>
                          </a:solidFill>
                          <a:effectLst/>
                          <a:latin typeface="Arial" panose="020B0604020202020204" pitchFamily="34" charset="0"/>
                          <a:cs typeface="Arial" panose="020B0604020202020204" pitchFamily="34" charset="0"/>
                        </a:rPr>
                        <a:t>Un progetto in crescita</a:t>
                      </a:r>
                    </a:p>
                  </a:txBody>
                  <a:tcPr horzOverflow="overflow">
                    <a:lnL cap="flat">
                      <a:noFill/>
                    </a:lnL>
                    <a:lnR cap="flat">
                      <a:noFill/>
                    </a:lnR>
                    <a:lnT>
                      <a:noFill/>
                    </a:lnT>
                    <a:lnB>
                      <a:noFill/>
                    </a:lnB>
                    <a:lnTlToBr>
                      <a:noFill/>
                    </a:lnTlToBr>
                    <a:lnBlToTr>
                      <a:noFill/>
                    </a:lnBlToTr>
                    <a:noFill/>
                  </a:tcPr>
                </a:tc>
                <a:tc hMerge="1">
                  <a:txBody>
                    <a:bodyPr/>
                    <a:lstStyle/>
                    <a:p>
                      <a:endParaRPr lang="it-IT"/>
                    </a:p>
                  </a:txBody>
                  <a:tcPr/>
                </a:tc>
                <a:extLst>
                  <a:ext uri="{0D108BD9-81ED-4DB2-BD59-A6C34878D82A}">
                    <a16:rowId xmlns:a16="http://schemas.microsoft.com/office/drawing/2014/main" val="4150163821"/>
                  </a:ext>
                </a:extLst>
              </a:tr>
              <a:tr h="613596">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Dal 2005 al 2010 si sono svolte 6 edizioni. Il progetto si è consolidato come intervento pluriennale di educazione alimentare</a:t>
                      </a:r>
                    </a:p>
                  </a:txBody>
                  <a:tcPr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extLst>
                  <a:ext uri="{0D108BD9-81ED-4DB2-BD59-A6C34878D82A}">
                    <a16:rowId xmlns:a16="http://schemas.microsoft.com/office/drawing/2014/main" val="4142482980"/>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tx1"/>
                          </a:solidFill>
                          <a:effectLst/>
                          <a:latin typeface="Arial" panose="020B0604020202020204" pitchFamily="34" charset="0"/>
                          <a:cs typeface="Arial" panose="020B0604020202020204" pitchFamily="34" charset="0"/>
                        </a:rPr>
                        <a:t>I numeri del progetto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tx1"/>
                          </a:solidFill>
                          <a:effectLst/>
                          <a:latin typeface="Arial" panose="020B0604020202020204" pitchFamily="34" charset="0"/>
                          <a:cs typeface="Arial" panose="020B0604020202020204" pitchFamily="34" charset="0"/>
                        </a:rPr>
                        <a:t>Edizione 2010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2885191580"/>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Scuole del progetto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8511682"/>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Bambini raggiunti dal progetto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4700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86344145"/>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Insegnanti formati presso Milano Ristorazione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170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8199"/>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400" b="1" i="1" u="none" strike="noStrike" cap="none" normalizeH="0" baseline="0">
                          <a:ln>
                            <a:noFill/>
                          </a:ln>
                          <a:solidFill>
                            <a:schemeClr val="bg1"/>
                          </a:solidFill>
                          <a:effectLst/>
                          <a:latin typeface="Arial" panose="020B0604020202020204" pitchFamily="34" charset="0"/>
                          <a:cs typeface="Arial" panose="020B0604020202020204" pitchFamily="34" charset="0"/>
                        </a:rPr>
                        <a:t>Scuole d’Infanzia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14165445"/>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400" b="1" i="1" u="none" strike="noStrike" cap="none" normalizeH="0" baseline="0">
                          <a:ln>
                            <a:noFill/>
                          </a:ln>
                          <a:solidFill>
                            <a:schemeClr val="bg1"/>
                          </a:solidFill>
                          <a:effectLst/>
                          <a:latin typeface="Arial" panose="020B0604020202020204" pitchFamily="34" charset="0"/>
                          <a:cs typeface="Arial" panose="020B0604020202020204" pitchFamily="34" charset="0"/>
                        </a:rPr>
                        <a:t>Bambini 3-5 anni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3000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60228913"/>
                  </a:ext>
                </a:extLst>
              </a:tr>
              <a:tr h="3296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400" b="1" i="1" u="none" strike="noStrike" cap="none" normalizeH="0" baseline="0">
                          <a:ln>
                            <a:noFill/>
                          </a:ln>
                          <a:solidFill>
                            <a:schemeClr val="bg1"/>
                          </a:solidFill>
                          <a:effectLst/>
                          <a:latin typeface="Arial" panose="020B0604020202020204" pitchFamily="34" charset="0"/>
                          <a:cs typeface="Arial" panose="020B0604020202020204" pitchFamily="34" charset="0"/>
                        </a:rPr>
                        <a:t>Scuole Primarie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02754712"/>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400" b="1" i="1" u="none" strike="noStrike" cap="none" normalizeH="0" baseline="0">
                          <a:ln>
                            <a:noFill/>
                          </a:ln>
                          <a:solidFill>
                            <a:schemeClr val="bg1"/>
                          </a:solidFill>
                          <a:effectLst/>
                          <a:latin typeface="Arial" panose="020B0604020202020204" pitchFamily="34" charset="0"/>
                          <a:cs typeface="Arial" panose="020B0604020202020204" pitchFamily="34" charset="0"/>
                        </a:rPr>
                        <a:t>Bambini 6-11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1600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38407995"/>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400" b="1" i="1" u="none" strike="noStrike" cap="none" normalizeH="0" baseline="0">
                          <a:ln>
                            <a:noFill/>
                          </a:ln>
                          <a:solidFill>
                            <a:schemeClr val="bg1"/>
                          </a:solidFill>
                          <a:effectLst/>
                          <a:latin typeface="Arial" panose="020B0604020202020204" pitchFamily="34" charset="0"/>
                          <a:cs typeface="Arial" panose="020B0604020202020204" pitchFamily="34" charset="0"/>
                        </a:rPr>
                        <a:t>Nidi di infanzia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74973690"/>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400" b="1" i="1" u="none" strike="noStrike" cap="none" normalizeH="0" baseline="0">
                          <a:ln>
                            <a:noFill/>
                          </a:ln>
                          <a:solidFill>
                            <a:schemeClr val="bg1"/>
                          </a:solidFill>
                          <a:effectLst/>
                          <a:latin typeface="Arial" panose="020B0604020202020204" pitchFamily="34" charset="0"/>
                          <a:cs typeface="Arial" panose="020B0604020202020204" pitchFamily="34" charset="0"/>
                        </a:rPr>
                        <a:t>Bambini 1-3 anni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58147291"/>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Incontri formativi per i genitori organizzati da Miri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78213584"/>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Incontri formativi per le insegnanti presso Miri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22246198"/>
                  </a:ext>
                </a:extLst>
              </a:tr>
              <a:tr h="4188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Laboratori cucina bambini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200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8859915"/>
                  </a:ext>
                </a:extLst>
              </a:tr>
              <a:tr h="4188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Assaggi guidati durante il pasto a scuola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120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386388"/>
                  </a:ext>
                </a:extLst>
              </a:tr>
              <a:tr h="4188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Orti nelle scuole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13213292"/>
                  </a:ext>
                </a:extLst>
              </a:tr>
              <a:tr h="331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a:ln>
                            <a:noFill/>
                          </a:ln>
                          <a:solidFill>
                            <a:schemeClr val="bg1"/>
                          </a:solidFill>
                          <a:effectLst/>
                          <a:latin typeface="Arial" panose="020B0604020202020204" pitchFamily="34" charset="0"/>
                          <a:cs typeface="Arial" panose="020B0604020202020204" pitchFamily="34" charset="0"/>
                        </a:rPr>
                        <a:t>Bambini monitorati nel consumo del pasto a scuola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3500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00022569"/>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F1240CAD-D5ED-84E1-B014-5D69753F9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7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7E631E8E-DF8C-4D9F-6D86-241EAAA95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7940"/>
            <a:ext cx="12192000" cy="686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2-01-31 at 09.05.4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7569" y="1700808"/>
            <a:ext cx="7786683" cy="4392488"/>
          </a:xfrm>
          <a:prstGeom prst="rect">
            <a:avLst/>
          </a:prstGeom>
        </p:spPr>
      </p:pic>
      <p:sp>
        <p:nvSpPr>
          <p:cNvPr id="3" name="CasellaDiTesto 2"/>
          <p:cNvSpPr txBox="1"/>
          <p:nvPr/>
        </p:nvSpPr>
        <p:spPr>
          <a:xfrm>
            <a:off x="3220589" y="570804"/>
            <a:ext cx="5760640" cy="830997"/>
          </a:xfrm>
          <a:prstGeom prst="rect">
            <a:avLst/>
          </a:prstGeom>
          <a:noFill/>
          <a:effectLst/>
          <a:scene3d>
            <a:camera prst="orthographicFront"/>
            <a:lightRig rig="threePt" dir="t"/>
          </a:scene3d>
          <a:sp3d>
            <a:bevelT/>
          </a:sp3d>
        </p:spPr>
        <p:txBody>
          <a:bodyPr wrap="square" rtlCol="0">
            <a:spAutoFit/>
          </a:bodyPr>
          <a:lstStyle/>
          <a:p>
            <a:pPr algn="ctr"/>
            <a:r>
              <a:rPr lang="it-IT" sz="2400" b="1" dirty="0">
                <a:solidFill>
                  <a:prstClr val="black"/>
                </a:solidFill>
                <a:cs typeface="Arial" panose="020B0604020202020204" pitchFamily="34" charset="0"/>
              </a:rPr>
              <a:t>Prevalenza di Obesità (BMI≥30 kg/m</a:t>
            </a:r>
            <a:r>
              <a:rPr lang="it-IT" sz="2400" b="1" baseline="30000" dirty="0"/>
              <a:t>2</a:t>
            </a:r>
            <a:r>
              <a:rPr lang="it-IT" sz="2400" b="1" dirty="0">
                <a:solidFill>
                  <a:prstClr val="black"/>
                </a:solidFill>
                <a:cs typeface="Arial" panose="020B0604020202020204" pitchFamily="34" charset="0"/>
              </a:rPr>
              <a:t>) nel mondo dal 1975 al 2014</a:t>
            </a:r>
          </a:p>
        </p:txBody>
      </p:sp>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432856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8830EB37-0572-5C99-3D0F-91E1DD3A4E0E}"/>
              </a:ext>
            </a:extLst>
          </p:cNvPr>
          <p:cNvSpPr txBox="1">
            <a:spLocks noChangeArrowheads="1"/>
          </p:cNvSpPr>
          <p:nvPr/>
        </p:nvSpPr>
        <p:spPr bwMode="auto">
          <a:xfrm>
            <a:off x="2798763" y="1258888"/>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aseline="-25000">
                <a:solidFill>
                  <a:schemeClr val="tx1"/>
                </a:solidFill>
                <a:latin typeface="Arial" panose="020B0604020202020204" pitchFamily="34" charset="0"/>
                <a:cs typeface="Arial" panose="020B0604020202020204" pitchFamily="34" charset="0"/>
              </a:defRPr>
            </a:lvl1pPr>
            <a:lvl2pPr marL="742950" indent="-285750">
              <a:defRPr baseline="-25000">
                <a:solidFill>
                  <a:schemeClr val="tx1"/>
                </a:solidFill>
                <a:latin typeface="Arial" panose="020B0604020202020204" pitchFamily="34" charset="0"/>
                <a:cs typeface="Arial" panose="020B0604020202020204" pitchFamily="34" charset="0"/>
              </a:defRPr>
            </a:lvl2pPr>
            <a:lvl3pPr marL="1143000" indent="-228600">
              <a:defRPr baseline="-25000">
                <a:solidFill>
                  <a:schemeClr val="tx1"/>
                </a:solidFill>
                <a:latin typeface="Arial" panose="020B0604020202020204" pitchFamily="34" charset="0"/>
                <a:cs typeface="Arial" panose="020B0604020202020204" pitchFamily="34" charset="0"/>
              </a:defRPr>
            </a:lvl3pPr>
            <a:lvl4pPr marL="1600200" indent="-228600">
              <a:defRPr baseline="-25000">
                <a:solidFill>
                  <a:schemeClr val="tx1"/>
                </a:solidFill>
                <a:latin typeface="Arial" panose="020B0604020202020204" pitchFamily="34" charset="0"/>
                <a:cs typeface="Arial" panose="020B0604020202020204" pitchFamily="34" charset="0"/>
              </a:defRPr>
            </a:lvl4pPr>
            <a:lvl5pPr marL="2057400" indent="-22860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it-IT" altLang="it-IT" baseline="0">
                <a:solidFill>
                  <a:srgbClr val="000000"/>
                </a:solidFill>
                <a:latin typeface="Verdana" panose="020B0604030504040204" pitchFamily="34" charset="0"/>
              </a:rPr>
              <a:t>So</a:t>
            </a:r>
          </a:p>
        </p:txBody>
      </p:sp>
      <p:sp>
        <p:nvSpPr>
          <p:cNvPr id="44035" name="Text Box 3">
            <a:extLst>
              <a:ext uri="{FF2B5EF4-FFF2-40B4-BE49-F238E27FC236}">
                <a16:creationId xmlns:a16="http://schemas.microsoft.com/office/drawing/2014/main" id="{92EE1737-3A08-847F-2212-A74DD4D841F5}"/>
              </a:ext>
            </a:extLst>
          </p:cNvPr>
          <p:cNvSpPr txBox="1">
            <a:spLocks noChangeArrowheads="1"/>
          </p:cNvSpPr>
          <p:nvPr/>
        </p:nvSpPr>
        <p:spPr bwMode="auto">
          <a:xfrm>
            <a:off x="3000376" y="981076"/>
            <a:ext cx="50974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aseline="-25000">
                <a:solidFill>
                  <a:schemeClr val="tx1"/>
                </a:solidFill>
                <a:latin typeface="Arial" panose="020B0604020202020204" pitchFamily="34" charset="0"/>
                <a:cs typeface="Arial" panose="020B0604020202020204" pitchFamily="34" charset="0"/>
              </a:defRPr>
            </a:lvl1pPr>
            <a:lvl2pPr marL="742950" indent="-285750">
              <a:defRPr baseline="-25000">
                <a:solidFill>
                  <a:schemeClr val="tx1"/>
                </a:solidFill>
                <a:latin typeface="Arial" panose="020B0604020202020204" pitchFamily="34" charset="0"/>
                <a:cs typeface="Arial" panose="020B0604020202020204" pitchFamily="34" charset="0"/>
              </a:defRPr>
            </a:lvl2pPr>
            <a:lvl3pPr marL="1143000" indent="-228600">
              <a:defRPr baseline="-25000">
                <a:solidFill>
                  <a:schemeClr val="tx1"/>
                </a:solidFill>
                <a:latin typeface="Arial" panose="020B0604020202020204" pitchFamily="34" charset="0"/>
                <a:cs typeface="Arial" panose="020B0604020202020204" pitchFamily="34" charset="0"/>
              </a:defRPr>
            </a:lvl3pPr>
            <a:lvl4pPr marL="1600200" indent="-228600">
              <a:defRPr baseline="-25000">
                <a:solidFill>
                  <a:schemeClr val="tx1"/>
                </a:solidFill>
                <a:latin typeface="Arial" panose="020B0604020202020204" pitchFamily="34" charset="0"/>
                <a:cs typeface="Arial" panose="020B0604020202020204" pitchFamily="34" charset="0"/>
              </a:defRPr>
            </a:lvl4pPr>
            <a:lvl5pPr marL="2057400" indent="-22860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it-IT" altLang="it-IT" baseline="0">
              <a:solidFill>
                <a:srgbClr val="000000"/>
              </a:solidFill>
              <a:latin typeface="Verdana" panose="020B0604030504040204" pitchFamily="34" charset="0"/>
            </a:endParaRPr>
          </a:p>
        </p:txBody>
      </p:sp>
      <p:graphicFrame>
        <p:nvGraphicFramePr>
          <p:cNvPr id="44036" name="Object 4">
            <a:extLst>
              <a:ext uri="{FF2B5EF4-FFF2-40B4-BE49-F238E27FC236}">
                <a16:creationId xmlns:a16="http://schemas.microsoft.com/office/drawing/2014/main" id="{BFB322BA-8B3A-D414-B829-8D32E263D952}"/>
              </a:ext>
            </a:extLst>
          </p:cNvPr>
          <p:cNvGraphicFramePr>
            <a:graphicFrameLocks noGrp="1" noChangeAspect="1"/>
          </p:cNvGraphicFramePr>
          <p:nvPr>
            <p:ph/>
            <p:extLst>
              <p:ext uri="{D42A27DB-BD31-4B8C-83A1-F6EECF244321}">
                <p14:modId xmlns:p14="http://schemas.microsoft.com/office/powerpoint/2010/main" val="3945220614"/>
              </p:ext>
            </p:extLst>
          </p:nvPr>
        </p:nvGraphicFramePr>
        <p:xfrm>
          <a:off x="-100013" y="-100013"/>
          <a:ext cx="12415838" cy="7058025"/>
        </p:xfrm>
        <a:graphic>
          <a:graphicData uri="http://schemas.openxmlformats.org/presentationml/2006/ole">
            <mc:AlternateContent xmlns:mc="http://schemas.openxmlformats.org/markup-compatibility/2006">
              <mc:Choice xmlns:v="urn:schemas-microsoft-com:vml" Requires="v">
                <p:oleObj name="Grafico" r:id="rId2" imgW="8839200" imgH="6181783" progId="Excel.Chart.8">
                  <p:embed/>
                </p:oleObj>
              </mc:Choice>
              <mc:Fallback>
                <p:oleObj name="Grafico" r:id="rId2" imgW="8839200" imgH="6181783" progId="Excel.Chart.8">
                  <p:embed/>
                  <p:pic>
                    <p:nvPicPr>
                      <p:cNvPr id="44036" name="Object 4">
                        <a:extLst>
                          <a:ext uri="{FF2B5EF4-FFF2-40B4-BE49-F238E27FC236}">
                            <a16:creationId xmlns:a16="http://schemas.microsoft.com/office/drawing/2014/main" id="{BFB322BA-8B3A-D414-B829-8D32E263D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00013"/>
                        <a:ext cx="12415838" cy="7058025"/>
                      </a:xfrm>
                      <a:prstGeom prst="rect">
                        <a:avLst/>
                      </a:prstGeom>
                      <a:noFill/>
                      <a:ln>
                        <a:noFill/>
                      </a:ln>
                      <a:effec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CB55A25E-299C-6FFE-0371-1CCABBA4E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D222BA67-2320-AB80-6AE0-2818DC227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5" descr="http://www.amordivino.net/public/Image/burro1.jpg">
            <a:extLst>
              <a:ext uri="{FF2B5EF4-FFF2-40B4-BE49-F238E27FC236}">
                <a16:creationId xmlns:a16="http://schemas.microsoft.com/office/drawing/2014/main" id="{AB70BFF4-61CB-66A8-06BB-38D76CAE9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143375"/>
            <a:ext cx="15748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
            <a:extLst>
              <a:ext uri="{FF2B5EF4-FFF2-40B4-BE49-F238E27FC236}">
                <a16:creationId xmlns:a16="http://schemas.microsoft.com/office/drawing/2014/main" id="{2982231F-225E-FEDD-AB55-E3BBF937A20E}"/>
              </a:ext>
            </a:extLst>
          </p:cNvPr>
          <p:cNvSpPr>
            <a:spLocks noGrp="1" noChangeArrowheads="1"/>
          </p:cNvSpPr>
          <p:nvPr>
            <p:ph type="title" idx="4294967295"/>
          </p:nvPr>
        </p:nvSpPr>
        <p:spPr>
          <a:xfrm>
            <a:off x="4633914" y="142876"/>
            <a:ext cx="2962275" cy="1139825"/>
          </a:xfrm>
        </p:spPr>
        <p:txBody>
          <a:bodyPr/>
          <a:lstStyle/>
          <a:p>
            <a:r>
              <a:rPr lang="it-IT" altLang="it-IT" sz="3200" b="1">
                <a:solidFill>
                  <a:srgbClr val="FFFF00"/>
                </a:solidFill>
                <a:latin typeface="Optima" pitchFamily="34" charset="0"/>
              </a:rPr>
              <a:t>ECCESSI</a:t>
            </a:r>
          </a:p>
        </p:txBody>
      </p:sp>
      <p:sp>
        <p:nvSpPr>
          <p:cNvPr id="90116" name="Rectangle 3">
            <a:extLst>
              <a:ext uri="{FF2B5EF4-FFF2-40B4-BE49-F238E27FC236}">
                <a16:creationId xmlns:a16="http://schemas.microsoft.com/office/drawing/2014/main" id="{F72AB95A-9F24-77A5-CEC8-6F2FAEE2FFDA}"/>
              </a:ext>
            </a:extLst>
          </p:cNvPr>
          <p:cNvSpPr>
            <a:spLocks noGrp="1" noChangeArrowheads="1"/>
          </p:cNvSpPr>
          <p:nvPr>
            <p:ph type="body" idx="4294967295"/>
          </p:nvPr>
        </p:nvSpPr>
        <p:spPr>
          <a:xfrm>
            <a:off x="2024063" y="1052514"/>
            <a:ext cx="8153400" cy="3590925"/>
          </a:xfrm>
        </p:spPr>
        <p:txBody>
          <a:bodyPr/>
          <a:lstStyle/>
          <a:p>
            <a:pPr marL="319088" indent="-319088">
              <a:buClr>
                <a:srgbClr val="439505"/>
              </a:buClr>
              <a:buFont typeface="Wingdings" panose="05000000000000000000" pitchFamily="2" charset="2"/>
              <a:buChar char="v"/>
            </a:pPr>
            <a:r>
              <a:rPr lang="it-IT" altLang="it-IT" sz="2800">
                <a:solidFill>
                  <a:srgbClr val="FFFF00"/>
                </a:solidFill>
                <a:latin typeface="Optima" pitchFamily="34" charset="0"/>
              </a:rPr>
              <a:t>Zuccheri semplici</a:t>
            </a:r>
          </a:p>
          <a:p>
            <a:pPr marL="319088" indent="-319088">
              <a:buClr>
                <a:srgbClr val="439505"/>
              </a:buClr>
              <a:buFont typeface="Wingdings" panose="05000000000000000000" pitchFamily="2" charset="2"/>
              <a:buChar char="v"/>
            </a:pPr>
            <a:r>
              <a:rPr lang="it-IT" altLang="it-IT" sz="2800">
                <a:solidFill>
                  <a:srgbClr val="FFFF00"/>
                </a:solidFill>
                <a:latin typeface="Optima" pitchFamily="34" charset="0"/>
              </a:rPr>
              <a:t>Grassi saturi</a:t>
            </a:r>
          </a:p>
          <a:p>
            <a:pPr marL="319088" indent="-319088">
              <a:buClr>
                <a:srgbClr val="439505"/>
              </a:buClr>
              <a:buFont typeface="Wingdings" panose="05000000000000000000" pitchFamily="2" charset="2"/>
              <a:buChar char="v"/>
            </a:pPr>
            <a:r>
              <a:rPr lang="it-IT" altLang="it-IT" sz="2800">
                <a:solidFill>
                  <a:srgbClr val="FFFF00"/>
                </a:solidFill>
                <a:latin typeface="Optima" pitchFamily="34" charset="0"/>
              </a:rPr>
              <a:t>Sale</a:t>
            </a:r>
          </a:p>
          <a:p>
            <a:pPr marL="319088" indent="-319088">
              <a:buClr>
                <a:srgbClr val="439505"/>
              </a:buClr>
              <a:buFont typeface="Wingdings" panose="05000000000000000000" pitchFamily="2" charset="2"/>
              <a:buChar char="v"/>
            </a:pPr>
            <a:r>
              <a:rPr lang="it-IT" altLang="it-IT" sz="2800">
                <a:solidFill>
                  <a:srgbClr val="FFFF00"/>
                </a:solidFill>
                <a:latin typeface="Optima" pitchFamily="34" charset="0"/>
              </a:rPr>
              <a:t>Proteine di origine animale</a:t>
            </a:r>
          </a:p>
          <a:p>
            <a:pPr marL="319088" indent="-319088">
              <a:buClr>
                <a:srgbClr val="439505"/>
              </a:buClr>
              <a:buFont typeface="Wingdings" panose="05000000000000000000" pitchFamily="2" charset="2"/>
              <a:buChar char="v"/>
            </a:pPr>
            <a:r>
              <a:rPr lang="it-IT" altLang="it-IT" sz="2800">
                <a:solidFill>
                  <a:srgbClr val="FFFF00"/>
                </a:solidFill>
                <a:latin typeface="Optima" pitchFamily="34" charset="0"/>
              </a:rPr>
              <a:t>Porzioni troppo abbondanti</a:t>
            </a:r>
          </a:p>
          <a:p>
            <a:pPr marL="319088" indent="-319088">
              <a:buClr>
                <a:srgbClr val="439505"/>
              </a:buClr>
              <a:buFont typeface="Wingdings" panose="05000000000000000000" pitchFamily="2" charset="2"/>
              <a:buChar char="v"/>
            </a:pPr>
            <a:r>
              <a:rPr lang="it-IT" altLang="it-IT" sz="2800">
                <a:solidFill>
                  <a:srgbClr val="FFFF00"/>
                </a:solidFill>
                <a:latin typeface="Optima" pitchFamily="34" charset="0"/>
              </a:rPr>
              <a:t>Spuntini troppo frequenti</a:t>
            </a:r>
          </a:p>
          <a:p>
            <a:pPr marL="319088" indent="-319088">
              <a:buClr>
                <a:srgbClr val="00B050"/>
              </a:buClr>
              <a:buFont typeface="Wingdings" panose="05000000000000000000" pitchFamily="2" charset="2"/>
              <a:buChar char="v"/>
            </a:pPr>
            <a:endParaRPr lang="it-IT" altLang="it-IT">
              <a:latin typeface="Optima" pitchFamily="34" charset="0"/>
            </a:endParaRPr>
          </a:p>
        </p:txBody>
      </p:sp>
      <p:pic>
        <p:nvPicPr>
          <p:cNvPr id="90117" name="Picture 5" descr="http://tbn0.google.com/images?q=tbn:ahvjcM_IvGb7xM:http://www.renalgate.it/Sale.gif">
            <a:hlinkClick r:id="rId4"/>
            <a:extLst>
              <a:ext uri="{FF2B5EF4-FFF2-40B4-BE49-F238E27FC236}">
                <a16:creationId xmlns:a16="http://schemas.microsoft.com/office/drawing/2014/main" id="{2B8FB076-1A1C-9775-5FDD-02549F031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75" y="1785939"/>
            <a:ext cx="2135188"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7" descr="http://tbn0.google.com/images?q=tbn:Qn_MLWGjTsygPM:http://400caramelle.ilcannocchiale.it/mediamanager/sys.blog/31106/caramelle_logo.jpg">
            <a:hlinkClick r:id="rId6"/>
            <a:extLst>
              <a:ext uri="{FF2B5EF4-FFF2-40B4-BE49-F238E27FC236}">
                <a16:creationId xmlns:a16="http://schemas.microsoft.com/office/drawing/2014/main" id="{4C9BF910-6B5C-A312-2C76-A0582537E8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2814" y="5357814"/>
            <a:ext cx="18573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1" descr="http://tbn0.google.com/images?q=tbn:ZG6BTO4wLrYkpM:http://i.treehugger.com/files/co2footprint-hamburger.jpg">
            <a:hlinkClick r:id="rId8"/>
            <a:extLst>
              <a:ext uri="{FF2B5EF4-FFF2-40B4-BE49-F238E27FC236}">
                <a16:creationId xmlns:a16="http://schemas.microsoft.com/office/drawing/2014/main" id="{A0A4F622-A9C9-8226-849C-C378D432CF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9751" y="4572001"/>
            <a:ext cx="200501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http://www.zibaldone.rai.it/articoli/riflettendo/img/sordi3.jpg">
            <a:extLst>
              <a:ext uri="{FF2B5EF4-FFF2-40B4-BE49-F238E27FC236}">
                <a16:creationId xmlns:a16="http://schemas.microsoft.com/office/drawing/2014/main" id="{EA518BBD-FEA7-9AC8-6DAD-8ABBC30D538E}"/>
              </a:ext>
            </a:extLst>
          </p:cNvPr>
          <p:cNvPicPr>
            <a:picLocks noChangeAspect="1" noChangeArrowheads="1"/>
          </p:cNvPicPr>
          <p:nvPr/>
        </p:nvPicPr>
        <p:blipFill>
          <a:blip r:embed="rId10"/>
          <a:srcRect/>
          <a:stretch>
            <a:fillRect/>
          </a:stretch>
        </p:blipFill>
        <p:spPr bwMode="auto">
          <a:xfrm>
            <a:off x="6738943" y="4143380"/>
            <a:ext cx="3623479" cy="2371732"/>
          </a:xfrm>
          <a:prstGeom prst="rect">
            <a:avLst/>
          </a:prstGeom>
          <a:ln>
            <a:noFill/>
          </a:ln>
          <a:effectLst>
            <a:softEdge rad="112500"/>
          </a:effec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7" descr="Bunch of choi sum chinese broccoli photo">
            <a:extLst>
              <a:ext uri="{FF2B5EF4-FFF2-40B4-BE49-F238E27FC236}">
                <a16:creationId xmlns:a16="http://schemas.microsoft.com/office/drawing/2014/main" id="{4A5A3DDF-302A-08B7-1A13-617E8BE67EB6}"/>
              </a:ext>
            </a:extLst>
          </p:cNvPr>
          <p:cNvPicPr>
            <a:picLocks noChangeAspect="1" noChangeArrowheads="1"/>
          </p:cNvPicPr>
          <p:nvPr/>
        </p:nvPicPr>
        <p:blipFill>
          <a:blip r:embed="rId3" r:link="rId4"/>
          <a:srcRect/>
          <a:stretch>
            <a:fillRect/>
          </a:stretch>
        </p:blipFill>
        <p:spPr bwMode="auto">
          <a:xfrm rot="19419222">
            <a:off x="6376988" y="3440113"/>
            <a:ext cx="1020762" cy="1524000"/>
          </a:xfrm>
          <a:prstGeom prst="rect">
            <a:avLst/>
          </a:prstGeom>
          <a:ln>
            <a:noFill/>
          </a:ln>
          <a:effectLst>
            <a:softEdge rad="112500"/>
          </a:effectLst>
        </p:spPr>
      </p:pic>
      <p:sp>
        <p:nvSpPr>
          <p:cNvPr id="92163" name="Rectangle 2">
            <a:extLst>
              <a:ext uri="{FF2B5EF4-FFF2-40B4-BE49-F238E27FC236}">
                <a16:creationId xmlns:a16="http://schemas.microsoft.com/office/drawing/2014/main" id="{B5681422-9B99-5390-975A-0486EEF90B7F}"/>
              </a:ext>
            </a:extLst>
          </p:cNvPr>
          <p:cNvSpPr>
            <a:spLocks noGrp="1" noChangeArrowheads="1"/>
          </p:cNvSpPr>
          <p:nvPr>
            <p:ph type="title" idx="4294967295"/>
          </p:nvPr>
        </p:nvSpPr>
        <p:spPr>
          <a:xfrm>
            <a:off x="4683126" y="361951"/>
            <a:ext cx="2557463" cy="885825"/>
          </a:xfrm>
        </p:spPr>
        <p:txBody>
          <a:bodyPr/>
          <a:lstStyle/>
          <a:p>
            <a:r>
              <a:rPr lang="it-IT" altLang="it-IT" sz="3200" b="1">
                <a:solidFill>
                  <a:srgbClr val="FFFF00"/>
                </a:solidFill>
                <a:latin typeface="Optima" pitchFamily="34" charset="0"/>
              </a:rPr>
              <a:t>CARENZE</a:t>
            </a:r>
          </a:p>
        </p:txBody>
      </p:sp>
      <p:sp>
        <p:nvSpPr>
          <p:cNvPr id="92164" name="Rectangle 3">
            <a:extLst>
              <a:ext uri="{FF2B5EF4-FFF2-40B4-BE49-F238E27FC236}">
                <a16:creationId xmlns:a16="http://schemas.microsoft.com/office/drawing/2014/main" id="{8F11D925-D27A-28C1-8A40-CF80ECCDE7D7}"/>
              </a:ext>
            </a:extLst>
          </p:cNvPr>
          <p:cNvSpPr>
            <a:spLocks noGrp="1" noChangeArrowheads="1"/>
          </p:cNvSpPr>
          <p:nvPr>
            <p:ph type="body" idx="4294967295"/>
          </p:nvPr>
        </p:nvSpPr>
        <p:spPr>
          <a:xfrm>
            <a:off x="2135188" y="1125538"/>
            <a:ext cx="7072312" cy="4495800"/>
          </a:xfrm>
        </p:spPr>
        <p:txBody>
          <a:bodyPr/>
          <a:lstStyle/>
          <a:p>
            <a:pPr marL="319088" indent="-319088">
              <a:buClr>
                <a:srgbClr val="439505"/>
              </a:buClr>
              <a:buFont typeface="Wingdings" panose="05000000000000000000" pitchFamily="2" charset="2"/>
              <a:buChar char="v"/>
            </a:pPr>
            <a:r>
              <a:rPr lang="it-IT" altLang="it-IT" sz="2700">
                <a:solidFill>
                  <a:srgbClr val="FFFF00"/>
                </a:solidFill>
                <a:latin typeface="Optima" pitchFamily="34" charset="0"/>
              </a:rPr>
              <a:t>Frutta e verdura</a:t>
            </a:r>
          </a:p>
          <a:p>
            <a:pPr marL="319088" indent="-319088">
              <a:buClr>
                <a:srgbClr val="439505"/>
              </a:buClr>
              <a:buFont typeface="Wingdings" panose="05000000000000000000" pitchFamily="2" charset="2"/>
              <a:buChar char="v"/>
            </a:pPr>
            <a:r>
              <a:rPr lang="it-IT" altLang="it-IT" sz="2700">
                <a:solidFill>
                  <a:srgbClr val="FFFF00"/>
                </a:solidFill>
                <a:latin typeface="Optima" pitchFamily="34" charset="0"/>
              </a:rPr>
              <a:t>Fibre </a:t>
            </a:r>
          </a:p>
          <a:p>
            <a:pPr marL="319088" indent="-319088">
              <a:buClr>
                <a:srgbClr val="439505"/>
              </a:buClr>
              <a:buFont typeface="Wingdings" panose="05000000000000000000" pitchFamily="2" charset="2"/>
              <a:buChar char="v"/>
            </a:pPr>
            <a:r>
              <a:rPr lang="it-IT" altLang="it-IT" sz="2700">
                <a:solidFill>
                  <a:srgbClr val="FFFF00"/>
                </a:solidFill>
                <a:latin typeface="Optima" pitchFamily="34" charset="0"/>
              </a:rPr>
              <a:t>Principi nutritivi fondamentali</a:t>
            </a:r>
          </a:p>
          <a:p>
            <a:pPr marL="319088" indent="-319088">
              <a:buClr>
                <a:srgbClr val="439505"/>
              </a:buClr>
              <a:buFont typeface="Wingdings" panose="05000000000000000000" pitchFamily="2" charset="2"/>
              <a:buChar char="v"/>
            </a:pPr>
            <a:r>
              <a:rPr lang="it-IT" altLang="it-IT" sz="2700">
                <a:solidFill>
                  <a:srgbClr val="FFFF00"/>
                </a:solidFill>
                <a:latin typeface="Optima" pitchFamily="34" charset="0"/>
              </a:rPr>
              <a:t>Carboidrati complessi</a:t>
            </a:r>
          </a:p>
          <a:p>
            <a:pPr marL="319088" indent="-319088">
              <a:buFont typeface="Wingdings" panose="05000000000000000000" pitchFamily="2" charset="2"/>
              <a:buChar char="v"/>
            </a:pPr>
            <a:endParaRPr lang="it-IT" altLang="it-IT" sz="2700">
              <a:latin typeface="Optima" pitchFamily="34" charset="0"/>
            </a:endParaRPr>
          </a:p>
        </p:txBody>
      </p:sp>
      <p:pic>
        <p:nvPicPr>
          <p:cNvPr id="92165" name="Picture 7" descr="http://www.fotosearch.it/thumb/IGS/IGS653/IS411-015.jpg">
            <a:extLst>
              <a:ext uri="{FF2B5EF4-FFF2-40B4-BE49-F238E27FC236}">
                <a16:creationId xmlns:a16="http://schemas.microsoft.com/office/drawing/2014/main" id="{20FAC909-3AFE-D115-2967-50BE30975ACF}"/>
              </a:ext>
            </a:extLst>
          </p:cNvPr>
          <p:cNvPicPr>
            <a:picLocks noChangeAspect="1" noChangeArrowheads="1"/>
          </p:cNvPicPr>
          <p:nvPr/>
        </p:nvPicPr>
        <p:blipFill>
          <a:blip r:embed="rId5" r:link="rId6">
            <a:lum contrast="10000"/>
            <a:extLst>
              <a:ext uri="{28A0092B-C50C-407E-A947-70E740481C1C}">
                <a14:useLocalDpi xmlns:a14="http://schemas.microsoft.com/office/drawing/2010/main" val="0"/>
              </a:ext>
            </a:extLst>
          </a:blip>
          <a:srcRect/>
          <a:stretch>
            <a:fillRect/>
          </a:stretch>
        </p:blipFill>
        <p:spPr bwMode="auto">
          <a:xfrm rot="20497819">
            <a:off x="8118475" y="1898650"/>
            <a:ext cx="130333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15" descr=" stock photos">
            <a:hlinkClick r:id="rId7"/>
            <a:extLst>
              <a:ext uri="{FF2B5EF4-FFF2-40B4-BE49-F238E27FC236}">
                <a16:creationId xmlns:a16="http://schemas.microsoft.com/office/drawing/2014/main" id="{7293647E-9A68-BEB4-14D8-20C2225004DD}"/>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2381251" y="5143500"/>
            <a:ext cx="10207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11" descr="http://www.buonissimo.org/images/cereali.jpg">
            <a:extLst>
              <a:ext uri="{FF2B5EF4-FFF2-40B4-BE49-F238E27FC236}">
                <a16:creationId xmlns:a16="http://schemas.microsoft.com/office/drawing/2014/main" id="{F8391746-0FA5-04B1-BC7F-546F262417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8388" y="4429126"/>
            <a:ext cx="324961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13" descr="http://bimbisi.it/ima/prodotti/05188-frutta-web.jpg">
            <a:extLst>
              <a:ext uri="{FF2B5EF4-FFF2-40B4-BE49-F238E27FC236}">
                <a16:creationId xmlns:a16="http://schemas.microsoft.com/office/drawing/2014/main" id="{74260060-41B8-2378-9C50-DFC7CE5024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2814" y="4000500"/>
            <a:ext cx="2643187"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16" descr=" stock photos">
            <a:hlinkClick r:id="rId12"/>
            <a:extLst>
              <a:ext uri="{FF2B5EF4-FFF2-40B4-BE49-F238E27FC236}">
                <a16:creationId xmlns:a16="http://schemas.microsoft.com/office/drawing/2014/main" id="{0EE82242-F15C-9A77-5476-66F73696F296}"/>
              </a:ext>
            </a:extLst>
          </p:cNvPr>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rot="21093083">
            <a:off x="2400300" y="3635375"/>
            <a:ext cx="965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Picture 14" descr=" stock photos">
            <a:hlinkClick r:id="rId15"/>
            <a:extLst>
              <a:ext uri="{FF2B5EF4-FFF2-40B4-BE49-F238E27FC236}">
                <a16:creationId xmlns:a16="http://schemas.microsoft.com/office/drawing/2014/main" id="{CD1DCD7D-B62C-5878-9E9D-CA9945255071}"/>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6167438" y="4929188"/>
            <a:ext cx="812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BE652977-BB29-E537-58A0-D9488E403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01538" cy="6858000"/>
          </a:xfrm>
          <a:prstGeom prst="rect">
            <a:avLst/>
          </a:prstGeom>
          <a:noFill/>
          <a:extLst>
            <a:ext uri="{909E8E84-426E-40DD-AFC4-6F175D3DCCD1}">
              <a14:hiddenFill xmlns:a14="http://schemas.microsoft.com/office/drawing/2010/main">
                <a:solidFill>
                  <a:srgbClr val="FFFFFF"/>
                </a:solidFill>
              </a14:hiddenFill>
            </a:ext>
          </a:extLst>
        </p:spPr>
      </p:pic>
      <p:sp>
        <p:nvSpPr>
          <p:cNvPr id="80899" name="Text Box 3">
            <a:extLst>
              <a:ext uri="{FF2B5EF4-FFF2-40B4-BE49-F238E27FC236}">
                <a16:creationId xmlns:a16="http://schemas.microsoft.com/office/drawing/2014/main" id="{77F104A2-D701-00A3-A74B-71CE2F00A854}"/>
              </a:ext>
            </a:extLst>
          </p:cNvPr>
          <p:cNvSpPr txBox="1">
            <a:spLocks noChangeArrowheads="1"/>
          </p:cNvSpPr>
          <p:nvPr/>
        </p:nvSpPr>
        <p:spPr bwMode="auto">
          <a:xfrm>
            <a:off x="1031876" y="5546726"/>
            <a:ext cx="182721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it-IT" altLang="it-IT" dirty="0">
              <a:solidFill>
                <a:srgbClr val="000000"/>
              </a:solidFill>
              <a:latin typeface="Verdana" panose="020B060403050404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7633724B-FB6D-F66B-264D-40EF19C7E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F2A6223C-FC22-6108-BC1B-E95AEA652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D06725DC-14F0-4E18-A283-102378B015B8}"/>
              </a:ext>
            </a:extLst>
          </p:cNvPr>
          <p:cNvSpPr txBox="1">
            <a:spLocks noChangeArrowheads="1"/>
          </p:cNvSpPr>
          <p:nvPr/>
        </p:nvSpPr>
        <p:spPr bwMode="auto">
          <a:xfrm>
            <a:off x="2711451" y="2924176"/>
            <a:ext cx="3529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aseline="-25000">
                <a:solidFill>
                  <a:schemeClr val="tx1"/>
                </a:solidFill>
                <a:latin typeface="Arial" panose="020B0604020202020204" pitchFamily="34" charset="0"/>
                <a:cs typeface="Arial" panose="020B0604020202020204" pitchFamily="34" charset="0"/>
              </a:defRPr>
            </a:lvl1pPr>
            <a:lvl2pPr marL="742950" indent="-285750">
              <a:defRPr baseline="-25000">
                <a:solidFill>
                  <a:schemeClr val="tx1"/>
                </a:solidFill>
                <a:latin typeface="Arial" panose="020B0604020202020204" pitchFamily="34" charset="0"/>
                <a:cs typeface="Arial" panose="020B0604020202020204" pitchFamily="34" charset="0"/>
              </a:defRPr>
            </a:lvl2pPr>
            <a:lvl3pPr marL="1143000" indent="-228600">
              <a:defRPr baseline="-25000">
                <a:solidFill>
                  <a:schemeClr val="tx1"/>
                </a:solidFill>
                <a:latin typeface="Arial" panose="020B0604020202020204" pitchFamily="34" charset="0"/>
                <a:cs typeface="Arial" panose="020B0604020202020204" pitchFamily="34" charset="0"/>
              </a:defRPr>
            </a:lvl3pPr>
            <a:lvl4pPr marL="1600200" indent="-228600">
              <a:defRPr baseline="-25000">
                <a:solidFill>
                  <a:schemeClr val="tx1"/>
                </a:solidFill>
                <a:latin typeface="Arial" panose="020B0604020202020204" pitchFamily="34" charset="0"/>
                <a:cs typeface="Arial" panose="020B0604020202020204" pitchFamily="34" charset="0"/>
              </a:defRPr>
            </a:lvl4pPr>
            <a:lvl5pPr marL="2057400" indent="-22860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endParaRPr lang="it-IT" altLang="it-IT" baseline="0">
              <a:solidFill>
                <a:srgbClr val="000000"/>
              </a:solidFill>
            </a:endParaRPr>
          </a:p>
        </p:txBody>
      </p:sp>
      <p:pic>
        <p:nvPicPr>
          <p:cNvPr id="45059" name="Picture 3">
            <a:extLst>
              <a:ext uri="{FF2B5EF4-FFF2-40B4-BE49-F238E27FC236}">
                <a16:creationId xmlns:a16="http://schemas.microsoft.com/office/drawing/2014/main" id="{9B10B1D8-DEA2-E554-8685-C467052FB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31981BFC-0875-1E7D-5E66-6510AEF8F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DB8A2F7F-3257-4ADA-88D5-3E696DCAF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341439"/>
            <a:ext cx="8458200" cy="497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5" name="CasellaDiTesto 1">
            <a:extLst>
              <a:ext uri="{FF2B5EF4-FFF2-40B4-BE49-F238E27FC236}">
                <a16:creationId xmlns:a16="http://schemas.microsoft.com/office/drawing/2014/main" id="{30AB9999-0FC3-4609-AAF6-FF94A70499D8}"/>
              </a:ext>
            </a:extLst>
          </p:cNvPr>
          <p:cNvSpPr txBox="1">
            <a:spLocks noChangeArrowheads="1"/>
          </p:cNvSpPr>
          <p:nvPr/>
        </p:nvSpPr>
        <p:spPr bwMode="auto">
          <a:xfrm>
            <a:off x="1487488" y="223839"/>
            <a:ext cx="9263063"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it-IT" sz="2500" b="1" dirty="0">
                <a:solidFill>
                  <a:srgbClr val="9A3604"/>
                </a:solidFill>
                <a:cs typeface="Arial" panose="020B0604020202020204" pitchFamily="34" charset="0"/>
              </a:rPr>
              <a:t>The rising tide of obesity is strongly associated with daily calorie intake and sedentary lifestyle-promoting transportation</a:t>
            </a:r>
            <a:endParaRPr lang="it-IT" altLang="it-IT" sz="2500" b="1" dirty="0">
              <a:solidFill>
                <a:srgbClr val="9A3604"/>
              </a:solidFill>
              <a:cs typeface="Arial" panose="020B0604020202020204" pitchFamily="34" charset="0"/>
            </a:endParaRPr>
          </a:p>
        </p:txBody>
      </p:sp>
      <p:sp>
        <p:nvSpPr>
          <p:cNvPr id="18436" name="CasellaDiTesto 3">
            <a:extLst>
              <a:ext uri="{FF2B5EF4-FFF2-40B4-BE49-F238E27FC236}">
                <a16:creationId xmlns:a16="http://schemas.microsoft.com/office/drawing/2014/main" id="{234A91DB-A7C9-4561-BF15-7AA28ADBD273}"/>
              </a:ext>
            </a:extLst>
          </p:cNvPr>
          <p:cNvSpPr txBox="1">
            <a:spLocks noChangeArrowheads="1"/>
          </p:cNvSpPr>
          <p:nvPr/>
        </p:nvSpPr>
        <p:spPr bwMode="auto">
          <a:xfrm>
            <a:off x="4999039" y="6410325"/>
            <a:ext cx="5045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it-IT" altLang="it-IT" sz="1800">
                <a:solidFill>
                  <a:srgbClr val="000000"/>
                </a:solidFill>
                <a:cs typeface="Arial" panose="020B0604020202020204" pitchFamily="34" charset="0"/>
              </a:rPr>
              <a:t>Mattson et al., PNAS 111: 16647–16653, 2014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A880BE31-1BC3-4E3F-A488-5075D04B9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C97A6A5-7C68-9FE6-B3A2-F030C96CB8C1}"/>
              </a:ext>
            </a:extLst>
          </p:cNvPr>
          <p:cNvPicPr>
            <a:picLocks noChangeAspect="1"/>
          </p:cNvPicPr>
          <p:nvPr/>
        </p:nvPicPr>
        <p:blipFill>
          <a:blip r:embed="rId2"/>
          <a:stretch>
            <a:fillRect/>
          </a:stretch>
        </p:blipFill>
        <p:spPr>
          <a:xfrm>
            <a:off x="984930" y="643466"/>
            <a:ext cx="10222140" cy="5571067"/>
          </a:xfrm>
          <a:prstGeom prst="rect">
            <a:avLst/>
          </a:prstGeom>
        </p:spPr>
      </p:pic>
      <p:sp>
        <p:nvSpPr>
          <p:cNvPr id="4" name="Segnaposto numero diapositiva 3">
            <a:extLst>
              <a:ext uri="{FF2B5EF4-FFF2-40B4-BE49-F238E27FC236}">
                <a16:creationId xmlns:a16="http://schemas.microsoft.com/office/drawing/2014/main" id="{55063280-A2B1-6AA0-3827-B578B836AAF0}"/>
              </a:ext>
            </a:extLst>
          </p:cNvPr>
          <p:cNvSpPr>
            <a:spLocks noGrp="1"/>
          </p:cNvSpPr>
          <p:nvPr>
            <p:ph type="sldNum" sz="quarter" idx="12"/>
          </p:nvPr>
        </p:nvSpPr>
        <p:spPr/>
        <p:txBody>
          <a:bodyPr/>
          <a:lstStyle/>
          <a:p>
            <a:fld id="{993E42EF-CD53-4150-97B8-52E4FBCC11ED}" type="slidenum">
              <a:rPr lang="it-IT" smtClean="0"/>
              <a:t>51</a:t>
            </a:fld>
            <a:endParaRPr lang="it-IT"/>
          </a:p>
        </p:txBody>
      </p:sp>
    </p:spTree>
    <p:extLst>
      <p:ext uri="{BB962C8B-B14F-4D97-AF65-F5344CB8AC3E}">
        <p14:creationId xmlns:p14="http://schemas.microsoft.com/office/powerpoint/2010/main" val="4017539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6E9B3E9-ED96-4C5D-86DD-92981E2A1BBF}"/>
              </a:ext>
            </a:extLst>
          </p:cNvPr>
          <p:cNvSpPr txBox="1"/>
          <p:nvPr/>
        </p:nvSpPr>
        <p:spPr>
          <a:xfrm>
            <a:off x="671512" y="582067"/>
            <a:ext cx="11172825" cy="3323987"/>
          </a:xfrm>
          <a:prstGeom prst="rect">
            <a:avLst/>
          </a:prstGeom>
          <a:noFill/>
        </p:spPr>
        <p:txBody>
          <a:bodyPr wrap="square">
            <a:spAutoFit/>
          </a:bodyPr>
          <a:lstStyle/>
          <a:p>
            <a:r>
              <a:rPr lang="it-IT" sz="1800" b="0" i="0" dirty="0" err="1">
                <a:solidFill>
                  <a:srgbClr val="000000"/>
                </a:solidFill>
                <a:effectLst/>
                <a:latin typeface="MyriadPro-SemiCn"/>
              </a:rPr>
              <a:t>Eating</a:t>
            </a:r>
            <a:r>
              <a:rPr lang="it-IT" sz="1800" b="0" i="0" dirty="0">
                <a:solidFill>
                  <a:srgbClr val="000000"/>
                </a:solidFill>
                <a:effectLst/>
                <a:latin typeface="MyriadPro-SemiCn"/>
              </a:rPr>
              <a:t> and Weight Disorders - Studies on </a:t>
            </a:r>
            <a:r>
              <a:rPr lang="it-IT" sz="1800" b="0" i="0" dirty="0" err="1">
                <a:solidFill>
                  <a:srgbClr val="000000"/>
                </a:solidFill>
                <a:effectLst/>
                <a:latin typeface="MyriadPro-SemiCn"/>
              </a:rPr>
              <a:t>Anorexia</a:t>
            </a:r>
            <a:r>
              <a:rPr lang="it-IT" sz="1800" b="0" i="0" dirty="0">
                <a:solidFill>
                  <a:srgbClr val="000000"/>
                </a:solidFill>
                <a:effectLst/>
                <a:latin typeface="MyriadPro-SemiCn"/>
              </a:rPr>
              <a:t>, Bulimia and </a:t>
            </a:r>
            <a:r>
              <a:rPr lang="it-IT" sz="1800" b="0" i="0" dirty="0" err="1">
                <a:solidFill>
                  <a:srgbClr val="000000"/>
                </a:solidFill>
                <a:effectLst/>
                <a:latin typeface="MyriadPro-SemiCn"/>
              </a:rPr>
              <a:t>Obesity</a:t>
            </a:r>
            <a:r>
              <a:rPr lang="it-IT" sz="1800" b="0" i="0" dirty="0">
                <a:solidFill>
                  <a:srgbClr val="000000"/>
                </a:solidFill>
                <a:effectLst/>
                <a:latin typeface="MyriadPro-SemiCn"/>
              </a:rPr>
              <a:t> (2020) 25:107–116 https://doi.org/10.1007/s40519-018-0524-z</a:t>
            </a:r>
          </a:p>
          <a:p>
            <a:r>
              <a:rPr lang="it-IT" sz="2000" b="1" i="0" dirty="0">
                <a:solidFill>
                  <a:srgbClr val="000000"/>
                </a:solidFill>
                <a:effectLst/>
                <a:latin typeface="MyriadPro-Semibold"/>
              </a:rPr>
              <a:t>ORIGINAL ARTICLE</a:t>
            </a:r>
          </a:p>
          <a:p>
            <a:r>
              <a:rPr lang="it-IT" sz="4000" b="1" i="0" dirty="0" err="1">
                <a:solidFill>
                  <a:srgbClr val="000000"/>
                </a:solidFill>
                <a:effectLst/>
                <a:latin typeface="MyriadPro-SemiboldSemiCn"/>
              </a:rPr>
              <a:t>Improving</a:t>
            </a:r>
            <a:r>
              <a:rPr lang="it-IT" sz="4000" b="1" i="0" dirty="0">
                <a:solidFill>
                  <a:srgbClr val="000000"/>
                </a:solidFill>
                <a:effectLst/>
                <a:latin typeface="MyriadPro-SemiboldSemiCn"/>
              </a:rPr>
              <a:t> the overall </a:t>
            </a:r>
            <a:r>
              <a:rPr lang="it-IT" sz="4000" b="1" i="0" dirty="0" err="1">
                <a:solidFill>
                  <a:srgbClr val="000000"/>
                </a:solidFill>
                <a:effectLst/>
                <a:latin typeface="MyriadPro-SemiboldSemiCn"/>
              </a:rPr>
              <a:t>sustainability</a:t>
            </a:r>
            <a:r>
              <a:rPr lang="it-IT" sz="4000" b="1" i="0" dirty="0">
                <a:solidFill>
                  <a:srgbClr val="000000"/>
                </a:solidFill>
                <a:effectLst/>
                <a:latin typeface="MyriadPro-SemiboldSemiCn"/>
              </a:rPr>
              <a:t> of the school </a:t>
            </a:r>
            <a:r>
              <a:rPr lang="it-IT" sz="4000" b="1" i="0" dirty="0" err="1">
                <a:solidFill>
                  <a:srgbClr val="000000"/>
                </a:solidFill>
                <a:effectLst/>
                <a:latin typeface="MyriadPro-SemiboldSemiCn"/>
              </a:rPr>
              <a:t>meal</a:t>
            </a:r>
            <a:r>
              <a:rPr lang="it-IT" sz="4000" b="1" i="0" dirty="0">
                <a:solidFill>
                  <a:srgbClr val="000000"/>
                </a:solidFill>
                <a:effectLst/>
                <a:latin typeface="MyriadPro-SemiboldSemiCn"/>
              </a:rPr>
              <a:t> chain: the </a:t>
            </a:r>
            <a:r>
              <a:rPr lang="it-IT" sz="4000" b="1" i="0" dirty="0" err="1">
                <a:solidFill>
                  <a:srgbClr val="000000"/>
                </a:solidFill>
                <a:effectLst/>
                <a:latin typeface="MyriadPro-SemiboldSemiCn"/>
              </a:rPr>
              <a:t>role</a:t>
            </a:r>
            <a:r>
              <a:rPr lang="it-IT" sz="4000" b="1" i="0" dirty="0">
                <a:solidFill>
                  <a:srgbClr val="000000"/>
                </a:solidFill>
                <a:effectLst/>
                <a:latin typeface="MyriadPro-SemiboldSemiCn"/>
              </a:rPr>
              <a:t> of </a:t>
            </a:r>
            <a:r>
              <a:rPr lang="it-IT" sz="4000" b="1" i="0" dirty="0" err="1">
                <a:solidFill>
                  <a:srgbClr val="000000"/>
                </a:solidFill>
                <a:effectLst/>
                <a:latin typeface="MyriadPro-SemiboldSemiCn"/>
              </a:rPr>
              <a:t>portion</a:t>
            </a:r>
            <a:r>
              <a:rPr lang="it-IT" sz="4000" b="1" i="0" dirty="0">
                <a:solidFill>
                  <a:srgbClr val="000000"/>
                </a:solidFill>
                <a:effectLst/>
                <a:latin typeface="MyriadPro-SemiboldSemiCn"/>
              </a:rPr>
              <a:t> sizes</a:t>
            </a:r>
          </a:p>
          <a:p>
            <a:r>
              <a:rPr lang="it-IT" sz="2000" b="1" i="0" dirty="0">
                <a:solidFill>
                  <a:srgbClr val="000000"/>
                </a:solidFill>
                <a:effectLst/>
                <a:latin typeface="MyriadPro-Semibold"/>
              </a:rPr>
              <a:t>C. M. Balzaretti</a:t>
            </a:r>
            <a:r>
              <a:rPr lang="it-IT" sz="800" b="1" i="0" dirty="0">
                <a:solidFill>
                  <a:srgbClr val="000000"/>
                </a:solidFill>
                <a:effectLst/>
                <a:latin typeface="MyriadPro-Semibold"/>
              </a:rPr>
              <a:t>1 </a:t>
            </a:r>
            <a:r>
              <a:rPr lang="it-IT" sz="2000" b="1" i="0" dirty="0">
                <a:solidFill>
                  <a:srgbClr val="000000"/>
                </a:solidFill>
                <a:effectLst/>
                <a:latin typeface="MyriadPro-Semibold"/>
              </a:rPr>
              <a:t>· V. Ventura</a:t>
            </a:r>
            <a:r>
              <a:rPr lang="it-IT" sz="800" b="1" i="0" dirty="0">
                <a:solidFill>
                  <a:srgbClr val="000000"/>
                </a:solidFill>
                <a:effectLst/>
                <a:latin typeface="MyriadPro-Semibold"/>
              </a:rPr>
              <a:t>2 </a:t>
            </a:r>
            <a:r>
              <a:rPr lang="it-IT" sz="2000" b="1" i="0" dirty="0">
                <a:solidFill>
                  <a:srgbClr val="000000"/>
                </a:solidFill>
                <a:effectLst/>
                <a:latin typeface="MyriadPro-Semibold"/>
              </a:rPr>
              <a:t>· S. Ratti</a:t>
            </a:r>
            <a:r>
              <a:rPr lang="it-IT" sz="800" b="1" i="0" dirty="0">
                <a:solidFill>
                  <a:srgbClr val="000000"/>
                </a:solidFill>
                <a:effectLst/>
                <a:latin typeface="MyriadPro-Semibold"/>
              </a:rPr>
              <a:t>1 </a:t>
            </a:r>
            <a:r>
              <a:rPr lang="it-IT" sz="2000" b="1" i="0" dirty="0">
                <a:solidFill>
                  <a:srgbClr val="000000"/>
                </a:solidFill>
                <a:effectLst/>
                <a:latin typeface="MyriadPro-Semibold"/>
              </a:rPr>
              <a:t>· G. Ferrazzi</a:t>
            </a:r>
            <a:r>
              <a:rPr lang="it-IT" sz="800" b="1" i="0" dirty="0">
                <a:solidFill>
                  <a:srgbClr val="000000"/>
                </a:solidFill>
                <a:effectLst/>
                <a:latin typeface="MyriadPro-Semibold"/>
              </a:rPr>
              <a:t>2 </a:t>
            </a:r>
            <a:r>
              <a:rPr lang="it-IT" sz="2000" b="1" i="0" dirty="0">
                <a:solidFill>
                  <a:srgbClr val="000000"/>
                </a:solidFill>
                <a:effectLst/>
                <a:latin typeface="MyriadPro-Semibold"/>
              </a:rPr>
              <a:t>· A. Spallina</a:t>
            </a:r>
            <a:r>
              <a:rPr lang="it-IT" sz="800" b="1" i="0" dirty="0">
                <a:solidFill>
                  <a:srgbClr val="000000"/>
                </a:solidFill>
                <a:effectLst/>
                <a:latin typeface="MyriadPro-Semibold"/>
              </a:rPr>
              <a:t>1 </a:t>
            </a:r>
            <a:r>
              <a:rPr lang="it-IT" sz="2000" b="1" i="0" dirty="0">
                <a:solidFill>
                  <a:srgbClr val="000000"/>
                </a:solidFill>
                <a:effectLst/>
                <a:latin typeface="MyriadPro-Semibold"/>
              </a:rPr>
              <a:t>· M. O. Carruba</a:t>
            </a:r>
            <a:r>
              <a:rPr lang="it-IT" sz="800" b="1" i="0" dirty="0">
                <a:solidFill>
                  <a:srgbClr val="000000"/>
                </a:solidFill>
                <a:effectLst/>
                <a:latin typeface="MyriadPro-Semibold"/>
              </a:rPr>
              <a:t>3 </a:t>
            </a:r>
            <a:r>
              <a:rPr lang="it-IT" sz="2000" b="1" i="0" dirty="0">
                <a:solidFill>
                  <a:srgbClr val="000000"/>
                </a:solidFill>
                <a:effectLst/>
                <a:latin typeface="MyriadPro-Semibold"/>
              </a:rPr>
              <a:t>· M. Castrica</a:t>
            </a:r>
            <a:r>
              <a:rPr lang="it-IT" sz="800" b="1" i="0" dirty="0">
                <a:solidFill>
                  <a:srgbClr val="000000"/>
                </a:solidFill>
                <a:effectLst/>
                <a:latin typeface="MyriadPro-Semibold"/>
              </a:rPr>
              <a:t>1</a:t>
            </a:r>
          </a:p>
          <a:p>
            <a:r>
              <a:rPr lang="it-IT" sz="1800" b="0" i="0" dirty="0" err="1">
                <a:solidFill>
                  <a:srgbClr val="000000"/>
                </a:solidFill>
                <a:effectLst/>
                <a:latin typeface="MyriadPro-SemiCn"/>
              </a:rPr>
              <a:t>Received</a:t>
            </a:r>
            <a:r>
              <a:rPr lang="it-IT" sz="1800" b="0" i="0" dirty="0">
                <a:solidFill>
                  <a:srgbClr val="000000"/>
                </a:solidFill>
                <a:effectLst/>
                <a:latin typeface="MyriadPro-SemiCn"/>
              </a:rPr>
              <a:t>: 13 March 2018 / </a:t>
            </a:r>
            <a:r>
              <a:rPr lang="it-IT" sz="1800" b="0" i="0" dirty="0" err="1">
                <a:solidFill>
                  <a:srgbClr val="000000"/>
                </a:solidFill>
                <a:effectLst/>
                <a:latin typeface="MyriadPro-SemiCn"/>
              </a:rPr>
              <a:t>Accepted</a:t>
            </a:r>
            <a:r>
              <a:rPr lang="it-IT" sz="1800" b="0" i="0" dirty="0">
                <a:solidFill>
                  <a:srgbClr val="000000"/>
                </a:solidFill>
                <a:effectLst/>
                <a:latin typeface="MyriadPro-SemiCn"/>
              </a:rPr>
              <a:t>: 31 </a:t>
            </a:r>
            <a:r>
              <a:rPr lang="it-IT" sz="1800" b="0" i="0" dirty="0" err="1">
                <a:solidFill>
                  <a:srgbClr val="000000"/>
                </a:solidFill>
                <a:effectLst/>
                <a:latin typeface="MyriadPro-SemiCn"/>
              </a:rPr>
              <a:t>May</a:t>
            </a:r>
            <a:r>
              <a:rPr lang="it-IT" sz="1800" b="0" i="0" dirty="0">
                <a:solidFill>
                  <a:srgbClr val="000000"/>
                </a:solidFill>
                <a:effectLst/>
                <a:latin typeface="MyriadPro-SemiCn"/>
              </a:rPr>
              <a:t> 2018 / </a:t>
            </a:r>
            <a:r>
              <a:rPr lang="it-IT" sz="1800" b="0" i="0" dirty="0" err="1">
                <a:solidFill>
                  <a:srgbClr val="000000"/>
                </a:solidFill>
                <a:effectLst/>
                <a:latin typeface="MyriadPro-SemiCn"/>
              </a:rPr>
              <a:t>Published</a:t>
            </a:r>
            <a:r>
              <a:rPr lang="it-IT" sz="1800" b="0" i="0" dirty="0">
                <a:solidFill>
                  <a:srgbClr val="000000"/>
                </a:solidFill>
                <a:effectLst/>
                <a:latin typeface="MyriadPro-SemiCn"/>
              </a:rPr>
              <a:t> online: 12 June 2018</a:t>
            </a:r>
          </a:p>
          <a:p>
            <a:r>
              <a:rPr lang="it-IT" sz="1800" b="0" i="0" dirty="0">
                <a:solidFill>
                  <a:srgbClr val="000000"/>
                </a:solidFill>
                <a:effectLst/>
                <a:latin typeface="MyriadPro-SemiCn"/>
              </a:rPr>
              <a:t>© Springer International Publishing AG, part of Springer Nature 2018</a:t>
            </a:r>
            <a:r>
              <a:rPr lang="it-IT" dirty="0"/>
              <a:t> </a:t>
            </a:r>
            <a:br>
              <a:rPr lang="it-IT" dirty="0"/>
            </a:br>
            <a:endParaRPr lang="it-IT" dirty="0"/>
          </a:p>
        </p:txBody>
      </p:sp>
    </p:spTree>
    <p:extLst>
      <p:ext uri="{BB962C8B-B14F-4D97-AF65-F5344CB8AC3E}">
        <p14:creationId xmlns:p14="http://schemas.microsoft.com/office/powerpoint/2010/main" val="2941528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BD29AA76-B4F2-1A0A-DDB0-D214D4DA8F77}"/>
              </a:ext>
            </a:extLst>
          </p:cNvPr>
          <p:cNvPicPr>
            <a:picLocks noChangeAspect="1"/>
          </p:cNvPicPr>
          <p:nvPr/>
        </p:nvPicPr>
        <p:blipFill rotWithShape="1">
          <a:blip r:embed="rId2"/>
          <a:srcRect l="32108" t="26042" r="13400" b="14792"/>
          <a:stretch/>
        </p:blipFill>
        <p:spPr>
          <a:xfrm>
            <a:off x="1" y="12137"/>
            <a:ext cx="12192000" cy="6817287"/>
          </a:xfrm>
          <a:prstGeom prst="rect">
            <a:avLst/>
          </a:prstGeom>
        </p:spPr>
      </p:pic>
    </p:spTree>
    <p:extLst>
      <p:ext uri="{BB962C8B-B14F-4D97-AF65-F5344CB8AC3E}">
        <p14:creationId xmlns:p14="http://schemas.microsoft.com/office/powerpoint/2010/main" val="4072353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8B0A0A2C-39F5-5ABA-A604-6EF33C036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45744" y="6521058"/>
            <a:ext cx="9946256" cy="200055"/>
          </a:xfrm>
          <a:prstGeom prst="rect">
            <a:avLst/>
          </a:prstGeom>
        </p:spPr>
        <p:txBody>
          <a:bodyPr wrap="square">
            <a:spAutoFit/>
          </a:bodyPr>
          <a:lstStyle/>
          <a:p>
            <a:pPr algn="r"/>
            <a:r>
              <a:rPr lang="it-IT" sz="700" dirty="0">
                <a:latin typeface="Times New Roman" panose="02020603050405020304" pitchFamily="18" charset="0"/>
                <a:cs typeface="Times New Roman" panose="02020603050405020304" pitchFamily="18" charset="0"/>
              </a:rPr>
              <a:t>Ermetici F, Zelaschi RF, Briganti S, et al. </a:t>
            </a:r>
            <a:r>
              <a:rPr lang="it-IT" sz="700" dirty="0" err="1">
                <a:latin typeface="Times New Roman" panose="02020603050405020304" pitchFamily="18" charset="0"/>
                <a:cs typeface="Times New Roman" panose="02020603050405020304" pitchFamily="18" charset="0"/>
              </a:rPr>
              <a:t>Association</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between</a:t>
            </a:r>
            <a:r>
              <a:rPr lang="it-IT" sz="700" dirty="0">
                <a:latin typeface="Times New Roman" panose="02020603050405020304" pitchFamily="18" charset="0"/>
                <a:cs typeface="Times New Roman" panose="02020603050405020304" pitchFamily="18" charset="0"/>
              </a:rPr>
              <a:t> a </a:t>
            </a:r>
            <a:r>
              <a:rPr lang="it-IT" sz="700" dirty="0" err="1">
                <a:latin typeface="Times New Roman" panose="02020603050405020304" pitchFamily="18" charset="0"/>
                <a:cs typeface="Times New Roman" panose="02020603050405020304" pitchFamily="18" charset="0"/>
              </a:rPr>
              <a:t>school-based</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intervention</a:t>
            </a:r>
            <a:r>
              <a:rPr lang="it-IT" sz="700" dirty="0">
                <a:latin typeface="Times New Roman" panose="02020603050405020304" pitchFamily="18" charset="0"/>
                <a:cs typeface="Times New Roman" panose="02020603050405020304" pitchFamily="18" charset="0"/>
              </a:rPr>
              <a:t> and </a:t>
            </a:r>
            <a:r>
              <a:rPr lang="it-IT" sz="700" dirty="0" err="1">
                <a:latin typeface="Times New Roman" panose="02020603050405020304" pitchFamily="18" charset="0"/>
                <a:cs typeface="Times New Roman" panose="02020603050405020304" pitchFamily="18" charset="0"/>
              </a:rPr>
              <a:t>adiposity</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outcomes</a:t>
            </a:r>
            <a:r>
              <a:rPr lang="it-IT" sz="700" dirty="0">
                <a:latin typeface="Times New Roman" panose="02020603050405020304" pitchFamily="18" charset="0"/>
                <a:cs typeface="Times New Roman" panose="02020603050405020304" pitchFamily="18" charset="0"/>
              </a:rPr>
              <a:t> in </a:t>
            </a:r>
            <a:r>
              <a:rPr lang="it-IT" sz="700" dirty="0" err="1">
                <a:latin typeface="Times New Roman" panose="02020603050405020304" pitchFamily="18" charset="0"/>
                <a:cs typeface="Times New Roman" panose="02020603050405020304" pitchFamily="18" charset="0"/>
              </a:rPr>
              <a:t>adolescents</a:t>
            </a:r>
            <a:r>
              <a:rPr lang="it-IT" sz="700" dirty="0">
                <a:latin typeface="Times New Roman" panose="02020603050405020304" pitchFamily="18" charset="0"/>
                <a:cs typeface="Times New Roman" panose="02020603050405020304" pitchFamily="18" charset="0"/>
              </a:rPr>
              <a:t>: The </a:t>
            </a:r>
            <a:r>
              <a:rPr lang="it-IT" sz="700" dirty="0" err="1">
                <a:latin typeface="Times New Roman" panose="02020603050405020304" pitchFamily="18" charset="0"/>
                <a:cs typeface="Times New Roman" panose="02020603050405020304" pitchFamily="18" charset="0"/>
              </a:rPr>
              <a:t>Italian</a:t>
            </a:r>
            <a:r>
              <a:rPr lang="it-IT" sz="700" dirty="0">
                <a:latin typeface="Times New Roman" panose="02020603050405020304" pitchFamily="18" charset="0"/>
                <a:cs typeface="Times New Roman" panose="02020603050405020304" pitchFamily="18" charset="0"/>
              </a:rPr>
              <a:t> "EAT" </a:t>
            </a:r>
            <a:r>
              <a:rPr lang="it-IT" sz="700" dirty="0" err="1">
                <a:latin typeface="Times New Roman" panose="02020603050405020304" pitchFamily="18" charset="0"/>
                <a:cs typeface="Times New Roman" panose="02020603050405020304" pitchFamily="18" charset="0"/>
              </a:rPr>
              <a:t>project</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Obesity</a:t>
            </a:r>
            <a:r>
              <a:rPr lang="it-IT" sz="700" dirty="0">
                <a:latin typeface="Times New Roman" panose="02020603050405020304" pitchFamily="18" charset="0"/>
                <a:cs typeface="Times New Roman" panose="02020603050405020304" pitchFamily="18" charset="0"/>
              </a:rPr>
              <a:t> (Silver Spring). 2016;24(3):687-695. doi:10.1002/oby.21365</a:t>
            </a:r>
          </a:p>
        </p:txBody>
      </p:sp>
      <p:pic>
        <p:nvPicPr>
          <p:cNvPr id="5" name="Immagine 4"/>
          <p:cNvPicPr>
            <a:picLocks noChangeAspect="1"/>
          </p:cNvPicPr>
          <p:nvPr/>
        </p:nvPicPr>
        <p:blipFill>
          <a:blip r:embed="rId2"/>
          <a:stretch>
            <a:fillRect/>
          </a:stretch>
        </p:blipFill>
        <p:spPr>
          <a:xfrm>
            <a:off x="131822" y="45681"/>
            <a:ext cx="1990725" cy="619125"/>
          </a:xfrm>
          <a:prstGeom prst="rect">
            <a:avLst/>
          </a:prstGeom>
        </p:spPr>
      </p:pic>
      <p:pic>
        <p:nvPicPr>
          <p:cNvPr id="4" name="Immagine 3"/>
          <p:cNvPicPr>
            <a:picLocks noChangeAspect="1"/>
          </p:cNvPicPr>
          <p:nvPr/>
        </p:nvPicPr>
        <p:blipFill>
          <a:blip r:embed="rId3"/>
          <a:stretch>
            <a:fillRect/>
          </a:stretch>
        </p:blipFill>
        <p:spPr>
          <a:xfrm>
            <a:off x="2245744" y="516237"/>
            <a:ext cx="7724775" cy="5514975"/>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3337822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contenuto 5"/>
          <p:cNvSpPr txBox="1">
            <a:spLocks/>
          </p:cNvSpPr>
          <p:nvPr/>
        </p:nvSpPr>
        <p:spPr>
          <a:xfrm>
            <a:off x="1578634" y="2139496"/>
            <a:ext cx="9221638" cy="2311734"/>
          </a:xfrm>
          <a:prstGeom prst="rect">
            <a:avLst/>
          </a:prstGeom>
        </p:spPr>
        <p:txBody>
          <a:bodyPr/>
          <a:lstStyle>
            <a:lvl1pPr marL="334963" indent="-334963" algn="l" defTabSz="449263" rtl="0" eaLnBrk="0" fontAlgn="base" hangingPunct="0">
              <a:lnSpc>
                <a:spcPct val="110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35013" indent="-277813" algn="l" defTabSz="449263" rtl="0" eaLnBrk="0" fontAlgn="base" hangingPunct="0">
              <a:lnSpc>
                <a:spcPct val="110000"/>
              </a:lnSpc>
              <a:spcBef>
                <a:spcPts val="700"/>
              </a:spcBef>
              <a:spcAft>
                <a:spcPct val="0"/>
              </a:spcAft>
              <a:buClr>
                <a:srgbClr val="000000"/>
              </a:buClr>
              <a:buSzPct val="100000"/>
              <a:buFont typeface="Arial" charset="0"/>
              <a:buChar char="–"/>
              <a:defRPr sz="2800">
                <a:solidFill>
                  <a:srgbClr val="000000"/>
                </a:solidFill>
                <a:latin typeface="+mn-lt"/>
                <a:ea typeface="+mn-ea"/>
              </a:defRPr>
            </a:lvl2pPr>
            <a:lvl3pPr marL="1143000" indent="-228600" algn="l" defTabSz="449263" rtl="0" eaLnBrk="0" fontAlgn="base" hangingPunct="0">
              <a:lnSpc>
                <a:spcPct val="110000"/>
              </a:lnSpc>
              <a:spcBef>
                <a:spcPts val="600"/>
              </a:spcBef>
              <a:spcAft>
                <a:spcPct val="0"/>
              </a:spcAft>
              <a:buClr>
                <a:srgbClr val="000000"/>
              </a:buClr>
              <a:buSzPct val="100000"/>
              <a:buFont typeface="Arial" charset="0"/>
              <a:buChar char="•"/>
              <a:defRPr sz="2400">
                <a:solidFill>
                  <a:srgbClr val="000000"/>
                </a:solidFill>
                <a:latin typeface="+mn-lt"/>
                <a:ea typeface="+mn-ea"/>
              </a:defRPr>
            </a:lvl3pPr>
            <a:lvl4pPr marL="1600200" indent="-228600" algn="l" defTabSz="449263" rtl="0"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4pPr>
            <a:lvl5pPr marL="2057400" indent="-228600" algn="l" defTabSz="449263" rtl="0"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5pPr>
            <a:lvl6pPr marL="25146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algn="just">
              <a:lnSpc>
                <a:spcPct val="100000"/>
              </a:lnSpc>
              <a:spcBef>
                <a:spcPts val="0"/>
              </a:spcBef>
              <a:spcAft>
                <a:spcPts val="0"/>
              </a:spcAft>
              <a:buFont typeface="Wingdings" pitchFamily="2" charset="2"/>
              <a:buChar char="ü"/>
              <a:defRPr/>
            </a:pPr>
            <a:r>
              <a:rPr lang="it-IT" sz="2400" kern="0" dirty="0">
                <a:latin typeface="Times New Roman" panose="02020603050405020304" pitchFamily="18" charset="0"/>
                <a:cs typeface="Times New Roman" panose="02020603050405020304" pitchFamily="18" charset="0"/>
              </a:rPr>
              <a:t>Un programma educazionale di prevenzione dell'obesità</a:t>
            </a:r>
            <a:r>
              <a:rPr lang="it-IT" altLang="it-IT" sz="2400" kern="0" dirty="0">
                <a:latin typeface="Times New Roman" panose="02020603050405020304" pitchFamily="18" charset="0"/>
                <a:cs typeface="Times New Roman" panose="02020603050405020304" pitchFamily="18" charset="0"/>
              </a:rPr>
              <a:t> rivolto a studenti delle scuole medie</a:t>
            </a:r>
            <a:r>
              <a:rPr lang="it-IT" altLang="it-IT" sz="2000" kern="0" dirty="0">
                <a:latin typeface="Times New Roman" panose="02020603050405020304" pitchFamily="18" charset="0"/>
                <a:cs typeface="Times New Roman" panose="02020603050405020304" pitchFamily="18" charset="0"/>
              </a:rPr>
              <a:t> </a:t>
            </a:r>
            <a:r>
              <a:rPr lang="it-IT" altLang="it-IT" sz="2400" kern="0" dirty="0">
                <a:latin typeface="Times New Roman" panose="02020603050405020304" pitchFamily="18" charset="0"/>
                <a:cs typeface="Times New Roman" panose="02020603050405020304" pitchFamily="18" charset="0"/>
              </a:rPr>
              <a:t>che si avvale di numerosi strumenti </a:t>
            </a:r>
            <a:r>
              <a:rPr lang="it-IT" altLang="it-IT" sz="2000" kern="0" dirty="0">
                <a:latin typeface="Times New Roman" panose="02020603050405020304" pitchFamily="18" charset="0"/>
                <a:cs typeface="Times New Roman" panose="02020603050405020304" pitchFamily="18" charset="0"/>
              </a:rPr>
              <a:t>(cambiamenti nell’ambiente scolastico e strumenti di rinforzo individuale)</a:t>
            </a:r>
          </a:p>
          <a:p>
            <a:pPr algn="just">
              <a:lnSpc>
                <a:spcPct val="100000"/>
              </a:lnSpc>
              <a:spcBef>
                <a:spcPts val="0"/>
              </a:spcBef>
              <a:spcAft>
                <a:spcPts val="0"/>
              </a:spcAft>
              <a:buFont typeface="Wingdings" pitchFamily="2" charset="2"/>
              <a:buChar char="ü"/>
              <a:defRPr/>
            </a:pPr>
            <a:endParaRPr lang="it-IT" altLang="it-IT" sz="1200" kern="0" dirty="0">
              <a:latin typeface="Times New Roman" panose="02020603050405020304" pitchFamily="18" charset="0"/>
              <a:cs typeface="Times New Roman" panose="02020603050405020304" pitchFamily="18" charset="0"/>
            </a:endParaRPr>
          </a:p>
          <a:p>
            <a:pPr>
              <a:lnSpc>
                <a:spcPct val="100000"/>
              </a:lnSpc>
              <a:spcBef>
                <a:spcPts val="0"/>
              </a:spcBef>
              <a:spcAft>
                <a:spcPts val="0"/>
              </a:spcAft>
              <a:buFont typeface="Wingdings" pitchFamily="2" charset="2"/>
              <a:buChar char="ü"/>
              <a:defRPr/>
            </a:pPr>
            <a:r>
              <a:rPr lang="it-IT" altLang="it-IT" sz="2400" kern="0" dirty="0">
                <a:latin typeface="Times New Roman" panose="02020603050405020304" pitchFamily="18" charset="0"/>
                <a:cs typeface="Times New Roman" panose="02020603050405020304" pitchFamily="18" charset="0"/>
              </a:rPr>
              <a:t>Integrato con scuole e famiglie</a:t>
            </a:r>
          </a:p>
          <a:p>
            <a:pPr>
              <a:lnSpc>
                <a:spcPct val="100000"/>
              </a:lnSpc>
              <a:spcBef>
                <a:spcPts val="0"/>
              </a:spcBef>
              <a:spcAft>
                <a:spcPts val="0"/>
              </a:spcAft>
              <a:buFont typeface="Wingdings" pitchFamily="2" charset="2"/>
              <a:buChar char="ü"/>
              <a:defRPr/>
            </a:pPr>
            <a:endParaRPr lang="it-IT" altLang="it-IT" sz="1200" kern="0" dirty="0">
              <a:latin typeface="Times New Roman" panose="02020603050405020304" pitchFamily="18" charset="0"/>
              <a:cs typeface="Times New Roman" panose="02020603050405020304" pitchFamily="18" charset="0"/>
            </a:endParaRPr>
          </a:p>
          <a:p>
            <a:pPr>
              <a:lnSpc>
                <a:spcPct val="100000"/>
              </a:lnSpc>
              <a:spcBef>
                <a:spcPts val="0"/>
              </a:spcBef>
              <a:spcAft>
                <a:spcPts val="0"/>
              </a:spcAft>
              <a:buFont typeface="Wingdings" pitchFamily="2" charset="2"/>
              <a:buChar char="ü"/>
              <a:defRPr/>
            </a:pPr>
            <a:r>
              <a:rPr lang="en-US" altLang="it-IT" sz="2400" kern="0" dirty="0">
                <a:latin typeface="Times New Roman" panose="02020603050405020304" pitchFamily="18" charset="0"/>
                <a:cs typeface="Times New Roman" panose="02020603050405020304" pitchFamily="18" charset="0"/>
              </a:rPr>
              <a:t>Della </a:t>
            </a:r>
            <a:r>
              <a:rPr lang="en-US" altLang="it-IT" sz="2400" kern="0" dirty="0" err="1">
                <a:latin typeface="Times New Roman" panose="02020603050405020304" pitchFamily="18" charset="0"/>
                <a:cs typeface="Times New Roman" panose="02020603050405020304" pitchFamily="18" charset="0"/>
              </a:rPr>
              <a:t>durata</a:t>
            </a:r>
            <a:r>
              <a:rPr lang="en-US" altLang="it-IT" sz="2400" kern="0" dirty="0">
                <a:latin typeface="Times New Roman" panose="02020603050405020304" pitchFamily="18" charset="0"/>
                <a:cs typeface="Times New Roman" panose="02020603050405020304" pitchFamily="18" charset="0"/>
              </a:rPr>
              <a:t> di due </a:t>
            </a:r>
            <a:r>
              <a:rPr lang="en-US" altLang="it-IT" sz="2400" kern="0" dirty="0" err="1">
                <a:latin typeface="Times New Roman" panose="02020603050405020304" pitchFamily="18" charset="0"/>
                <a:cs typeface="Times New Roman" panose="02020603050405020304" pitchFamily="18" charset="0"/>
              </a:rPr>
              <a:t>anni</a:t>
            </a:r>
            <a:r>
              <a:rPr lang="en-US" altLang="it-IT" sz="2400" kern="0" dirty="0">
                <a:latin typeface="Times New Roman" panose="02020603050405020304" pitchFamily="18" charset="0"/>
                <a:cs typeface="Times New Roman" panose="02020603050405020304" pitchFamily="18" charset="0"/>
              </a:rPr>
              <a:t> </a:t>
            </a:r>
            <a:r>
              <a:rPr lang="en-US" altLang="it-IT" sz="2400" kern="0" dirty="0" err="1">
                <a:latin typeface="Times New Roman" panose="02020603050405020304" pitchFamily="18" charset="0"/>
                <a:cs typeface="Times New Roman" panose="02020603050405020304" pitchFamily="18" charset="0"/>
              </a:rPr>
              <a:t>scolastici</a:t>
            </a:r>
            <a:r>
              <a:rPr lang="en-US" altLang="it-IT" sz="2400" kern="0" dirty="0">
                <a:latin typeface="Times New Roman" panose="02020603050405020304" pitchFamily="18" charset="0"/>
                <a:cs typeface="Times New Roman" panose="02020603050405020304" pitchFamily="18" charset="0"/>
              </a:rPr>
              <a:t> </a:t>
            </a:r>
            <a:r>
              <a:rPr lang="en-US" altLang="it-IT" sz="2400" kern="0" dirty="0" err="1">
                <a:latin typeface="Times New Roman" panose="02020603050405020304" pitchFamily="18" charset="0"/>
                <a:cs typeface="Times New Roman" panose="02020603050405020304" pitchFamily="18" charset="0"/>
              </a:rPr>
              <a:t>consecutivi</a:t>
            </a:r>
            <a:endParaRPr lang="en-US" altLang="it-IT" sz="2400" kern="0" dirty="0">
              <a:latin typeface="Times New Roman" panose="02020603050405020304" pitchFamily="18" charset="0"/>
              <a:cs typeface="Times New Roman" panose="02020603050405020304" pitchFamily="18" charset="0"/>
            </a:endParaRPr>
          </a:p>
        </p:txBody>
      </p:sp>
      <p:sp>
        <p:nvSpPr>
          <p:cNvPr id="12" name="Segnaposto contenuto 5"/>
          <p:cNvSpPr txBox="1">
            <a:spLocks/>
          </p:cNvSpPr>
          <p:nvPr/>
        </p:nvSpPr>
        <p:spPr>
          <a:xfrm>
            <a:off x="1921215" y="5100033"/>
            <a:ext cx="8349567" cy="772221"/>
          </a:xfrm>
          <a:prstGeom prst="rect">
            <a:avLst/>
          </a:prstGeom>
          <a:solidFill>
            <a:schemeClr val="accent6">
              <a:lumMod val="20000"/>
              <a:lumOff val="80000"/>
            </a:schemeClr>
          </a:solidFill>
          <a:effectLst>
            <a:outerShdw blurRad="50800" dist="38100" dir="2700000" algn="tl" rotWithShape="0">
              <a:prstClr val="black">
                <a:alpha val="40000"/>
              </a:prstClr>
            </a:outerShdw>
          </a:effectLst>
          <a:scene3d>
            <a:camera prst="orthographicFront"/>
            <a:lightRig rig="threePt" dir="t"/>
          </a:scene3d>
          <a:sp3d prstMaterial="matte"/>
        </p:spPr>
        <p:txBody>
          <a:bodyPr/>
          <a:lstStyle>
            <a:lvl1pPr marL="334963" indent="-334963" algn="l" defTabSz="449263" rtl="0" eaLnBrk="0" fontAlgn="base" hangingPunct="0">
              <a:lnSpc>
                <a:spcPct val="110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35013" indent="-277813" algn="l" defTabSz="449263" rtl="0" eaLnBrk="0" fontAlgn="base" hangingPunct="0">
              <a:lnSpc>
                <a:spcPct val="110000"/>
              </a:lnSpc>
              <a:spcBef>
                <a:spcPts val="700"/>
              </a:spcBef>
              <a:spcAft>
                <a:spcPct val="0"/>
              </a:spcAft>
              <a:buClr>
                <a:srgbClr val="000000"/>
              </a:buClr>
              <a:buSzPct val="100000"/>
              <a:buFont typeface="Arial" charset="0"/>
              <a:buChar char="–"/>
              <a:defRPr sz="2800">
                <a:solidFill>
                  <a:srgbClr val="000000"/>
                </a:solidFill>
                <a:latin typeface="+mn-lt"/>
                <a:ea typeface="+mn-ea"/>
              </a:defRPr>
            </a:lvl2pPr>
            <a:lvl3pPr marL="1143000" indent="-228600" algn="l" defTabSz="449263" rtl="0" eaLnBrk="0" fontAlgn="base" hangingPunct="0">
              <a:lnSpc>
                <a:spcPct val="110000"/>
              </a:lnSpc>
              <a:spcBef>
                <a:spcPts val="600"/>
              </a:spcBef>
              <a:spcAft>
                <a:spcPct val="0"/>
              </a:spcAft>
              <a:buClr>
                <a:srgbClr val="000000"/>
              </a:buClr>
              <a:buSzPct val="100000"/>
              <a:buFont typeface="Arial" charset="0"/>
              <a:buChar char="•"/>
              <a:defRPr sz="2400">
                <a:solidFill>
                  <a:srgbClr val="000000"/>
                </a:solidFill>
                <a:latin typeface="+mn-lt"/>
                <a:ea typeface="+mn-ea"/>
              </a:defRPr>
            </a:lvl3pPr>
            <a:lvl4pPr marL="1600200" indent="-228600" algn="l" defTabSz="449263" rtl="0"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4pPr>
            <a:lvl5pPr marL="2057400" indent="-228600" algn="l" defTabSz="449263" rtl="0"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5pPr>
            <a:lvl6pPr marL="25146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indent="0" algn="ctr">
              <a:buNone/>
              <a:defRPr/>
            </a:pPr>
            <a:r>
              <a:rPr lang="it-IT" altLang="it-IT" sz="2200" b="1" kern="0" dirty="0">
                <a:latin typeface="Cambria" panose="02040503050406030204" pitchFamily="18" charset="0"/>
              </a:rPr>
              <a:t>Sono stati coinvolti oltre 1400 studenti delle scuole medie             tra il 2009 e il 2014</a:t>
            </a:r>
          </a:p>
        </p:txBody>
      </p:sp>
      <p:sp>
        <p:nvSpPr>
          <p:cNvPr id="2" name="Rettangolo 1"/>
          <p:cNvSpPr/>
          <p:nvPr/>
        </p:nvSpPr>
        <p:spPr>
          <a:xfrm>
            <a:off x="2245744" y="6521058"/>
            <a:ext cx="9946256" cy="200055"/>
          </a:xfrm>
          <a:prstGeom prst="rect">
            <a:avLst/>
          </a:prstGeom>
        </p:spPr>
        <p:txBody>
          <a:bodyPr wrap="square">
            <a:spAutoFit/>
          </a:bodyPr>
          <a:lstStyle/>
          <a:p>
            <a:pPr algn="r"/>
            <a:r>
              <a:rPr lang="it-IT" sz="700" dirty="0">
                <a:latin typeface="Times New Roman" panose="02020603050405020304" pitchFamily="18" charset="0"/>
                <a:cs typeface="Times New Roman" panose="02020603050405020304" pitchFamily="18" charset="0"/>
              </a:rPr>
              <a:t>Ermetici F, Zelaschi RF, Briganti S, et al. </a:t>
            </a:r>
            <a:r>
              <a:rPr lang="it-IT" sz="700" dirty="0" err="1">
                <a:latin typeface="Times New Roman" panose="02020603050405020304" pitchFamily="18" charset="0"/>
                <a:cs typeface="Times New Roman" panose="02020603050405020304" pitchFamily="18" charset="0"/>
              </a:rPr>
              <a:t>Association</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between</a:t>
            </a:r>
            <a:r>
              <a:rPr lang="it-IT" sz="700" dirty="0">
                <a:latin typeface="Times New Roman" panose="02020603050405020304" pitchFamily="18" charset="0"/>
                <a:cs typeface="Times New Roman" panose="02020603050405020304" pitchFamily="18" charset="0"/>
              </a:rPr>
              <a:t> a </a:t>
            </a:r>
            <a:r>
              <a:rPr lang="it-IT" sz="700" dirty="0" err="1">
                <a:latin typeface="Times New Roman" panose="02020603050405020304" pitchFamily="18" charset="0"/>
                <a:cs typeface="Times New Roman" panose="02020603050405020304" pitchFamily="18" charset="0"/>
              </a:rPr>
              <a:t>school-based</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intervention</a:t>
            </a:r>
            <a:r>
              <a:rPr lang="it-IT" sz="700" dirty="0">
                <a:latin typeface="Times New Roman" panose="02020603050405020304" pitchFamily="18" charset="0"/>
                <a:cs typeface="Times New Roman" panose="02020603050405020304" pitchFamily="18" charset="0"/>
              </a:rPr>
              <a:t> and </a:t>
            </a:r>
            <a:r>
              <a:rPr lang="it-IT" sz="700" dirty="0" err="1">
                <a:latin typeface="Times New Roman" panose="02020603050405020304" pitchFamily="18" charset="0"/>
                <a:cs typeface="Times New Roman" panose="02020603050405020304" pitchFamily="18" charset="0"/>
              </a:rPr>
              <a:t>adiposity</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outcomes</a:t>
            </a:r>
            <a:r>
              <a:rPr lang="it-IT" sz="700" dirty="0">
                <a:latin typeface="Times New Roman" panose="02020603050405020304" pitchFamily="18" charset="0"/>
                <a:cs typeface="Times New Roman" panose="02020603050405020304" pitchFamily="18" charset="0"/>
              </a:rPr>
              <a:t> in </a:t>
            </a:r>
            <a:r>
              <a:rPr lang="it-IT" sz="700" dirty="0" err="1">
                <a:latin typeface="Times New Roman" panose="02020603050405020304" pitchFamily="18" charset="0"/>
                <a:cs typeface="Times New Roman" panose="02020603050405020304" pitchFamily="18" charset="0"/>
              </a:rPr>
              <a:t>adolescents</a:t>
            </a:r>
            <a:r>
              <a:rPr lang="it-IT" sz="700" dirty="0">
                <a:latin typeface="Times New Roman" panose="02020603050405020304" pitchFamily="18" charset="0"/>
                <a:cs typeface="Times New Roman" panose="02020603050405020304" pitchFamily="18" charset="0"/>
              </a:rPr>
              <a:t>: The </a:t>
            </a:r>
            <a:r>
              <a:rPr lang="it-IT" sz="700" dirty="0" err="1">
                <a:latin typeface="Times New Roman" panose="02020603050405020304" pitchFamily="18" charset="0"/>
                <a:cs typeface="Times New Roman" panose="02020603050405020304" pitchFamily="18" charset="0"/>
              </a:rPr>
              <a:t>Italian</a:t>
            </a:r>
            <a:r>
              <a:rPr lang="it-IT" sz="700" dirty="0">
                <a:latin typeface="Times New Roman" panose="02020603050405020304" pitchFamily="18" charset="0"/>
                <a:cs typeface="Times New Roman" panose="02020603050405020304" pitchFamily="18" charset="0"/>
              </a:rPr>
              <a:t> "EAT" </a:t>
            </a:r>
            <a:r>
              <a:rPr lang="it-IT" sz="700" dirty="0" err="1">
                <a:latin typeface="Times New Roman" panose="02020603050405020304" pitchFamily="18" charset="0"/>
                <a:cs typeface="Times New Roman" panose="02020603050405020304" pitchFamily="18" charset="0"/>
              </a:rPr>
              <a:t>project</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Obesity</a:t>
            </a:r>
            <a:r>
              <a:rPr lang="it-IT" sz="700" dirty="0">
                <a:latin typeface="Times New Roman" panose="02020603050405020304" pitchFamily="18" charset="0"/>
                <a:cs typeface="Times New Roman" panose="02020603050405020304" pitchFamily="18" charset="0"/>
              </a:rPr>
              <a:t> (Silver Spring). 2016;24(3):687-695. doi:10.1002/oby.21365</a:t>
            </a:r>
          </a:p>
        </p:txBody>
      </p:sp>
      <p:sp>
        <p:nvSpPr>
          <p:cNvPr id="3" name="Rettangolo 2"/>
          <p:cNvSpPr/>
          <p:nvPr/>
        </p:nvSpPr>
        <p:spPr>
          <a:xfrm>
            <a:off x="760562" y="355244"/>
            <a:ext cx="10670875" cy="1200329"/>
          </a:xfrm>
          <a:prstGeom prst="rect">
            <a:avLst/>
          </a:prstGeom>
        </p:spPr>
        <p:txBody>
          <a:bodyPr wrap="square">
            <a:spAutoFit/>
          </a:bodyPr>
          <a:lstStyle/>
          <a:p>
            <a:pPr algn="ctr"/>
            <a:r>
              <a:rPr lang="it-IT" sz="3600" b="1" dirty="0">
                <a:latin typeface="Times New Roman" panose="02020603050405020304" pitchFamily="18" charset="0"/>
                <a:cs typeface="Times New Roman" panose="02020603050405020304" pitchFamily="18" charset="0"/>
              </a:rPr>
              <a:t>IL PROGETTO E.A.T. </a:t>
            </a:r>
          </a:p>
          <a:p>
            <a:pPr algn="ctr"/>
            <a:r>
              <a:rPr lang="it-IT" sz="3600" b="1" dirty="0">
                <a:latin typeface="Times New Roman" panose="02020603050405020304" pitchFamily="18" charset="0"/>
                <a:cs typeface="Times New Roman" panose="02020603050405020304" pitchFamily="18" charset="0"/>
              </a:rPr>
              <a:t>- Educazione Alimentare Teenagers -</a:t>
            </a:r>
          </a:p>
        </p:txBody>
      </p:sp>
      <p:pic>
        <p:nvPicPr>
          <p:cNvPr id="5" name="Immagine 4"/>
          <p:cNvPicPr>
            <a:picLocks noChangeAspect="1"/>
          </p:cNvPicPr>
          <p:nvPr/>
        </p:nvPicPr>
        <p:blipFill>
          <a:blip r:embed="rId2"/>
          <a:stretch>
            <a:fillRect/>
          </a:stretch>
        </p:blipFill>
        <p:spPr>
          <a:xfrm>
            <a:off x="131822" y="45681"/>
            <a:ext cx="1990725" cy="619125"/>
          </a:xfrm>
          <a:prstGeom prst="rect">
            <a:avLst/>
          </a:prstGeom>
        </p:spPr>
      </p:pic>
      <p:pic>
        <p:nvPicPr>
          <p:cNvPr id="15" name="Picture 7" descr="Il Progetto E.A.T. alimenta la tua salute, con buon senso! - Scuola Maria  Ausiliatrice - San Donato Milane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659" y="6265113"/>
            <a:ext cx="750199" cy="495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0198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CasellaDiTesto 5"/>
          <p:cNvSpPr txBox="1">
            <a:spLocks noChangeArrowheads="1"/>
          </p:cNvSpPr>
          <p:nvPr/>
        </p:nvSpPr>
        <p:spPr bwMode="auto">
          <a:xfrm>
            <a:off x="2533650" y="384165"/>
            <a:ext cx="71247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panose="020B0604020202020204" pitchFamily="34" charset="0"/>
              <a:buChar char="•"/>
              <a:defRPr sz="3200">
                <a:solidFill>
                  <a:srgbClr val="000000"/>
                </a:solidFill>
                <a:latin typeface="Calibri" panose="020F0502020204030204" pitchFamily="34"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libri" panose="020F0502020204030204" pitchFamily="34"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libri" panose="020F0502020204030204" pitchFamily="34"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9pPr>
          </a:lstStyle>
          <a:p>
            <a:pPr algn="ctr" eaLnBrk="1" hangingPunct="1">
              <a:lnSpc>
                <a:spcPct val="90000"/>
              </a:lnSpc>
              <a:spcBef>
                <a:spcPct val="0"/>
              </a:spcBef>
              <a:buFont typeface="Cambria" panose="02040503050406030204" pitchFamily="18" charset="0"/>
              <a:buNone/>
            </a:pPr>
            <a:r>
              <a:rPr lang="it-IT" altLang="it-IT" b="1" dirty="0">
                <a:solidFill>
                  <a:schemeClr val="tx1"/>
                </a:solidFill>
                <a:latin typeface="Times New Roman" panose="02020603050405020304" pitchFamily="18" charset="0"/>
                <a:cs typeface="Times New Roman" panose="02020603050405020304" pitchFamily="18" charset="0"/>
              </a:rPr>
              <a:t>MATERIALI E METODI</a:t>
            </a:r>
          </a:p>
        </p:txBody>
      </p:sp>
      <p:sp>
        <p:nvSpPr>
          <p:cNvPr id="15368" name="CasellaDiTesto 1"/>
          <p:cNvSpPr txBox="1">
            <a:spLocks noChangeArrowheads="1"/>
          </p:cNvSpPr>
          <p:nvPr/>
        </p:nvSpPr>
        <p:spPr bwMode="auto">
          <a:xfrm>
            <a:off x="3789364" y="2046293"/>
            <a:ext cx="63881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panose="020B0604020202020204" pitchFamily="34" charset="0"/>
              <a:buChar char="•"/>
              <a:defRPr sz="3200">
                <a:solidFill>
                  <a:srgbClr val="000000"/>
                </a:solidFill>
                <a:latin typeface="Calibri" panose="020F0502020204030204" pitchFamily="34"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libri" panose="020F0502020204030204" pitchFamily="34"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libri" panose="020F0502020204030204" pitchFamily="34"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9pPr>
          </a:lstStyle>
          <a:p>
            <a:pPr eaLnBrk="1" hangingPunct="1">
              <a:lnSpc>
                <a:spcPct val="90000"/>
              </a:lnSpc>
              <a:spcBef>
                <a:spcPct val="0"/>
              </a:spcBef>
              <a:buFont typeface="Cambria" panose="02040503050406030204" pitchFamily="18" charset="0"/>
              <a:buNone/>
            </a:pPr>
            <a:r>
              <a:rPr lang="it-IT" altLang="it-IT" sz="1800" dirty="0">
                <a:solidFill>
                  <a:schemeClr val="tx1"/>
                </a:solidFill>
                <a:latin typeface="Times New Roman" panose="02020603050405020304" pitchFamily="18" charset="0"/>
                <a:cs typeface="Times New Roman" panose="02020603050405020304" pitchFamily="18" charset="0"/>
              </a:rPr>
              <a:t>di alcuni comuni dell’hinterland milanese</a:t>
            </a:r>
          </a:p>
          <a:p>
            <a:pPr eaLnBrk="1" hangingPunct="1">
              <a:lnSpc>
                <a:spcPct val="90000"/>
              </a:lnSpc>
              <a:spcBef>
                <a:spcPct val="0"/>
              </a:spcBef>
              <a:buFont typeface="Cambria" panose="02040503050406030204" pitchFamily="18" charset="0"/>
              <a:buNone/>
            </a:pPr>
            <a:r>
              <a:rPr lang="it-IT" altLang="it-IT" sz="1600" dirty="0">
                <a:solidFill>
                  <a:schemeClr val="tx1"/>
                </a:solidFill>
                <a:latin typeface="Times New Roman" panose="02020603050405020304" pitchFamily="18" charset="0"/>
                <a:cs typeface="Times New Roman" panose="02020603050405020304" pitchFamily="18" charset="0"/>
              </a:rPr>
              <a:t>(</a:t>
            </a:r>
            <a:r>
              <a:rPr lang="it-IT" altLang="it-IT" sz="1600" i="1" dirty="0">
                <a:solidFill>
                  <a:schemeClr val="tx1"/>
                </a:solidFill>
                <a:latin typeface="Times New Roman" panose="02020603050405020304" pitchFamily="18" charset="0"/>
                <a:cs typeface="Times New Roman" panose="02020603050405020304" pitchFamily="18" charset="0"/>
              </a:rPr>
              <a:t>San Donato Milanese, San Giuliano Milanese, Peschiera Borromeo</a:t>
            </a:r>
            <a:r>
              <a:rPr lang="it-IT" altLang="it-IT" sz="1600" dirty="0">
                <a:solidFill>
                  <a:schemeClr val="tx1"/>
                </a:solidFill>
                <a:latin typeface="Times New Roman" panose="02020603050405020304" pitchFamily="18" charset="0"/>
                <a:cs typeface="Times New Roman" panose="02020603050405020304" pitchFamily="18" charset="0"/>
              </a:rPr>
              <a:t>)</a:t>
            </a:r>
          </a:p>
        </p:txBody>
      </p:sp>
      <p:sp>
        <p:nvSpPr>
          <p:cNvPr id="3" name="CasellaDiTesto 2"/>
          <p:cNvSpPr txBox="1"/>
          <p:nvPr/>
        </p:nvSpPr>
        <p:spPr>
          <a:xfrm>
            <a:off x="2097087" y="2947265"/>
            <a:ext cx="7997825" cy="646331"/>
          </a:xfrm>
          <a:prstGeom prst="rect">
            <a:avLst/>
          </a:prstGeom>
          <a:solidFill>
            <a:schemeClr val="accent6">
              <a:lumMod val="20000"/>
              <a:lumOff val="80000"/>
            </a:schemeClr>
          </a:solidFill>
        </p:spPr>
        <p:txBody>
          <a:bodyPr>
            <a:spAutoFit/>
          </a:bodyPr>
          <a:lstStyle/>
          <a:p>
            <a:pPr algn="ctr">
              <a:defRPr/>
            </a:pPr>
            <a:r>
              <a:rPr lang="it-IT" sz="2000" b="1" dirty="0">
                <a:latin typeface="Times New Roman" panose="02020603050405020304" pitchFamily="18" charset="0"/>
                <a:cs typeface="Times New Roman" panose="02020603050405020304" pitchFamily="18" charset="0"/>
              </a:rPr>
              <a:t>SONO STATI SOTTOPOSTI A MISURAZIONE DIRETTA </a:t>
            </a:r>
          </a:p>
          <a:p>
            <a:pPr algn="ctr">
              <a:defRPr/>
            </a:pPr>
            <a:r>
              <a:rPr lang="it-IT" sz="1600" b="1" dirty="0">
                <a:latin typeface="Times New Roman" panose="02020603050405020304" pitchFamily="18" charset="0"/>
                <a:cs typeface="Times New Roman" panose="02020603050405020304" pitchFamily="18" charset="0"/>
              </a:rPr>
              <a:t>prima, durante e alla fine dell’intervento</a:t>
            </a:r>
          </a:p>
        </p:txBody>
      </p:sp>
      <p:pic>
        <p:nvPicPr>
          <p:cNvPr id="15370" name="Picture 2"/>
          <p:cNvPicPr>
            <a:picLocks noChangeAspect="1" noChangeArrowheads="1"/>
          </p:cNvPicPr>
          <p:nvPr/>
        </p:nvPicPr>
        <p:blipFill>
          <a:blip r:embed="rId2">
            <a:extLst>
              <a:ext uri="{28A0092B-C50C-407E-A947-70E740481C1C}">
                <a14:useLocalDpi xmlns:a14="http://schemas.microsoft.com/office/drawing/2010/main" val="0"/>
              </a:ext>
            </a:extLst>
          </a:blip>
          <a:srcRect l="16518"/>
          <a:stretch>
            <a:fillRect/>
          </a:stretch>
        </p:blipFill>
        <p:spPr bwMode="auto">
          <a:xfrm>
            <a:off x="1797050" y="5453063"/>
            <a:ext cx="1587500" cy="576262"/>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l="16518"/>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153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1" y="4198939"/>
            <a:ext cx="1127125" cy="1127125"/>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5373" name="CasellaDiTesto 3"/>
          <p:cNvSpPr txBox="1">
            <a:spLocks noChangeArrowheads="1"/>
          </p:cNvSpPr>
          <p:nvPr/>
        </p:nvSpPr>
        <p:spPr bwMode="auto">
          <a:xfrm>
            <a:off x="3515476" y="3929201"/>
            <a:ext cx="323056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Cambria" pitchFamily="18" charset="0"/>
                <a:ea typeface="MS Gothic" pitchFamily="49" charset="-128"/>
              </a:defRPr>
            </a:lvl1pPr>
            <a:lvl2pPr marL="742950" indent="-285750" eaLnBrk="0" hangingPunct="0">
              <a:defRPr>
                <a:solidFill>
                  <a:schemeClr val="bg1"/>
                </a:solidFill>
                <a:latin typeface="Cambria" pitchFamily="18" charset="0"/>
                <a:ea typeface="MS Gothic" pitchFamily="49" charset="-128"/>
              </a:defRPr>
            </a:lvl2pPr>
            <a:lvl3pPr marL="1143000" indent="-228600" eaLnBrk="0" hangingPunct="0">
              <a:defRPr>
                <a:solidFill>
                  <a:schemeClr val="bg1"/>
                </a:solidFill>
                <a:latin typeface="Cambria" pitchFamily="18" charset="0"/>
                <a:ea typeface="MS Gothic" pitchFamily="49" charset="-128"/>
              </a:defRPr>
            </a:lvl3pPr>
            <a:lvl4pPr marL="1600200" indent="-228600" eaLnBrk="0" hangingPunct="0">
              <a:defRPr>
                <a:solidFill>
                  <a:schemeClr val="bg1"/>
                </a:solidFill>
                <a:latin typeface="Cambria" pitchFamily="18" charset="0"/>
                <a:ea typeface="MS Gothic" pitchFamily="49" charset="-128"/>
              </a:defRPr>
            </a:lvl4pPr>
            <a:lvl5pPr marL="2057400" indent="-228600" eaLnBrk="0" hangingPunct="0">
              <a:defRPr>
                <a:solidFill>
                  <a:schemeClr val="bg1"/>
                </a:solidFill>
                <a:latin typeface="Cambria" pitchFamily="18" charset="0"/>
                <a:ea typeface="MS Gothic" pitchFamily="49" charset="-128"/>
              </a:defRPr>
            </a:lvl5pPr>
            <a:lvl6pPr marL="2514600" indent="-228600" defTabSz="449263" eaLnBrk="0" fontAlgn="base" hangingPunct="0">
              <a:lnSpc>
                <a:spcPct val="90000"/>
              </a:lnSpc>
              <a:spcBef>
                <a:spcPct val="0"/>
              </a:spcBef>
              <a:spcAft>
                <a:spcPct val="0"/>
              </a:spcAft>
              <a:buClr>
                <a:srgbClr val="000000"/>
              </a:buClr>
              <a:buSzPct val="100000"/>
              <a:buFont typeface="Cambria" pitchFamily="18" charset="0"/>
              <a:defRPr>
                <a:solidFill>
                  <a:schemeClr val="bg1"/>
                </a:solidFill>
                <a:latin typeface="Cambria" pitchFamily="18" charset="0"/>
                <a:ea typeface="MS Gothic" pitchFamily="49" charset="-128"/>
              </a:defRPr>
            </a:lvl6pPr>
            <a:lvl7pPr marL="2971800" indent="-228600" defTabSz="449263" eaLnBrk="0" fontAlgn="base" hangingPunct="0">
              <a:lnSpc>
                <a:spcPct val="90000"/>
              </a:lnSpc>
              <a:spcBef>
                <a:spcPct val="0"/>
              </a:spcBef>
              <a:spcAft>
                <a:spcPct val="0"/>
              </a:spcAft>
              <a:buClr>
                <a:srgbClr val="000000"/>
              </a:buClr>
              <a:buSzPct val="100000"/>
              <a:buFont typeface="Cambria" pitchFamily="18" charset="0"/>
              <a:defRPr>
                <a:solidFill>
                  <a:schemeClr val="bg1"/>
                </a:solidFill>
                <a:latin typeface="Cambria" pitchFamily="18" charset="0"/>
                <a:ea typeface="MS Gothic" pitchFamily="49" charset="-128"/>
              </a:defRPr>
            </a:lvl7pPr>
            <a:lvl8pPr marL="3429000" indent="-228600" defTabSz="449263" eaLnBrk="0" fontAlgn="base" hangingPunct="0">
              <a:lnSpc>
                <a:spcPct val="90000"/>
              </a:lnSpc>
              <a:spcBef>
                <a:spcPct val="0"/>
              </a:spcBef>
              <a:spcAft>
                <a:spcPct val="0"/>
              </a:spcAft>
              <a:buClr>
                <a:srgbClr val="000000"/>
              </a:buClr>
              <a:buSzPct val="100000"/>
              <a:buFont typeface="Cambria" pitchFamily="18" charset="0"/>
              <a:defRPr>
                <a:solidFill>
                  <a:schemeClr val="bg1"/>
                </a:solidFill>
                <a:latin typeface="Cambria" pitchFamily="18" charset="0"/>
                <a:ea typeface="MS Gothic" pitchFamily="49" charset="-128"/>
              </a:defRPr>
            </a:lvl8pPr>
            <a:lvl9pPr marL="3886200" indent="-228600" defTabSz="449263" eaLnBrk="0" fontAlgn="base" hangingPunct="0">
              <a:lnSpc>
                <a:spcPct val="90000"/>
              </a:lnSpc>
              <a:spcBef>
                <a:spcPct val="0"/>
              </a:spcBef>
              <a:spcAft>
                <a:spcPct val="0"/>
              </a:spcAft>
              <a:buClr>
                <a:srgbClr val="000000"/>
              </a:buClr>
              <a:buSzPct val="100000"/>
              <a:buFont typeface="Cambria" pitchFamily="18" charset="0"/>
              <a:defRPr>
                <a:solidFill>
                  <a:schemeClr val="bg1"/>
                </a:solidFill>
                <a:latin typeface="Cambria" pitchFamily="18" charset="0"/>
                <a:ea typeface="MS Gothic" pitchFamily="49" charset="-128"/>
              </a:defRPr>
            </a:lvl9pPr>
          </a:lstStyle>
          <a:p>
            <a:pPr marL="342900" indent="-342900" eaLnBrk="1" hangingPunct="1">
              <a:buFont typeface="Wingdings" panose="05000000000000000000" pitchFamily="2" charset="2"/>
              <a:buChar char="ü"/>
              <a:defRPr/>
            </a:pPr>
            <a:r>
              <a:rPr lang="it-IT" altLang="it-IT" dirty="0">
                <a:solidFill>
                  <a:schemeClr val="tx1"/>
                </a:solidFill>
                <a:latin typeface="Times New Roman" panose="02020603050405020304" pitchFamily="18" charset="0"/>
                <a:cs typeface="Times New Roman" panose="02020603050405020304" pitchFamily="18" charset="0"/>
              </a:rPr>
              <a:t>Peso</a:t>
            </a:r>
          </a:p>
          <a:p>
            <a:pPr marL="171450" indent="-171450" eaLnBrk="1" hangingPunct="1">
              <a:buFont typeface="Wingdings" panose="05000000000000000000" pitchFamily="2" charset="2"/>
              <a:buChar char="ü"/>
              <a:defRPr/>
            </a:pPr>
            <a:endParaRPr lang="it-IT" altLang="it-IT" dirty="0">
              <a:solidFill>
                <a:schemeClr val="tx1"/>
              </a:solidFill>
              <a:latin typeface="Times New Roman" panose="02020603050405020304" pitchFamily="18" charset="0"/>
              <a:cs typeface="Times New Roman" panose="02020603050405020304" pitchFamily="18" charset="0"/>
            </a:endParaRPr>
          </a:p>
          <a:p>
            <a:pPr marL="342900" indent="-342900" eaLnBrk="1" hangingPunct="1">
              <a:buFont typeface="Wingdings" panose="05000000000000000000" pitchFamily="2" charset="2"/>
              <a:buChar char="ü"/>
              <a:defRPr/>
            </a:pPr>
            <a:r>
              <a:rPr lang="it-IT" altLang="it-IT" dirty="0">
                <a:solidFill>
                  <a:schemeClr val="tx1"/>
                </a:solidFill>
                <a:latin typeface="Times New Roman" panose="02020603050405020304" pitchFamily="18" charset="0"/>
                <a:cs typeface="Times New Roman" panose="02020603050405020304" pitchFamily="18" charset="0"/>
              </a:rPr>
              <a:t>Altezza</a:t>
            </a:r>
          </a:p>
          <a:p>
            <a:pPr marL="171450" indent="-171450" eaLnBrk="1" hangingPunct="1">
              <a:buFont typeface="Wingdings" panose="05000000000000000000" pitchFamily="2" charset="2"/>
              <a:buChar char="ü"/>
              <a:defRPr/>
            </a:pPr>
            <a:endParaRPr lang="it-IT" altLang="it-IT" dirty="0">
              <a:solidFill>
                <a:schemeClr val="tx1"/>
              </a:solidFill>
              <a:latin typeface="Times New Roman" panose="02020603050405020304" pitchFamily="18" charset="0"/>
              <a:cs typeface="Times New Roman" panose="02020603050405020304" pitchFamily="18" charset="0"/>
            </a:endParaRPr>
          </a:p>
          <a:p>
            <a:pPr marL="342900" indent="-342900" eaLnBrk="1" hangingPunct="1">
              <a:buFont typeface="Wingdings" panose="05000000000000000000" pitchFamily="2" charset="2"/>
              <a:buChar char="ü"/>
              <a:defRPr/>
            </a:pPr>
            <a:r>
              <a:rPr lang="it-IT" altLang="it-IT" dirty="0">
                <a:solidFill>
                  <a:schemeClr val="tx1"/>
                </a:solidFill>
                <a:latin typeface="Times New Roman" panose="02020603050405020304" pitchFamily="18" charset="0"/>
                <a:cs typeface="Times New Roman" panose="02020603050405020304" pitchFamily="18" charset="0"/>
              </a:rPr>
              <a:t>Circonferenza Addominale</a:t>
            </a:r>
          </a:p>
          <a:p>
            <a:pPr marL="171450" indent="-171450" eaLnBrk="1" hangingPunct="1">
              <a:buFont typeface="Wingdings" panose="05000000000000000000" pitchFamily="2" charset="2"/>
              <a:buChar char="ü"/>
              <a:defRPr/>
            </a:pPr>
            <a:endParaRPr lang="it-IT" altLang="it-IT" dirty="0">
              <a:solidFill>
                <a:schemeClr val="tx1"/>
              </a:solidFill>
              <a:latin typeface="Times New Roman" panose="02020603050405020304" pitchFamily="18" charset="0"/>
              <a:cs typeface="Times New Roman" panose="02020603050405020304" pitchFamily="18" charset="0"/>
            </a:endParaRPr>
          </a:p>
          <a:p>
            <a:pPr marL="342900" indent="-342900" eaLnBrk="1" hangingPunct="1">
              <a:buFont typeface="Wingdings" panose="05000000000000000000" pitchFamily="2" charset="2"/>
              <a:buChar char="ü"/>
              <a:defRPr/>
            </a:pPr>
            <a:r>
              <a:rPr lang="it-IT" altLang="it-IT" dirty="0">
                <a:solidFill>
                  <a:schemeClr val="tx1"/>
                </a:solidFill>
                <a:latin typeface="Times New Roman" panose="02020603050405020304" pitchFamily="18" charset="0"/>
                <a:cs typeface="Times New Roman" panose="02020603050405020304" pitchFamily="18" charset="0"/>
              </a:rPr>
              <a:t>Pressione arteriosa</a:t>
            </a:r>
          </a:p>
        </p:txBody>
      </p:sp>
      <p:pic>
        <p:nvPicPr>
          <p:cNvPr id="4" name="Picture 6">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4606" y="4052610"/>
            <a:ext cx="1487487" cy="2097087"/>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5374" name="CasellaDiTesto 17"/>
          <p:cNvSpPr txBox="1">
            <a:spLocks noChangeArrowheads="1"/>
          </p:cNvSpPr>
          <p:nvPr/>
        </p:nvSpPr>
        <p:spPr bwMode="auto">
          <a:xfrm>
            <a:off x="6341314" y="3964957"/>
            <a:ext cx="2646363"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110000"/>
              </a:lnSpc>
              <a:spcBef>
                <a:spcPts val="800"/>
              </a:spcBef>
              <a:buFont typeface="Arial" panose="020B0604020202020204" pitchFamily="34" charset="0"/>
              <a:buChar char="•"/>
              <a:defRPr sz="3200">
                <a:solidFill>
                  <a:srgbClr val="000000"/>
                </a:solidFill>
                <a:latin typeface="Calibri" panose="020F0502020204030204" pitchFamily="34"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libri" panose="020F0502020204030204" pitchFamily="34"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libri" panose="020F0502020204030204" pitchFamily="34"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9pPr>
          </a:lstStyle>
          <a:p>
            <a:pPr eaLnBrk="1" hangingPunct="1">
              <a:lnSpc>
                <a:spcPct val="90000"/>
              </a:lnSpc>
              <a:spcBef>
                <a:spcPct val="0"/>
              </a:spcBef>
              <a:buFont typeface="Wingdings" panose="05000000000000000000" pitchFamily="2" charset="2"/>
              <a:buChar char="ü"/>
            </a:pPr>
            <a:r>
              <a:rPr lang="it-IT" altLang="it-IT" sz="1800" dirty="0">
                <a:solidFill>
                  <a:schemeClr val="tx1"/>
                </a:solidFill>
                <a:latin typeface="Times New Roman" panose="02020603050405020304" pitchFamily="18" charset="0"/>
                <a:cs typeface="Times New Roman" panose="02020603050405020304" pitchFamily="18" charset="0"/>
              </a:rPr>
              <a:t>Questionario sulle abitudini alimentari e di movimento</a:t>
            </a:r>
          </a:p>
        </p:txBody>
      </p:sp>
      <p:pic>
        <p:nvPicPr>
          <p:cNvPr id="153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0439" y="1040527"/>
            <a:ext cx="1354137" cy="1144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p:cNvSpPr/>
          <p:nvPr/>
        </p:nvSpPr>
        <p:spPr>
          <a:xfrm>
            <a:off x="3789364" y="1148680"/>
            <a:ext cx="4572000" cy="707886"/>
          </a:xfrm>
          <a:prstGeom prst="rect">
            <a:avLst/>
          </a:prstGeom>
          <a:solidFill>
            <a:schemeClr val="accent6">
              <a:lumMod val="20000"/>
              <a:lumOff val="80000"/>
            </a:schemeClr>
          </a:solidFill>
        </p:spPr>
        <p:txBody>
          <a:bodyPr>
            <a:spAutoFit/>
          </a:bodyPr>
          <a:lstStyle/>
          <a:p>
            <a:pPr algn="ctr">
              <a:defRPr/>
            </a:pPr>
            <a:r>
              <a:rPr lang="it-IT" altLang="it-IT" sz="2000" b="1" dirty="0">
                <a:latin typeface="Times New Roman" panose="02020603050405020304" pitchFamily="18" charset="0"/>
                <a:cs typeface="Times New Roman" panose="02020603050405020304" pitchFamily="18" charset="0"/>
              </a:rPr>
              <a:t>Oltre 1400 studenti di età 11-15 anni appartenenti a 6 scuole medie </a:t>
            </a:r>
          </a:p>
        </p:txBody>
      </p:sp>
      <p:pic>
        <p:nvPicPr>
          <p:cNvPr id="19" name="Immagine 18"/>
          <p:cNvPicPr>
            <a:picLocks noChangeAspect="1"/>
          </p:cNvPicPr>
          <p:nvPr/>
        </p:nvPicPr>
        <p:blipFill>
          <a:blip r:embed="rId7"/>
          <a:stretch>
            <a:fillRect/>
          </a:stretch>
        </p:blipFill>
        <p:spPr>
          <a:xfrm>
            <a:off x="46996" y="99589"/>
            <a:ext cx="1679725" cy="522403"/>
          </a:xfrm>
          <a:prstGeom prst="rect">
            <a:avLst/>
          </a:prstGeom>
        </p:spPr>
      </p:pic>
      <p:pic>
        <p:nvPicPr>
          <p:cNvPr id="21" name="Picture 7" descr="Il Progetto E.A.T. alimenta la tua salute, con buon senso! - Scuola Maria  Ausiliatrice - San Donato Milanes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659" y="6265113"/>
            <a:ext cx="750199" cy="495480"/>
          </a:xfrm>
          <a:prstGeom prst="rect">
            <a:avLst/>
          </a:prstGeom>
          <a:noFill/>
          <a:extLst>
            <a:ext uri="{909E8E84-426E-40DD-AFC4-6F175D3DCCD1}">
              <a14:hiddenFill xmlns:a14="http://schemas.microsoft.com/office/drawing/2010/main">
                <a:solidFill>
                  <a:srgbClr val="FFFFFF"/>
                </a:solidFill>
              </a14:hiddenFill>
            </a:ext>
          </a:extLst>
        </p:spPr>
      </p:pic>
      <p:sp>
        <p:nvSpPr>
          <p:cNvPr id="22" name="Rettangolo 21"/>
          <p:cNvSpPr/>
          <p:nvPr/>
        </p:nvSpPr>
        <p:spPr>
          <a:xfrm>
            <a:off x="2245744" y="6521058"/>
            <a:ext cx="9946256" cy="200055"/>
          </a:xfrm>
          <a:prstGeom prst="rect">
            <a:avLst/>
          </a:prstGeom>
        </p:spPr>
        <p:txBody>
          <a:bodyPr wrap="square">
            <a:spAutoFit/>
          </a:bodyPr>
          <a:lstStyle/>
          <a:p>
            <a:pPr algn="r"/>
            <a:r>
              <a:rPr lang="it-IT" sz="700" dirty="0">
                <a:latin typeface="Times New Roman" panose="02020603050405020304" pitchFamily="18" charset="0"/>
                <a:cs typeface="Times New Roman" panose="02020603050405020304" pitchFamily="18" charset="0"/>
              </a:rPr>
              <a:t>Ermetici F, Zelaschi RF, Briganti S, et al. </a:t>
            </a:r>
            <a:r>
              <a:rPr lang="it-IT" sz="700" dirty="0" err="1">
                <a:latin typeface="Times New Roman" panose="02020603050405020304" pitchFamily="18" charset="0"/>
                <a:cs typeface="Times New Roman" panose="02020603050405020304" pitchFamily="18" charset="0"/>
              </a:rPr>
              <a:t>Association</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between</a:t>
            </a:r>
            <a:r>
              <a:rPr lang="it-IT" sz="700" dirty="0">
                <a:latin typeface="Times New Roman" panose="02020603050405020304" pitchFamily="18" charset="0"/>
                <a:cs typeface="Times New Roman" panose="02020603050405020304" pitchFamily="18" charset="0"/>
              </a:rPr>
              <a:t> a </a:t>
            </a:r>
            <a:r>
              <a:rPr lang="it-IT" sz="700" dirty="0" err="1">
                <a:latin typeface="Times New Roman" panose="02020603050405020304" pitchFamily="18" charset="0"/>
                <a:cs typeface="Times New Roman" panose="02020603050405020304" pitchFamily="18" charset="0"/>
              </a:rPr>
              <a:t>school-based</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intervention</a:t>
            </a:r>
            <a:r>
              <a:rPr lang="it-IT" sz="700" dirty="0">
                <a:latin typeface="Times New Roman" panose="02020603050405020304" pitchFamily="18" charset="0"/>
                <a:cs typeface="Times New Roman" panose="02020603050405020304" pitchFamily="18" charset="0"/>
              </a:rPr>
              <a:t> and </a:t>
            </a:r>
            <a:r>
              <a:rPr lang="it-IT" sz="700" dirty="0" err="1">
                <a:latin typeface="Times New Roman" panose="02020603050405020304" pitchFamily="18" charset="0"/>
                <a:cs typeface="Times New Roman" panose="02020603050405020304" pitchFamily="18" charset="0"/>
              </a:rPr>
              <a:t>adiposity</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outcomes</a:t>
            </a:r>
            <a:r>
              <a:rPr lang="it-IT" sz="700" dirty="0">
                <a:latin typeface="Times New Roman" panose="02020603050405020304" pitchFamily="18" charset="0"/>
                <a:cs typeface="Times New Roman" panose="02020603050405020304" pitchFamily="18" charset="0"/>
              </a:rPr>
              <a:t> in </a:t>
            </a:r>
            <a:r>
              <a:rPr lang="it-IT" sz="700" dirty="0" err="1">
                <a:latin typeface="Times New Roman" panose="02020603050405020304" pitchFamily="18" charset="0"/>
                <a:cs typeface="Times New Roman" panose="02020603050405020304" pitchFamily="18" charset="0"/>
              </a:rPr>
              <a:t>adolescents</a:t>
            </a:r>
            <a:r>
              <a:rPr lang="it-IT" sz="700" dirty="0">
                <a:latin typeface="Times New Roman" panose="02020603050405020304" pitchFamily="18" charset="0"/>
                <a:cs typeface="Times New Roman" panose="02020603050405020304" pitchFamily="18" charset="0"/>
              </a:rPr>
              <a:t>: The </a:t>
            </a:r>
            <a:r>
              <a:rPr lang="it-IT" sz="700" dirty="0" err="1">
                <a:latin typeface="Times New Roman" panose="02020603050405020304" pitchFamily="18" charset="0"/>
                <a:cs typeface="Times New Roman" panose="02020603050405020304" pitchFamily="18" charset="0"/>
              </a:rPr>
              <a:t>Italian</a:t>
            </a:r>
            <a:r>
              <a:rPr lang="it-IT" sz="700" dirty="0">
                <a:latin typeface="Times New Roman" panose="02020603050405020304" pitchFamily="18" charset="0"/>
                <a:cs typeface="Times New Roman" panose="02020603050405020304" pitchFamily="18" charset="0"/>
              </a:rPr>
              <a:t> "EAT" </a:t>
            </a:r>
            <a:r>
              <a:rPr lang="it-IT" sz="700" dirty="0" err="1">
                <a:latin typeface="Times New Roman" panose="02020603050405020304" pitchFamily="18" charset="0"/>
                <a:cs typeface="Times New Roman" panose="02020603050405020304" pitchFamily="18" charset="0"/>
              </a:rPr>
              <a:t>project</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Obesity</a:t>
            </a:r>
            <a:r>
              <a:rPr lang="it-IT" sz="700" dirty="0">
                <a:latin typeface="Times New Roman" panose="02020603050405020304" pitchFamily="18" charset="0"/>
                <a:cs typeface="Times New Roman" panose="02020603050405020304" pitchFamily="18" charset="0"/>
              </a:rPr>
              <a:t> (Silver Spring). 2016;24(3):687-695. doi:10.1002/oby.21365</a:t>
            </a:r>
          </a:p>
        </p:txBody>
      </p:sp>
    </p:spTree>
    <p:extLst>
      <p:ext uri="{BB962C8B-B14F-4D97-AF65-F5344CB8AC3E}">
        <p14:creationId xmlns:p14="http://schemas.microsoft.com/office/powerpoint/2010/main" val="2120174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contenuto 5"/>
          <p:cNvSpPr txBox="1">
            <a:spLocks/>
          </p:cNvSpPr>
          <p:nvPr/>
        </p:nvSpPr>
        <p:spPr>
          <a:xfrm>
            <a:off x="1497509" y="1153991"/>
            <a:ext cx="6968414" cy="3886200"/>
          </a:xfrm>
          <a:prstGeom prst="rect">
            <a:avLst/>
          </a:prstGeom>
        </p:spPr>
        <p:txBody>
          <a:bodyPr/>
          <a:lstStyle>
            <a:lvl1pPr marL="334963" indent="-334963" algn="l" defTabSz="449263" rtl="0" eaLnBrk="0" fontAlgn="base" hangingPunct="0">
              <a:lnSpc>
                <a:spcPct val="110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35013" indent="-277813" algn="l" defTabSz="449263" rtl="0" eaLnBrk="0" fontAlgn="base" hangingPunct="0">
              <a:lnSpc>
                <a:spcPct val="110000"/>
              </a:lnSpc>
              <a:spcBef>
                <a:spcPts val="700"/>
              </a:spcBef>
              <a:spcAft>
                <a:spcPct val="0"/>
              </a:spcAft>
              <a:buClr>
                <a:srgbClr val="000000"/>
              </a:buClr>
              <a:buSzPct val="100000"/>
              <a:buFont typeface="Arial" charset="0"/>
              <a:buChar char="–"/>
              <a:defRPr sz="2800">
                <a:solidFill>
                  <a:srgbClr val="000000"/>
                </a:solidFill>
                <a:latin typeface="+mn-lt"/>
                <a:ea typeface="+mn-ea"/>
              </a:defRPr>
            </a:lvl2pPr>
            <a:lvl3pPr marL="1143000" indent="-228600" algn="l" defTabSz="449263" rtl="0" eaLnBrk="0" fontAlgn="base" hangingPunct="0">
              <a:lnSpc>
                <a:spcPct val="110000"/>
              </a:lnSpc>
              <a:spcBef>
                <a:spcPts val="600"/>
              </a:spcBef>
              <a:spcAft>
                <a:spcPct val="0"/>
              </a:spcAft>
              <a:buClr>
                <a:srgbClr val="000000"/>
              </a:buClr>
              <a:buSzPct val="100000"/>
              <a:buFont typeface="Arial" charset="0"/>
              <a:buChar char="•"/>
              <a:defRPr sz="2400">
                <a:solidFill>
                  <a:srgbClr val="000000"/>
                </a:solidFill>
                <a:latin typeface="+mn-lt"/>
                <a:ea typeface="+mn-ea"/>
              </a:defRPr>
            </a:lvl3pPr>
            <a:lvl4pPr marL="1600200" indent="-228600" algn="l" defTabSz="449263" rtl="0"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4pPr>
            <a:lvl5pPr marL="2057400" indent="-228600" algn="l" defTabSz="449263" rtl="0"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5pPr>
            <a:lvl6pPr marL="25146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algn="just">
              <a:lnSpc>
                <a:spcPct val="150000"/>
              </a:lnSpc>
              <a:spcBef>
                <a:spcPts val="600"/>
              </a:spcBef>
              <a:spcAft>
                <a:spcPts val="600"/>
              </a:spcAft>
              <a:buFont typeface="Wingdings" pitchFamily="2" charset="2"/>
              <a:buChar char="ü"/>
              <a:defRPr/>
            </a:pPr>
            <a:r>
              <a:rPr lang="it-IT" altLang="it-IT" sz="1800" kern="0" dirty="0">
                <a:latin typeface="Times New Roman" panose="02020603050405020304" pitchFamily="18" charset="0"/>
                <a:cs typeface="Times New Roman" panose="02020603050405020304" pitchFamily="18" charset="0"/>
              </a:rPr>
              <a:t>16 lezioni interattive in classe </a:t>
            </a:r>
            <a:r>
              <a:rPr lang="it-IT" sz="1800" dirty="0">
                <a:latin typeface="Times New Roman" panose="02020603050405020304" pitchFamily="18" charset="0"/>
                <a:cs typeface="Times New Roman" panose="02020603050405020304" pitchFamily="18" charset="0"/>
              </a:rPr>
              <a:t>di promozione della salute tenute da esperti nutrizionisti</a:t>
            </a:r>
            <a:r>
              <a:rPr lang="it-IT" altLang="it-IT" sz="1800" kern="0" dirty="0">
                <a:latin typeface="Times New Roman" panose="02020603050405020304" pitchFamily="18" charset="0"/>
                <a:cs typeface="Times New Roman" panose="02020603050405020304" pitchFamily="18" charset="0"/>
              </a:rPr>
              <a:t>                                                    </a:t>
            </a:r>
          </a:p>
          <a:p>
            <a:pPr algn="just">
              <a:lnSpc>
                <a:spcPct val="150000"/>
              </a:lnSpc>
              <a:spcBef>
                <a:spcPts val="600"/>
              </a:spcBef>
              <a:spcAft>
                <a:spcPts val="600"/>
              </a:spcAft>
              <a:buFont typeface="Wingdings" pitchFamily="2" charset="2"/>
              <a:buChar char="ü"/>
              <a:defRPr/>
            </a:pPr>
            <a:r>
              <a:rPr lang="it-IT" altLang="it-IT" sz="1800" kern="0" dirty="0">
                <a:latin typeface="Times New Roman" panose="02020603050405020304" pitchFamily="18" charset="0"/>
                <a:cs typeface="Times New Roman" panose="02020603050405020304" pitchFamily="18" charset="0"/>
              </a:rPr>
              <a:t>Libro di testo (uno strumento utile  per coinvolgere anche le famiglie)</a:t>
            </a:r>
          </a:p>
          <a:p>
            <a:pPr algn="just">
              <a:lnSpc>
                <a:spcPct val="150000"/>
              </a:lnSpc>
              <a:spcBef>
                <a:spcPts val="600"/>
              </a:spcBef>
              <a:spcAft>
                <a:spcPts val="600"/>
              </a:spcAft>
              <a:buFont typeface="Wingdings" pitchFamily="2" charset="2"/>
              <a:buChar char="ü"/>
              <a:defRPr/>
            </a:pPr>
            <a:r>
              <a:rPr lang="it-IT" altLang="it-IT" sz="1800" kern="0" dirty="0">
                <a:latin typeface="Times New Roman" panose="02020603050405020304" pitchFamily="18" charset="0"/>
                <a:cs typeface="Times New Roman" panose="02020603050405020304" pitchFamily="18" charset="0"/>
              </a:rPr>
              <a:t>SMS (inviati in modo automatizzato agli studenti e ai loro genitori                    3 volte a settimana)</a:t>
            </a:r>
          </a:p>
          <a:p>
            <a:pPr algn="just">
              <a:lnSpc>
                <a:spcPct val="150000"/>
              </a:lnSpc>
              <a:spcBef>
                <a:spcPts val="600"/>
              </a:spcBef>
              <a:spcAft>
                <a:spcPts val="600"/>
              </a:spcAft>
              <a:buFont typeface="Wingdings" pitchFamily="2" charset="2"/>
              <a:buChar char="ü"/>
              <a:defRPr/>
            </a:pPr>
            <a:r>
              <a:rPr lang="it-IT" altLang="it-IT" sz="1800" kern="0" dirty="0">
                <a:latin typeface="Times New Roman" panose="02020603050405020304" pitchFamily="18" charset="0"/>
                <a:cs typeface="Times New Roman" panose="02020603050405020304" pitchFamily="18" charset="0"/>
              </a:rPr>
              <a:t>Pedometro (per stimolare il movimento a 10.000 passi al giorno)</a:t>
            </a:r>
          </a:p>
          <a:p>
            <a:pPr algn="just">
              <a:lnSpc>
                <a:spcPct val="150000"/>
              </a:lnSpc>
              <a:spcBef>
                <a:spcPts val="600"/>
              </a:spcBef>
              <a:spcAft>
                <a:spcPts val="600"/>
              </a:spcAft>
              <a:buFont typeface="Wingdings" pitchFamily="2" charset="2"/>
              <a:buChar char="ü"/>
              <a:defRPr/>
            </a:pPr>
            <a:r>
              <a:rPr lang="it-IT" altLang="it-IT" sz="1800" kern="0" dirty="0">
                <a:latin typeface="Times New Roman" panose="02020603050405020304" pitchFamily="18" charset="0"/>
                <a:cs typeface="Times New Roman" panose="02020603050405020304" pitchFamily="18" charset="0"/>
              </a:rPr>
              <a:t>Borraccia (per stimolare il consumo di acqua)</a:t>
            </a:r>
          </a:p>
          <a:p>
            <a:pPr algn="just">
              <a:lnSpc>
                <a:spcPct val="150000"/>
              </a:lnSpc>
              <a:spcBef>
                <a:spcPts val="600"/>
              </a:spcBef>
              <a:spcAft>
                <a:spcPts val="600"/>
              </a:spcAft>
              <a:buFont typeface="Wingdings" pitchFamily="2" charset="2"/>
              <a:buChar char="ü"/>
              <a:defRPr/>
            </a:pPr>
            <a:r>
              <a:rPr lang="it-IT" altLang="it-IT" sz="1800" kern="0" dirty="0">
                <a:latin typeface="Times New Roman" panose="02020603050405020304" pitchFamily="18" charset="0"/>
                <a:cs typeface="Times New Roman" panose="02020603050405020304" pitchFamily="18" charset="0"/>
              </a:rPr>
              <a:t>Social network (pagina </a:t>
            </a:r>
            <a:r>
              <a:rPr lang="it-IT" altLang="it-IT" sz="1800" kern="0" dirty="0" err="1">
                <a:latin typeface="Times New Roman" panose="02020603050405020304" pitchFamily="18" charset="0"/>
                <a:cs typeface="Times New Roman" panose="02020603050405020304" pitchFamily="18" charset="0"/>
              </a:rPr>
              <a:t>Facebook</a:t>
            </a:r>
            <a:r>
              <a:rPr lang="it-IT" altLang="it-IT" sz="1800" kern="0" dirty="0">
                <a:latin typeface="Times New Roman" panose="02020603050405020304" pitchFamily="18" charset="0"/>
                <a:cs typeface="Times New Roman" panose="02020603050405020304" pitchFamily="18" charset="0"/>
              </a:rPr>
              <a:t>)</a:t>
            </a:r>
          </a:p>
          <a:p>
            <a:pPr algn="just">
              <a:lnSpc>
                <a:spcPct val="100000"/>
              </a:lnSpc>
              <a:spcBef>
                <a:spcPts val="600"/>
              </a:spcBef>
              <a:spcAft>
                <a:spcPts val="600"/>
              </a:spcAft>
              <a:buFont typeface="Wingdings" pitchFamily="2" charset="2"/>
              <a:buChar char="ü"/>
              <a:defRPr/>
            </a:pPr>
            <a:r>
              <a:rPr lang="it-IT" altLang="it-IT" sz="1800" kern="0" dirty="0">
                <a:latin typeface="Times New Roman" panose="02020603050405020304" pitchFamily="18" charset="0"/>
                <a:cs typeface="Times New Roman" panose="02020603050405020304" pitchFamily="18" charset="0"/>
              </a:rPr>
              <a:t>Cambiamenti nell’ambiente scolastico Distributori automatici alternativi con cibo e bevande sane di produzione locale, poster educativi con messaggi di promozione della salute)</a:t>
            </a:r>
          </a:p>
          <a:p>
            <a:pPr>
              <a:lnSpc>
                <a:spcPct val="150000"/>
              </a:lnSpc>
              <a:spcBef>
                <a:spcPts val="0"/>
              </a:spcBef>
              <a:spcAft>
                <a:spcPts val="0"/>
              </a:spcAft>
              <a:buFont typeface="Wingdings" pitchFamily="2" charset="2"/>
              <a:buChar char="ü"/>
              <a:defRPr/>
            </a:pPr>
            <a:endParaRPr lang="it-IT" altLang="it-IT" sz="1800" kern="0" dirty="0">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Wingdings" pitchFamily="2" charset="2"/>
              <a:buChar char="ü"/>
              <a:defRPr/>
            </a:pPr>
            <a:endParaRPr lang="it-IT" altLang="it-IT" sz="1800" kern="0" dirty="0">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Wingdings" pitchFamily="2" charset="2"/>
              <a:buChar char="ü"/>
              <a:defRPr/>
            </a:pPr>
            <a:endParaRPr lang="it-IT" altLang="it-IT" sz="1800" kern="0" dirty="0">
              <a:latin typeface="Times New Roman" panose="02020603050405020304" pitchFamily="18" charset="0"/>
              <a:cs typeface="Times New Roman" panose="02020603050405020304" pitchFamily="18" charset="0"/>
            </a:endParaRPr>
          </a:p>
        </p:txBody>
      </p:sp>
      <p:sp>
        <p:nvSpPr>
          <p:cNvPr id="17416" name="Parentesi graffa chiusa 1"/>
          <p:cNvSpPr>
            <a:spLocks/>
          </p:cNvSpPr>
          <p:nvPr/>
        </p:nvSpPr>
        <p:spPr bwMode="auto">
          <a:xfrm>
            <a:off x="8364266" y="1149919"/>
            <a:ext cx="682625" cy="5115194"/>
          </a:xfrm>
          <a:prstGeom prst="rightBrace">
            <a:avLst>
              <a:gd name="adj1" fmla="val 8329"/>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ts val="800"/>
              </a:spcBef>
              <a:buFont typeface="Arial" panose="020B0604020202020204" pitchFamily="34" charset="0"/>
              <a:buChar char="•"/>
              <a:defRPr sz="3200">
                <a:solidFill>
                  <a:srgbClr val="000000"/>
                </a:solidFill>
                <a:latin typeface="Calibri" panose="020F0502020204030204" pitchFamily="34"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libri" panose="020F0502020204030204" pitchFamily="34"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libri" panose="020F0502020204030204" pitchFamily="34"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9pPr>
          </a:lstStyle>
          <a:p>
            <a:pPr eaLnBrk="1" hangingPunct="1">
              <a:lnSpc>
                <a:spcPct val="90000"/>
              </a:lnSpc>
              <a:spcBef>
                <a:spcPct val="0"/>
              </a:spcBef>
              <a:buFont typeface="Cambria" panose="02040503050406030204" pitchFamily="18" charset="0"/>
              <a:buNone/>
            </a:pPr>
            <a:endParaRPr lang="it-IT" altLang="it-IT" sz="1800">
              <a:solidFill>
                <a:schemeClr val="bg1"/>
              </a:solidFill>
              <a:latin typeface="Times New Roman" panose="02020603050405020304" pitchFamily="18" charset="0"/>
              <a:cs typeface="Times New Roman" panose="02020603050405020304" pitchFamily="18" charset="0"/>
            </a:endParaRPr>
          </a:p>
        </p:txBody>
      </p:sp>
      <p:sp>
        <p:nvSpPr>
          <p:cNvPr id="17417" name="CasellaDiTesto 2"/>
          <p:cNvSpPr txBox="1">
            <a:spLocks noChangeArrowheads="1"/>
          </p:cNvSpPr>
          <p:nvPr/>
        </p:nvSpPr>
        <p:spPr bwMode="auto">
          <a:xfrm>
            <a:off x="9046891" y="2890060"/>
            <a:ext cx="307998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0000"/>
              </a:lnSpc>
              <a:spcBef>
                <a:spcPts val="800"/>
              </a:spcBef>
              <a:buFont typeface="Arial" panose="020B0604020202020204" pitchFamily="34" charset="0"/>
              <a:buChar char="•"/>
              <a:defRPr sz="3200">
                <a:solidFill>
                  <a:srgbClr val="000000"/>
                </a:solidFill>
                <a:latin typeface="Calibri" panose="020F0502020204030204" pitchFamily="34"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libri" panose="020F0502020204030204" pitchFamily="34"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libri" panose="020F0502020204030204" pitchFamily="34"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9pPr>
          </a:lstStyle>
          <a:p>
            <a:pPr eaLnBrk="1" hangingPunct="1">
              <a:lnSpc>
                <a:spcPct val="100000"/>
              </a:lnSpc>
              <a:spcBef>
                <a:spcPct val="0"/>
              </a:spcBef>
              <a:buFont typeface="Cambria" panose="02040503050406030204" pitchFamily="18" charset="0"/>
              <a:buNone/>
            </a:pPr>
            <a:r>
              <a:rPr lang="it-IT" altLang="it-IT" sz="2000" b="1" dirty="0">
                <a:solidFill>
                  <a:schemeClr val="tx1"/>
                </a:solidFill>
                <a:latin typeface="Times New Roman" panose="02020603050405020304" pitchFamily="18" charset="0"/>
                <a:cs typeface="Times New Roman" panose="02020603050405020304" pitchFamily="18" charset="0"/>
              </a:rPr>
              <a:t>PROMOZIONE DELLA SANA ALIMENTAZIONE E DELL’ESERCIZIO FISICO</a:t>
            </a:r>
          </a:p>
        </p:txBody>
      </p:sp>
      <p:sp>
        <p:nvSpPr>
          <p:cNvPr id="17419" name="CasellaDiTesto 5"/>
          <p:cNvSpPr txBox="1">
            <a:spLocks noChangeArrowheads="1"/>
          </p:cNvSpPr>
          <p:nvPr/>
        </p:nvSpPr>
        <p:spPr bwMode="auto">
          <a:xfrm>
            <a:off x="2533650" y="360790"/>
            <a:ext cx="7124700" cy="57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panose="020B0604020202020204" pitchFamily="34" charset="0"/>
              <a:buChar char="•"/>
              <a:defRPr sz="3200">
                <a:solidFill>
                  <a:srgbClr val="000000"/>
                </a:solidFill>
                <a:latin typeface="Calibri" panose="020F0502020204030204" pitchFamily="34"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libri" panose="020F0502020204030204" pitchFamily="34"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libri" panose="020F0502020204030204" pitchFamily="34"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9pPr>
          </a:lstStyle>
          <a:p>
            <a:pPr algn="ctr" eaLnBrk="1" hangingPunct="1">
              <a:lnSpc>
                <a:spcPct val="150000"/>
              </a:lnSpc>
              <a:spcBef>
                <a:spcPct val="0"/>
              </a:spcBef>
              <a:buFont typeface="Cambria" panose="02040503050406030204" pitchFamily="18" charset="0"/>
              <a:buNone/>
            </a:pPr>
            <a:r>
              <a:rPr lang="it-IT" altLang="it-IT" sz="2400" b="1" dirty="0">
                <a:solidFill>
                  <a:schemeClr val="tx1"/>
                </a:solidFill>
                <a:latin typeface="Times New Roman" panose="02020603050405020304" pitchFamily="18" charset="0"/>
                <a:cs typeface="Times New Roman" panose="02020603050405020304" pitchFamily="18" charset="0"/>
              </a:rPr>
              <a:t>STRUMENTI DI RINFORZO INDIVIDUALI</a:t>
            </a:r>
          </a:p>
        </p:txBody>
      </p:sp>
      <p:pic>
        <p:nvPicPr>
          <p:cNvPr id="13" name="Immagine 12"/>
          <p:cNvPicPr>
            <a:picLocks noChangeAspect="1"/>
          </p:cNvPicPr>
          <p:nvPr/>
        </p:nvPicPr>
        <p:blipFill>
          <a:blip r:embed="rId2"/>
          <a:stretch>
            <a:fillRect/>
          </a:stretch>
        </p:blipFill>
        <p:spPr>
          <a:xfrm>
            <a:off x="46996" y="99589"/>
            <a:ext cx="1679725" cy="522403"/>
          </a:xfrm>
          <a:prstGeom prst="rect">
            <a:avLst/>
          </a:prstGeom>
        </p:spPr>
      </p:pic>
      <p:sp>
        <p:nvSpPr>
          <p:cNvPr id="15" name="Rettangolo 14"/>
          <p:cNvSpPr/>
          <p:nvPr/>
        </p:nvSpPr>
        <p:spPr>
          <a:xfrm>
            <a:off x="2245744" y="6521058"/>
            <a:ext cx="9946256" cy="200055"/>
          </a:xfrm>
          <a:prstGeom prst="rect">
            <a:avLst/>
          </a:prstGeom>
        </p:spPr>
        <p:txBody>
          <a:bodyPr wrap="square">
            <a:spAutoFit/>
          </a:bodyPr>
          <a:lstStyle/>
          <a:p>
            <a:pPr algn="r"/>
            <a:r>
              <a:rPr lang="it-IT" sz="700" dirty="0">
                <a:latin typeface="Times New Roman" panose="02020603050405020304" pitchFamily="18" charset="0"/>
                <a:cs typeface="Times New Roman" panose="02020603050405020304" pitchFamily="18" charset="0"/>
              </a:rPr>
              <a:t>Ermetici F, Zelaschi RF, Briganti S, et al. </a:t>
            </a:r>
            <a:r>
              <a:rPr lang="it-IT" sz="700" dirty="0" err="1">
                <a:latin typeface="Times New Roman" panose="02020603050405020304" pitchFamily="18" charset="0"/>
                <a:cs typeface="Times New Roman" panose="02020603050405020304" pitchFamily="18" charset="0"/>
              </a:rPr>
              <a:t>Association</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between</a:t>
            </a:r>
            <a:r>
              <a:rPr lang="it-IT" sz="700" dirty="0">
                <a:latin typeface="Times New Roman" panose="02020603050405020304" pitchFamily="18" charset="0"/>
                <a:cs typeface="Times New Roman" panose="02020603050405020304" pitchFamily="18" charset="0"/>
              </a:rPr>
              <a:t> a </a:t>
            </a:r>
            <a:r>
              <a:rPr lang="it-IT" sz="700" dirty="0" err="1">
                <a:latin typeface="Times New Roman" panose="02020603050405020304" pitchFamily="18" charset="0"/>
                <a:cs typeface="Times New Roman" panose="02020603050405020304" pitchFamily="18" charset="0"/>
              </a:rPr>
              <a:t>school-based</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intervention</a:t>
            </a:r>
            <a:r>
              <a:rPr lang="it-IT" sz="700" dirty="0">
                <a:latin typeface="Times New Roman" panose="02020603050405020304" pitchFamily="18" charset="0"/>
                <a:cs typeface="Times New Roman" panose="02020603050405020304" pitchFamily="18" charset="0"/>
              </a:rPr>
              <a:t> and </a:t>
            </a:r>
            <a:r>
              <a:rPr lang="it-IT" sz="700" dirty="0" err="1">
                <a:latin typeface="Times New Roman" panose="02020603050405020304" pitchFamily="18" charset="0"/>
                <a:cs typeface="Times New Roman" panose="02020603050405020304" pitchFamily="18" charset="0"/>
              </a:rPr>
              <a:t>adiposity</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outcomes</a:t>
            </a:r>
            <a:r>
              <a:rPr lang="it-IT" sz="700" dirty="0">
                <a:latin typeface="Times New Roman" panose="02020603050405020304" pitchFamily="18" charset="0"/>
                <a:cs typeface="Times New Roman" panose="02020603050405020304" pitchFamily="18" charset="0"/>
              </a:rPr>
              <a:t> in </a:t>
            </a:r>
            <a:r>
              <a:rPr lang="it-IT" sz="700" dirty="0" err="1">
                <a:latin typeface="Times New Roman" panose="02020603050405020304" pitchFamily="18" charset="0"/>
                <a:cs typeface="Times New Roman" panose="02020603050405020304" pitchFamily="18" charset="0"/>
              </a:rPr>
              <a:t>adolescents</a:t>
            </a:r>
            <a:r>
              <a:rPr lang="it-IT" sz="700" dirty="0">
                <a:latin typeface="Times New Roman" panose="02020603050405020304" pitchFamily="18" charset="0"/>
                <a:cs typeface="Times New Roman" panose="02020603050405020304" pitchFamily="18" charset="0"/>
              </a:rPr>
              <a:t>: The </a:t>
            </a:r>
            <a:r>
              <a:rPr lang="it-IT" sz="700" dirty="0" err="1">
                <a:latin typeface="Times New Roman" panose="02020603050405020304" pitchFamily="18" charset="0"/>
                <a:cs typeface="Times New Roman" panose="02020603050405020304" pitchFamily="18" charset="0"/>
              </a:rPr>
              <a:t>Italian</a:t>
            </a:r>
            <a:r>
              <a:rPr lang="it-IT" sz="700" dirty="0">
                <a:latin typeface="Times New Roman" panose="02020603050405020304" pitchFamily="18" charset="0"/>
                <a:cs typeface="Times New Roman" panose="02020603050405020304" pitchFamily="18" charset="0"/>
              </a:rPr>
              <a:t> "EAT" </a:t>
            </a:r>
            <a:r>
              <a:rPr lang="it-IT" sz="700" dirty="0" err="1">
                <a:latin typeface="Times New Roman" panose="02020603050405020304" pitchFamily="18" charset="0"/>
                <a:cs typeface="Times New Roman" panose="02020603050405020304" pitchFamily="18" charset="0"/>
              </a:rPr>
              <a:t>project</a:t>
            </a:r>
            <a:r>
              <a:rPr lang="it-IT" sz="700" dirty="0">
                <a:latin typeface="Times New Roman" panose="02020603050405020304" pitchFamily="18" charset="0"/>
                <a:cs typeface="Times New Roman" panose="02020603050405020304" pitchFamily="18" charset="0"/>
              </a:rPr>
              <a:t>. </a:t>
            </a:r>
            <a:r>
              <a:rPr lang="it-IT" sz="700" dirty="0" err="1">
                <a:latin typeface="Times New Roman" panose="02020603050405020304" pitchFamily="18" charset="0"/>
                <a:cs typeface="Times New Roman" panose="02020603050405020304" pitchFamily="18" charset="0"/>
              </a:rPr>
              <a:t>Obesity</a:t>
            </a:r>
            <a:r>
              <a:rPr lang="it-IT" sz="700" dirty="0">
                <a:latin typeface="Times New Roman" panose="02020603050405020304" pitchFamily="18" charset="0"/>
                <a:cs typeface="Times New Roman" panose="02020603050405020304" pitchFamily="18" charset="0"/>
              </a:rPr>
              <a:t> (Silver Spring). 2016;24(3):687-695. doi:10.1002/oby.21365</a:t>
            </a:r>
          </a:p>
        </p:txBody>
      </p:sp>
      <p:pic>
        <p:nvPicPr>
          <p:cNvPr id="2" name="Immagine 1"/>
          <p:cNvPicPr>
            <a:picLocks noChangeAspect="1"/>
          </p:cNvPicPr>
          <p:nvPr/>
        </p:nvPicPr>
        <p:blipFill>
          <a:blip r:embed="rId3"/>
          <a:stretch>
            <a:fillRect/>
          </a:stretch>
        </p:blipFill>
        <p:spPr>
          <a:xfrm>
            <a:off x="636176" y="957663"/>
            <a:ext cx="807711" cy="1144257"/>
          </a:xfrm>
          <a:prstGeom prst="rect">
            <a:avLst/>
          </a:prstGeom>
        </p:spPr>
      </p:pic>
      <p:pic>
        <p:nvPicPr>
          <p:cNvPr id="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01" y="2599889"/>
            <a:ext cx="1114060" cy="88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338" l="0" r="100000"/>
                    </a14:imgEffect>
                  </a14:imgLayer>
                </a14:imgProps>
              </a:ext>
              <a:ext uri="{28A0092B-C50C-407E-A947-70E740481C1C}">
                <a14:useLocalDpi xmlns:a14="http://schemas.microsoft.com/office/drawing/2010/main" val="0"/>
              </a:ext>
            </a:extLst>
          </a:blip>
          <a:srcRect/>
          <a:stretch>
            <a:fillRect/>
          </a:stretch>
        </p:blipFill>
        <p:spPr bwMode="auto">
          <a:xfrm>
            <a:off x="659065" y="3117585"/>
            <a:ext cx="838444" cy="14742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Immagine 3"/>
          <p:cNvPicPr>
            <a:picLocks noChangeAspect="1"/>
          </p:cNvPicPr>
          <p:nvPr/>
        </p:nvPicPr>
        <p:blipFill>
          <a:blip r:embed="rId7"/>
          <a:stretch>
            <a:fillRect/>
          </a:stretch>
        </p:blipFill>
        <p:spPr>
          <a:xfrm>
            <a:off x="657698" y="4879574"/>
            <a:ext cx="665115" cy="1295589"/>
          </a:xfrm>
          <a:prstGeom prst="rect">
            <a:avLst/>
          </a:prstGeom>
        </p:spPr>
      </p:pic>
      <p:pic>
        <p:nvPicPr>
          <p:cNvPr id="5" name="Immagine 4"/>
          <p:cNvPicPr>
            <a:picLocks noChangeAspect="1"/>
          </p:cNvPicPr>
          <p:nvPr/>
        </p:nvPicPr>
        <p:blipFill>
          <a:blip r:embed="rId8"/>
          <a:stretch>
            <a:fillRect/>
          </a:stretch>
        </p:blipFill>
        <p:spPr>
          <a:xfrm>
            <a:off x="9193660" y="5032964"/>
            <a:ext cx="1624514" cy="1360122"/>
          </a:xfrm>
          <a:prstGeom prst="rect">
            <a:avLst/>
          </a:prstGeom>
        </p:spPr>
      </p:pic>
    </p:spTree>
    <p:extLst>
      <p:ext uri="{BB962C8B-B14F-4D97-AF65-F5344CB8AC3E}">
        <p14:creationId xmlns:p14="http://schemas.microsoft.com/office/powerpoint/2010/main" val="1438561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contenuto 5"/>
          <p:cNvSpPr txBox="1">
            <a:spLocks/>
          </p:cNvSpPr>
          <p:nvPr/>
        </p:nvSpPr>
        <p:spPr>
          <a:xfrm>
            <a:off x="2111375" y="3167064"/>
            <a:ext cx="3289300" cy="3246437"/>
          </a:xfrm>
          <a:prstGeom prst="rect">
            <a:avLst/>
          </a:prstGeom>
        </p:spPr>
        <p:txBody>
          <a:bodyPr/>
          <a:lstStyle>
            <a:lvl1pPr marL="334963" indent="-334963" algn="l" defTabSz="449263" rtl="0" eaLnBrk="0" fontAlgn="base" hangingPunct="0">
              <a:lnSpc>
                <a:spcPct val="110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35013" indent="-277813" algn="l" defTabSz="449263" rtl="0" eaLnBrk="0" fontAlgn="base" hangingPunct="0">
              <a:lnSpc>
                <a:spcPct val="110000"/>
              </a:lnSpc>
              <a:spcBef>
                <a:spcPts val="700"/>
              </a:spcBef>
              <a:spcAft>
                <a:spcPct val="0"/>
              </a:spcAft>
              <a:buClr>
                <a:srgbClr val="000000"/>
              </a:buClr>
              <a:buSzPct val="100000"/>
              <a:buFont typeface="Arial" charset="0"/>
              <a:buChar char="–"/>
              <a:defRPr sz="2800">
                <a:solidFill>
                  <a:srgbClr val="000000"/>
                </a:solidFill>
                <a:latin typeface="+mn-lt"/>
                <a:ea typeface="+mn-ea"/>
              </a:defRPr>
            </a:lvl2pPr>
            <a:lvl3pPr marL="1143000" indent="-228600" algn="l" defTabSz="449263" rtl="0" eaLnBrk="0" fontAlgn="base" hangingPunct="0">
              <a:lnSpc>
                <a:spcPct val="110000"/>
              </a:lnSpc>
              <a:spcBef>
                <a:spcPts val="600"/>
              </a:spcBef>
              <a:spcAft>
                <a:spcPct val="0"/>
              </a:spcAft>
              <a:buClr>
                <a:srgbClr val="000000"/>
              </a:buClr>
              <a:buSzPct val="100000"/>
              <a:buFont typeface="Arial" charset="0"/>
              <a:buChar char="•"/>
              <a:defRPr sz="2400">
                <a:solidFill>
                  <a:srgbClr val="000000"/>
                </a:solidFill>
                <a:latin typeface="+mn-lt"/>
                <a:ea typeface="+mn-ea"/>
              </a:defRPr>
            </a:lvl3pPr>
            <a:lvl4pPr marL="1600200" indent="-228600" algn="l" defTabSz="449263" rtl="0"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4pPr>
            <a:lvl5pPr marL="2057400" indent="-228600" algn="l" defTabSz="449263" rtl="0"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5pPr>
            <a:lvl6pPr marL="25146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fontAlgn="base">
              <a:lnSpc>
                <a:spcPct val="110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a:spcAft>
                <a:spcPts val="1200"/>
              </a:spcAft>
              <a:buFont typeface="Wingdings" pitchFamily="2" charset="2"/>
              <a:buChar char="ü"/>
              <a:defRPr/>
            </a:pPr>
            <a:endParaRPr lang="it-IT" altLang="it-IT" sz="2000" b="1" kern="0" dirty="0">
              <a:latin typeface="Cambria" panose="02040503050406030204" pitchFamily="18" charset="0"/>
            </a:endParaRPr>
          </a:p>
        </p:txBody>
      </p:sp>
      <p:pic>
        <p:nvPicPr>
          <p:cNvPr id="215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764" y="2816226"/>
            <a:ext cx="1754187"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CasellaDiTesto 1"/>
          <p:cNvSpPr txBox="1">
            <a:spLocks noChangeArrowheads="1"/>
          </p:cNvSpPr>
          <p:nvPr/>
        </p:nvSpPr>
        <p:spPr bwMode="auto">
          <a:xfrm>
            <a:off x="2111375" y="2984501"/>
            <a:ext cx="348138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panose="020B0604020202020204" pitchFamily="34" charset="0"/>
              <a:buChar char="•"/>
              <a:defRPr sz="3200">
                <a:solidFill>
                  <a:srgbClr val="000000"/>
                </a:solidFill>
                <a:latin typeface="Calibri" panose="020F0502020204030204" pitchFamily="34"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libri" panose="020F0502020204030204" pitchFamily="34"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libri" panose="020F0502020204030204" pitchFamily="34"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9pPr>
          </a:lstStyle>
          <a:p>
            <a:pPr eaLnBrk="1" hangingPunct="1">
              <a:lnSpc>
                <a:spcPct val="90000"/>
              </a:lnSpc>
              <a:spcBef>
                <a:spcPct val="0"/>
              </a:spcBef>
              <a:buFont typeface="Cambria" panose="02040503050406030204" pitchFamily="18" charset="0"/>
              <a:buNone/>
            </a:pPr>
            <a:r>
              <a:rPr lang="it-IT" altLang="it-IT" sz="1800" b="1" u="sng" dirty="0">
                <a:solidFill>
                  <a:schemeClr val="tx1"/>
                </a:solidFill>
                <a:latin typeface="Cambria" panose="02040503050406030204" pitchFamily="18" charset="0"/>
              </a:rPr>
              <a:t>MAGGIORE QUANTITÀ </a:t>
            </a:r>
          </a:p>
          <a:p>
            <a:pPr eaLnBrk="1" hangingPunct="1">
              <a:lnSpc>
                <a:spcPct val="90000"/>
              </a:lnSpc>
              <a:spcBef>
                <a:spcPct val="0"/>
              </a:spcBef>
              <a:buFont typeface="Cambria" panose="02040503050406030204" pitchFamily="18" charset="0"/>
              <a:buNone/>
            </a:pPr>
            <a:r>
              <a:rPr lang="it-IT" altLang="it-IT" sz="1800" b="1" dirty="0">
                <a:solidFill>
                  <a:schemeClr val="tx1"/>
                </a:solidFill>
                <a:latin typeface="Cambria" panose="02040503050406030204" pitchFamily="18" charset="0"/>
              </a:rPr>
              <a:t>di fibre!</a:t>
            </a:r>
          </a:p>
          <a:p>
            <a:pPr eaLnBrk="1" hangingPunct="1">
              <a:lnSpc>
                <a:spcPct val="90000"/>
              </a:lnSpc>
              <a:spcBef>
                <a:spcPct val="0"/>
              </a:spcBef>
              <a:buFont typeface="Cambria" panose="02040503050406030204" pitchFamily="18" charset="0"/>
              <a:buNone/>
            </a:pPr>
            <a:endParaRPr lang="it-IT" altLang="it-IT" sz="1800" b="1" u="sng" dirty="0">
              <a:solidFill>
                <a:schemeClr val="tx1"/>
              </a:solidFill>
              <a:latin typeface="Cambria" panose="02040503050406030204" pitchFamily="18" charset="0"/>
            </a:endParaRPr>
          </a:p>
          <a:p>
            <a:pPr eaLnBrk="1" hangingPunct="1">
              <a:lnSpc>
                <a:spcPct val="90000"/>
              </a:lnSpc>
              <a:spcBef>
                <a:spcPct val="0"/>
              </a:spcBef>
              <a:buFont typeface="Cambria" panose="02040503050406030204" pitchFamily="18" charset="0"/>
              <a:buNone/>
            </a:pPr>
            <a:r>
              <a:rPr lang="it-IT" altLang="it-IT" sz="1800" b="1" u="sng" dirty="0">
                <a:solidFill>
                  <a:schemeClr val="tx1"/>
                </a:solidFill>
                <a:latin typeface="Cambria" panose="02040503050406030204" pitchFamily="18" charset="0"/>
              </a:rPr>
              <a:t>BANDITI</a:t>
            </a:r>
            <a:r>
              <a:rPr lang="it-IT" altLang="it-IT" sz="1800" b="1" dirty="0">
                <a:solidFill>
                  <a:schemeClr val="tx1"/>
                </a:solidFill>
                <a:latin typeface="Cambria" panose="02040503050406030204" pitchFamily="18" charset="0"/>
              </a:rPr>
              <a:t> gli acidi grassi trans!</a:t>
            </a:r>
          </a:p>
          <a:p>
            <a:pPr eaLnBrk="1" hangingPunct="1">
              <a:lnSpc>
                <a:spcPct val="90000"/>
              </a:lnSpc>
              <a:spcBef>
                <a:spcPct val="0"/>
              </a:spcBef>
              <a:buFont typeface="Cambria" panose="02040503050406030204" pitchFamily="18" charset="0"/>
              <a:buNone/>
            </a:pPr>
            <a:endParaRPr lang="it-IT" altLang="it-IT" sz="1800" b="1" dirty="0">
              <a:solidFill>
                <a:schemeClr val="tx1"/>
              </a:solidFill>
              <a:latin typeface="Cambria" panose="02040503050406030204" pitchFamily="18" charset="0"/>
            </a:endParaRPr>
          </a:p>
          <a:p>
            <a:pPr eaLnBrk="1" hangingPunct="1">
              <a:lnSpc>
                <a:spcPct val="90000"/>
              </a:lnSpc>
              <a:spcBef>
                <a:spcPct val="0"/>
              </a:spcBef>
              <a:buFont typeface="Cambria" panose="02040503050406030204" pitchFamily="18" charset="0"/>
              <a:buNone/>
            </a:pPr>
            <a:r>
              <a:rPr lang="it-IT" altLang="it-IT" sz="1800" b="1" u="sng" dirty="0">
                <a:solidFill>
                  <a:schemeClr val="tx1"/>
                </a:solidFill>
                <a:latin typeface="Cambria" panose="02040503050406030204" pitchFamily="18" charset="0"/>
              </a:rPr>
              <a:t>LIMITATI</a:t>
            </a:r>
            <a:endParaRPr lang="it-IT" altLang="it-IT" sz="1800" b="1" dirty="0">
              <a:solidFill>
                <a:schemeClr val="tx1"/>
              </a:solidFill>
              <a:latin typeface="Cambria" panose="02040503050406030204" pitchFamily="18" charset="0"/>
            </a:endParaRPr>
          </a:p>
          <a:p>
            <a:pPr eaLnBrk="1" hangingPunct="1">
              <a:lnSpc>
                <a:spcPct val="90000"/>
              </a:lnSpc>
              <a:spcBef>
                <a:spcPct val="0"/>
              </a:spcBef>
              <a:buFont typeface="Cambria" panose="02040503050406030204" pitchFamily="18" charset="0"/>
              <a:buNone/>
            </a:pPr>
            <a:r>
              <a:rPr lang="it-IT" altLang="it-IT" sz="1800" b="1" dirty="0">
                <a:solidFill>
                  <a:schemeClr val="tx1"/>
                </a:solidFill>
                <a:latin typeface="Cambria" panose="02040503050406030204" pitchFamily="18" charset="0"/>
              </a:rPr>
              <a:t>Grassi saturi!</a:t>
            </a:r>
          </a:p>
          <a:p>
            <a:pPr eaLnBrk="1" hangingPunct="1">
              <a:lnSpc>
                <a:spcPct val="90000"/>
              </a:lnSpc>
              <a:spcBef>
                <a:spcPct val="0"/>
              </a:spcBef>
              <a:buFont typeface="Cambria" panose="02040503050406030204" pitchFamily="18" charset="0"/>
              <a:buNone/>
            </a:pPr>
            <a:r>
              <a:rPr lang="it-IT" altLang="it-IT" sz="1800" b="1" dirty="0">
                <a:solidFill>
                  <a:schemeClr val="tx1"/>
                </a:solidFill>
                <a:latin typeface="Cambria" panose="02040503050406030204" pitchFamily="18" charset="0"/>
              </a:rPr>
              <a:t>Zuccheri aggiunti!</a:t>
            </a:r>
          </a:p>
          <a:p>
            <a:pPr eaLnBrk="1" hangingPunct="1">
              <a:lnSpc>
                <a:spcPct val="90000"/>
              </a:lnSpc>
              <a:spcBef>
                <a:spcPct val="0"/>
              </a:spcBef>
              <a:buFont typeface="Cambria" panose="02040503050406030204" pitchFamily="18" charset="0"/>
              <a:buNone/>
            </a:pPr>
            <a:r>
              <a:rPr lang="it-IT" altLang="it-IT" sz="1800" b="1" dirty="0">
                <a:solidFill>
                  <a:schemeClr val="tx1"/>
                </a:solidFill>
                <a:latin typeface="Cambria" panose="02040503050406030204" pitchFamily="18" charset="0"/>
              </a:rPr>
              <a:t>Sale! </a:t>
            </a:r>
          </a:p>
          <a:p>
            <a:pPr eaLnBrk="1" hangingPunct="1">
              <a:lnSpc>
                <a:spcPct val="90000"/>
              </a:lnSpc>
              <a:spcBef>
                <a:spcPct val="0"/>
              </a:spcBef>
              <a:buFont typeface="Cambria" panose="02040503050406030204" pitchFamily="18" charset="0"/>
              <a:buNone/>
            </a:pPr>
            <a:endParaRPr lang="it-IT" altLang="it-IT" sz="1800" b="1" dirty="0">
              <a:solidFill>
                <a:schemeClr val="tx1"/>
              </a:solidFill>
              <a:latin typeface="Cambria" panose="02040503050406030204" pitchFamily="18" charset="0"/>
            </a:endParaRPr>
          </a:p>
          <a:p>
            <a:pPr eaLnBrk="1" hangingPunct="1">
              <a:lnSpc>
                <a:spcPct val="90000"/>
              </a:lnSpc>
              <a:spcBef>
                <a:spcPct val="0"/>
              </a:spcBef>
              <a:buFont typeface="Cambria" panose="02040503050406030204" pitchFamily="18" charset="0"/>
              <a:buNone/>
            </a:pPr>
            <a:r>
              <a:rPr lang="it-IT" altLang="it-IT" sz="1400" b="1" dirty="0">
                <a:solidFill>
                  <a:schemeClr val="tx1"/>
                </a:solidFill>
                <a:latin typeface="Cambria" panose="02040503050406030204" pitchFamily="18" charset="0"/>
              </a:rPr>
              <a:t>www.alimentalatuasalute.it</a:t>
            </a:r>
            <a:r>
              <a:rPr lang="it-IT" altLang="it-IT" sz="1800" b="1" dirty="0">
                <a:solidFill>
                  <a:schemeClr val="tx1"/>
                </a:solidFill>
                <a:latin typeface="Cambria" panose="02040503050406030204" pitchFamily="18" charset="0"/>
              </a:rPr>
              <a:t> </a:t>
            </a:r>
          </a:p>
        </p:txBody>
      </p:sp>
      <p:sp>
        <p:nvSpPr>
          <p:cNvPr id="3" name="Rettangolo 2"/>
          <p:cNvSpPr/>
          <p:nvPr/>
        </p:nvSpPr>
        <p:spPr>
          <a:xfrm>
            <a:off x="3543301" y="1995488"/>
            <a:ext cx="6270625" cy="707886"/>
          </a:xfrm>
          <a:prstGeom prst="rect">
            <a:avLst/>
          </a:prstGeom>
        </p:spPr>
        <p:txBody>
          <a:bodyPr>
            <a:spAutoFit/>
          </a:bodyPr>
          <a:lstStyle/>
          <a:p>
            <a:pPr>
              <a:spcAft>
                <a:spcPts val="1200"/>
              </a:spcAft>
              <a:buFont typeface="Wingdings" pitchFamily="2" charset="2"/>
              <a:buChar char="ü"/>
              <a:defRPr/>
            </a:pPr>
            <a:r>
              <a:rPr lang="it-IT" altLang="it-IT" sz="2000" b="1" kern="0" dirty="0"/>
              <a:t> Distributori automatici alternativi con cibo e bevande sane di produzione locale</a:t>
            </a:r>
          </a:p>
        </p:txBody>
      </p:sp>
      <p:pic>
        <p:nvPicPr>
          <p:cNvPr id="2151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8590" y="3319582"/>
            <a:ext cx="2681439" cy="1906801"/>
          </a:xfrm>
          <a:prstGeom prst="rect">
            <a:avLst/>
          </a:prstGeom>
          <a:noFill/>
          <a:ln>
            <a:noFill/>
          </a:ln>
          <a:effectLst>
            <a:softEdge rad="63500"/>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5"/>
          <p:cNvSpPr txBox="1">
            <a:spLocks noChangeArrowheads="1"/>
          </p:cNvSpPr>
          <p:nvPr/>
        </p:nvSpPr>
        <p:spPr bwMode="auto">
          <a:xfrm>
            <a:off x="3079750" y="533401"/>
            <a:ext cx="7124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panose="020B0604020202020204" pitchFamily="34" charset="0"/>
              <a:buChar char="•"/>
              <a:defRPr sz="3200">
                <a:solidFill>
                  <a:srgbClr val="000000"/>
                </a:solidFill>
                <a:latin typeface="Calibri" panose="020F0502020204030204" pitchFamily="34"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libri" panose="020F0502020204030204" pitchFamily="34"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libri" panose="020F0502020204030204" pitchFamily="34"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MS Gothic" panose="020B0609070205080204" pitchFamily="49" charset="-128"/>
              </a:defRPr>
            </a:lvl9pPr>
          </a:lstStyle>
          <a:p>
            <a:pPr algn="ctr" eaLnBrk="1" hangingPunct="1">
              <a:lnSpc>
                <a:spcPct val="90000"/>
              </a:lnSpc>
              <a:spcBef>
                <a:spcPct val="0"/>
              </a:spcBef>
              <a:buFont typeface="Cambria" panose="02040503050406030204" pitchFamily="18" charset="0"/>
              <a:buNone/>
            </a:pPr>
            <a:r>
              <a:rPr lang="it-IT" altLang="it-IT" sz="2400" b="1" i="1" dirty="0">
                <a:solidFill>
                  <a:schemeClr val="tx1"/>
                </a:solidFill>
                <a:latin typeface="Cambria" panose="02040503050406030204" pitchFamily="18" charset="0"/>
              </a:rPr>
              <a:t>Il progetto E.A.T.:</a:t>
            </a:r>
          </a:p>
          <a:p>
            <a:pPr algn="ctr" eaLnBrk="1" hangingPunct="1">
              <a:lnSpc>
                <a:spcPct val="90000"/>
              </a:lnSpc>
              <a:spcBef>
                <a:spcPct val="0"/>
              </a:spcBef>
              <a:buFont typeface="Cambria" panose="02040503050406030204" pitchFamily="18" charset="0"/>
              <a:buNone/>
            </a:pPr>
            <a:r>
              <a:rPr lang="it-IT" altLang="it-IT" sz="2400" b="1" dirty="0">
                <a:solidFill>
                  <a:schemeClr val="tx1"/>
                </a:solidFill>
                <a:latin typeface="Cambria" panose="02040503050406030204" pitchFamily="18" charset="0"/>
              </a:rPr>
              <a:t>Materiali e Metodi</a:t>
            </a:r>
          </a:p>
          <a:p>
            <a:pPr algn="ctr" eaLnBrk="1" hangingPunct="1">
              <a:lnSpc>
                <a:spcPct val="150000"/>
              </a:lnSpc>
              <a:spcBef>
                <a:spcPct val="0"/>
              </a:spcBef>
              <a:buFont typeface="Cambria" panose="02040503050406030204" pitchFamily="18" charset="0"/>
              <a:buNone/>
            </a:pPr>
            <a:r>
              <a:rPr lang="it-IT" altLang="it-IT" sz="2400" b="1" dirty="0">
                <a:solidFill>
                  <a:schemeClr val="tx1"/>
                </a:solidFill>
                <a:latin typeface="Cambria" panose="02040503050406030204" pitchFamily="18" charset="0"/>
                <a:cs typeface="Levenim MT" panose="02010502060101010101" pitchFamily="2" charset="0"/>
              </a:rPr>
              <a:t>CAMBIAMENTI NELL’AMBIENTE SCOLASTICO</a:t>
            </a:r>
          </a:p>
        </p:txBody>
      </p:sp>
      <p:pic>
        <p:nvPicPr>
          <p:cNvPr id="14" name="Immagine 13"/>
          <p:cNvPicPr>
            <a:picLocks noChangeAspect="1"/>
          </p:cNvPicPr>
          <p:nvPr/>
        </p:nvPicPr>
        <p:blipFill>
          <a:blip r:embed="rId4"/>
          <a:stretch>
            <a:fillRect/>
          </a:stretch>
        </p:blipFill>
        <p:spPr>
          <a:xfrm>
            <a:off x="46996" y="99589"/>
            <a:ext cx="1679725" cy="522403"/>
          </a:xfrm>
          <a:prstGeom prst="rect">
            <a:avLst/>
          </a:prstGeom>
        </p:spPr>
      </p:pic>
    </p:spTree>
    <p:extLst>
      <p:ext uri="{BB962C8B-B14F-4D97-AF65-F5344CB8AC3E}">
        <p14:creationId xmlns:p14="http://schemas.microsoft.com/office/powerpoint/2010/main" val="397398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F505776-A233-4FA7-BD35-BD0D484BD57F}"/>
              </a:ext>
            </a:extLst>
          </p:cNvPr>
          <p:cNvPicPr>
            <a:picLocks noChangeAspect="1"/>
          </p:cNvPicPr>
          <p:nvPr/>
        </p:nvPicPr>
        <p:blipFill>
          <a:blip r:embed="rId2"/>
          <a:stretch>
            <a:fillRect/>
          </a:stretch>
        </p:blipFill>
        <p:spPr>
          <a:xfrm>
            <a:off x="1937792" y="504908"/>
            <a:ext cx="8316416" cy="5861976"/>
          </a:xfrm>
          <a:prstGeom prst="rect">
            <a:avLst/>
          </a:prstGeom>
        </p:spPr>
      </p:pic>
    </p:spTree>
    <p:extLst>
      <p:ext uri="{BB962C8B-B14F-4D97-AF65-F5344CB8AC3E}">
        <p14:creationId xmlns:p14="http://schemas.microsoft.com/office/powerpoint/2010/main" val="842172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ggetto 4"/>
          <p:cNvGraphicFramePr>
            <a:graphicFrameLocks/>
          </p:cNvGraphicFramePr>
          <p:nvPr/>
        </p:nvGraphicFramePr>
        <p:xfrm>
          <a:off x="3370264" y="2373314"/>
          <a:ext cx="3227387" cy="2262187"/>
        </p:xfrm>
        <a:graphic>
          <a:graphicData uri="http://schemas.openxmlformats.org/presentationml/2006/ole">
            <mc:AlternateContent xmlns:mc="http://schemas.openxmlformats.org/markup-compatibility/2006">
              <mc:Choice xmlns:v="urn:schemas-microsoft-com:vml" Requires="v">
                <p:oleObj r:id="rId2" imgW="3920068" imgH="2267909" progId="Excel.Chart.8">
                  <p:embed/>
                </p:oleObj>
              </mc:Choice>
              <mc:Fallback>
                <p:oleObj r:id="rId2" imgW="3920068" imgH="2267909" progId="Excel.Chart.8">
                  <p:embed/>
                  <p:pic>
                    <p:nvPicPr>
                      <p:cNvPr id="23554" name="Oggetto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264" y="2373314"/>
                        <a:ext cx="3227387"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555" name="Oggetto 8"/>
          <p:cNvGraphicFramePr>
            <a:graphicFrameLocks/>
          </p:cNvGraphicFramePr>
          <p:nvPr/>
        </p:nvGraphicFramePr>
        <p:xfrm>
          <a:off x="6846889" y="2355850"/>
          <a:ext cx="3227387" cy="2262188"/>
        </p:xfrm>
        <a:graphic>
          <a:graphicData uri="http://schemas.openxmlformats.org/presentationml/2006/ole">
            <mc:AlternateContent xmlns:mc="http://schemas.openxmlformats.org/markup-compatibility/2006">
              <mc:Choice xmlns:v="urn:schemas-microsoft-com:vml" Requires="v">
                <p:oleObj r:id="rId4" imgW="3920068" imgH="2261812" progId="Excel.Chart.8">
                  <p:embed/>
                </p:oleObj>
              </mc:Choice>
              <mc:Fallback>
                <p:oleObj r:id="rId4" imgW="3920068" imgH="2261812" progId="Excel.Chart.8">
                  <p:embed/>
                  <p:pic>
                    <p:nvPicPr>
                      <p:cNvPr id="23555" name="Oggetto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889" y="2355850"/>
                        <a:ext cx="3227387"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2" descr="http://www.yaleruddcenter.org/resources/upload/images/newsletter/2011/april/Sugar-Sweetened_Beverag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605" y="4657193"/>
            <a:ext cx="1168400" cy="1074737"/>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7"/>
          <p:cNvSpPr txBox="1">
            <a:spLocks noChangeArrowheads="1"/>
          </p:cNvSpPr>
          <p:nvPr/>
        </p:nvSpPr>
        <p:spPr bwMode="auto">
          <a:xfrm>
            <a:off x="4183063" y="4362451"/>
            <a:ext cx="10795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Times New Roman" panose="02020603050405020304" pitchFamily="18" charset="0"/>
                <a:cs typeface="Times New Roman" panose="02020603050405020304" pitchFamily="18" charset="0"/>
              </a:rPr>
              <a:t>PRIMA</a:t>
            </a:r>
          </a:p>
        </p:txBody>
      </p:sp>
      <p:sp>
        <p:nvSpPr>
          <p:cNvPr id="11" name="CasellaDiTesto 8"/>
          <p:cNvSpPr txBox="1">
            <a:spLocks noChangeArrowheads="1"/>
          </p:cNvSpPr>
          <p:nvPr/>
        </p:nvSpPr>
        <p:spPr bwMode="auto">
          <a:xfrm>
            <a:off x="7669214" y="4362451"/>
            <a:ext cx="10810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Times New Roman" panose="02020603050405020304" pitchFamily="18" charset="0"/>
                <a:cs typeface="Times New Roman" panose="02020603050405020304" pitchFamily="18" charset="0"/>
              </a:rPr>
              <a:t>PRIMA</a:t>
            </a:r>
          </a:p>
        </p:txBody>
      </p:sp>
      <p:sp>
        <p:nvSpPr>
          <p:cNvPr id="12" name="CasellaDiTesto 9"/>
          <p:cNvSpPr txBox="1">
            <a:spLocks noChangeArrowheads="1"/>
          </p:cNvSpPr>
          <p:nvPr/>
        </p:nvSpPr>
        <p:spPr bwMode="auto">
          <a:xfrm>
            <a:off x="5268914" y="4362451"/>
            <a:ext cx="10810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Times New Roman" panose="02020603050405020304" pitchFamily="18" charset="0"/>
                <a:cs typeface="Times New Roman" panose="02020603050405020304" pitchFamily="18" charset="0"/>
              </a:rPr>
              <a:t>DOPO</a:t>
            </a:r>
          </a:p>
        </p:txBody>
      </p:sp>
      <p:sp>
        <p:nvSpPr>
          <p:cNvPr id="13" name="CasellaDiTesto 10"/>
          <p:cNvSpPr txBox="1">
            <a:spLocks noChangeArrowheads="1"/>
          </p:cNvSpPr>
          <p:nvPr/>
        </p:nvSpPr>
        <p:spPr bwMode="auto">
          <a:xfrm>
            <a:off x="8734425" y="4362451"/>
            <a:ext cx="10795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Times New Roman" panose="02020603050405020304" pitchFamily="18" charset="0"/>
                <a:cs typeface="Times New Roman" panose="02020603050405020304" pitchFamily="18" charset="0"/>
              </a:rPr>
              <a:t>DOPO</a:t>
            </a:r>
          </a:p>
        </p:txBody>
      </p:sp>
      <p:sp>
        <p:nvSpPr>
          <p:cNvPr id="14" name="CasellaDiTesto 12"/>
          <p:cNvSpPr txBox="1">
            <a:spLocks noChangeArrowheads="1"/>
          </p:cNvSpPr>
          <p:nvPr/>
        </p:nvSpPr>
        <p:spPr bwMode="auto">
          <a:xfrm rot="16200000">
            <a:off x="2321155" y="3300883"/>
            <a:ext cx="20537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000" b="1" dirty="0">
                <a:solidFill>
                  <a:schemeClr val="tx1"/>
                </a:solidFill>
                <a:latin typeface="Times New Roman" panose="02020603050405020304" pitchFamily="18" charset="0"/>
                <a:cs typeface="Times New Roman" panose="02020603050405020304" pitchFamily="18" charset="0"/>
              </a:rPr>
              <a:t>Consumo di SSB (volte/settimana)</a:t>
            </a:r>
          </a:p>
        </p:txBody>
      </p:sp>
      <p:sp>
        <p:nvSpPr>
          <p:cNvPr id="15" name="CasellaDiTesto 13"/>
          <p:cNvSpPr txBox="1">
            <a:spLocks noChangeArrowheads="1"/>
          </p:cNvSpPr>
          <p:nvPr/>
        </p:nvSpPr>
        <p:spPr bwMode="auto">
          <a:xfrm rot="16200000">
            <a:off x="5764818" y="3245322"/>
            <a:ext cx="21403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000" b="1" dirty="0">
                <a:solidFill>
                  <a:schemeClr val="tx1"/>
                </a:solidFill>
                <a:latin typeface="Times New Roman" panose="02020603050405020304" pitchFamily="18" charset="0"/>
                <a:cs typeface="Times New Roman" panose="02020603050405020304" pitchFamily="18" charset="0"/>
              </a:rPr>
              <a:t>Consumo di snack (volte/settimana)</a:t>
            </a:r>
          </a:p>
        </p:txBody>
      </p:sp>
      <p:sp>
        <p:nvSpPr>
          <p:cNvPr id="16" name="CasellaDiTesto 15"/>
          <p:cNvSpPr txBox="1"/>
          <p:nvPr/>
        </p:nvSpPr>
        <p:spPr>
          <a:xfrm>
            <a:off x="3151189" y="571501"/>
            <a:ext cx="7011987" cy="1323975"/>
          </a:xfrm>
          <a:prstGeom prst="rect">
            <a:avLst/>
          </a:prstGeom>
          <a:gradFill flip="none" rotWithShape="1">
            <a:gsLst>
              <a:gs pos="0">
                <a:schemeClr val="bg1"/>
              </a:gs>
              <a:gs pos="60000">
                <a:schemeClr val="bg2">
                  <a:lumMod val="20000"/>
                  <a:lumOff val="80000"/>
                </a:schemeClr>
              </a:gs>
              <a:gs pos="100000">
                <a:schemeClr val="bg2">
                  <a:lumMod val="20000"/>
                  <a:lumOff val="80000"/>
                </a:schemeClr>
              </a:gs>
            </a:gsLst>
            <a:lin ang="5400000" scaled="1"/>
            <a:tileRect/>
          </a:gradFill>
        </p:spPr>
        <p:txBody>
          <a:bodyPr>
            <a:spAutoFit/>
          </a:bodyPr>
          <a:lstStyle/>
          <a:p>
            <a:pPr algn="ctr">
              <a:lnSpc>
                <a:spcPct val="100000"/>
              </a:lnSpc>
              <a:defRPr/>
            </a:pPr>
            <a:r>
              <a:rPr lang="en-US" altLang="it-IT" sz="2400" b="1" u="sng" dirty="0" err="1">
                <a:latin typeface="Times New Roman" panose="02020603050405020304" pitchFamily="18" charset="0"/>
                <a:cs typeface="Times New Roman" panose="02020603050405020304" pitchFamily="18" charset="0"/>
              </a:rPr>
              <a:t>Risultati</a:t>
            </a:r>
            <a:r>
              <a:rPr lang="en-US" altLang="it-IT" sz="2400" b="1" u="sng" dirty="0">
                <a:latin typeface="Times New Roman" panose="02020603050405020304" pitchFamily="18" charset="0"/>
                <a:cs typeface="Times New Roman" panose="02020603050405020304" pitchFamily="18" charset="0"/>
              </a:rPr>
              <a:t> </a:t>
            </a:r>
            <a:r>
              <a:rPr lang="en-US" altLang="it-IT" sz="2400" b="1" u="sng" dirty="0" err="1">
                <a:latin typeface="Times New Roman" panose="02020603050405020304" pitchFamily="18" charset="0"/>
                <a:cs typeface="Times New Roman" panose="02020603050405020304" pitchFamily="18" charset="0"/>
              </a:rPr>
              <a:t>dopo</a:t>
            </a:r>
            <a:r>
              <a:rPr lang="en-US" altLang="it-IT" sz="2400" b="1" u="sng" dirty="0">
                <a:latin typeface="Times New Roman" panose="02020603050405020304" pitchFamily="18" charset="0"/>
                <a:cs typeface="Times New Roman" panose="02020603050405020304" pitchFamily="18" charset="0"/>
              </a:rPr>
              <a:t> 2 </a:t>
            </a:r>
            <a:r>
              <a:rPr lang="en-US" altLang="it-IT" sz="2400" b="1" u="sng" dirty="0" err="1">
                <a:latin typeface="Times New Roman" panose="02020603050405020304" pitchFamily="18" charset="0"/>
                <a:cs typeface="Times New Roman" panose="02020603050405020304" pitchFamily="18" charset="0"/>
              </a:rPr>
              <a:t>anni</a:t>
            </a:r>
            <a:r>
              <a:rPr lang="en-US" altLang="it-IT" sz="2400" b="1" u="sng" dirty="0">
                <a:latin typeface="Times New Roman" panose="02020603050405020304" pitchFamily="18" charset="0"/>
                <a:cs typeface="Times New Roman" panose="02020603050405020304" pitchFamily="18" charset="0"/>
              </a:rPr>
              <a:t> di </a:t>
            </a:r>
            <a:r>
              <a:rPr lang="en-US" altLang="it-IT" sz="2400" b="1" u="sng" dirty="0" err="1">
                <a:latin typeface="Times New Roman" panose="02020603050405020304" pitchFamily="18" charset="0"/>
                <a:cs typeface="Times New Roman" panose="02020603050405020304" pitchFamily="18" charset="0"/>
              </a:rPr>
              <a:t>intervento</a:t>
            </a:r>
            <a:r>
              <a:rPr lang="en-US" altLang="it-IT" sz="2400" b="1" dirty="0">
                <a:latin typeface="Times New Roman" panose="02020603050405020304" pitchFamily="18" charset="0"/>
                <a:cs typeface="Times New Roman" panose="02020603050405020304" pitchFamily="18" charset="0"/>
              </a:rPr>
              <a:t>: </a:t>
            </a:r>
          </a:p>
          <a:p>
            <a:pPr algn="ctr">
              <a:lnSpc>
                <a:spcPct val="100000"/>
              </a:lnSpc>
              <a:defRPr/>
            </a:pPr>
            <a:r>
              <a:rPr lang="en-US" altLang="it-IT" sz="2800" b="1" dirty="0" err="1">
                <a:latin typeface="Times New Roman" panose="02020603050405020304" pitchFamily="18" charset="0"/>
                <a:cs typeface="Times New Roman" panose="02020603050405020304" pitchFamily="18" charset="0"/>
              </a:rPr>
              <a:t>il</a:t>
            </a:r>
            <a:r>
              <a:rPr lang="en-US" altLang="it-IT" sz="2800" b="1" dirty="0">
                <a:latin typeface="Times New Roman" panose="02020603050405020304" pitchFamily="18" charset="0"/>
                <a:cs typeface="Times New Roman" panose="02020603050405020304" pitchFamily="18" charset="0"/>
              </a:rPr>
              <a:t> </a:t>
            </a:r>
            <a:r>
              <a:rPr lang="en-US" altLang="it-IT" sz="2800" b="1" dirty="0" err="1">
                <a:latin typeface="Times New Roman" panose="02020603050405020304" pitchFamily="18" charset="0"/>
                <a:cs typeface="Times New Roman" panose="02020603050405020304" pitchFamily="18" charset="0"/>
              </a:rPr>
              <a:t>consumo</a:t>
            </a:r>
            <a:r>
              <a:rPr lang="en-US" altLang="it-IT" sz="2800" b="1" dirty="0">
                <a:latin typeface="Times New Roman" panose="02020603050405020304" pitchFamily="18" charset="0"/>
                <a:cs typeface="Times New Roman" panose="02020603050405020304" pitchFamily="18" charset="0"/>
              </a:rPr>
              <a:t> di </a:t>
            </a:r>
            <a:r>
              <a:rPr lang="en-US" altLang="it-IT" sz="2800" b="1" dirty="0" err="1">
                <a:latin typeface="Times New Roman" panose="02020603050405020304" pitchFamily="18" charset="0"/>
                <a:cs typeface="Times New Roman" panose="02020603050405020304" pitchFamily="18" charset="0"/>
              </a:rPr>
              <a:t>bevande</a:t>
            </a:r>
            <a:r>
              <a:rPr lang="en-US" altLang="it-IT" sz="2800" b="1" dirty="0">
                <a:latin typeface="Times New Roman" panose="02020603050405020304" pitchFamily="18" charset="0"/>
                <a:cs typeface="Times New Roman" panose="02020603050405020304" pitchFamily="18" charset="0"/>
              </a:rPr>
              <a:t> </a:t>
            </a:r>
            <a:r>
              <a:rPr lang="en-US" altLang="it-IT" sz="2800" b="1" dirty="0" err="1">
                <a:latin typeface="Times New Roman" panose="02020603050405020304" pitchFamily="18" charset="0"/>
                <a:cs typeface="Times New Roman" panose="02020603050405020304" pitchFamily="18" charset="0"/>
              </a:rPr>
              <a:t>zuccherate</a:t>
            </a:r>
            <a:r>
              <a:rPr lang="en-US" altLang="it-IT" sz="2800" b="1" dirty="0">
                <a:latin typeface="Times New Roman" panose="02020603050405020304" pitchFamily="18" charset="0"/>
                <a:cs typeface="Times New Roman" panose="02020603050405020304" pitchFamily="18" charset="0"/>
              </a:rPr>
              <a:t> (SSB) e di snack </a:t>
            </a:r>
            <a:r>
              <a:rPr lang="en-US" altLang="it-IT" sz="2800" b="1" dirty="0" err="1">
                <a:solidFill>
                  <a:srgbClr val="FF0000"/>
                </a:solidFill>
                <a:latin typeface="Times New Roman" panose="02020603050405020304" pitchFamily="18" charset="0"/>
                <a:cs typeface="Times New Roman" panose="02020603050405020304" pitchFamily="18" charset="0"/>
              </a:rPr>
              <a:t>diminuisce</a:t>
            </a:r>
            <a:endParaRPr lang="en-US" altLang="it-IT" sz="2800" b="1" dirty="0">
              <a:solidFill>
                <a:srgbClr val="FF0000"/>
              </a:solidFill>
              <a:latin typeface="Times New Roman" panose="02020603050405020304" pitchFamily="18" charset="0"/>
              <a:cs typeface="Times New Roman" panose="02020603050405020304" pitchFamily="18" charset="0"/>
            </a:endParaRPr>
          </a:p>
        </p:txBody>
      </p:sp>
      <p:pic>
        <p:nvPicPr>
          <p:cNvPr id="2356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2375" y="4659314"/>
            <a:ext cx="1963738" cy="11652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70" name="Freccia circolare in giù 2"/>
          <p:cNvSpPr>
            <a:spLocks noChangeArrowheads="1"/>
          </p:cNvSpPr>
          <p:nvPr/>
        </p:nvSpPr>
        <p:spPr bwMode="auto">
          <a:xfrm rot="1342822">
            <a:off x="4595813" y="2270125"/>
            <a:ext cx="1276350" cy="547688"/>
          </a:xfrm>
          <a:prstGeom prst="curvedDownArrow">
            <a:avLst>
              <a:gd name="adj1" fmla="val 24987"/>
              <a:gd name="adj2" fmla="val 50018"/>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spcBef>
                <a:spcPts val="800"/>
              </a:spcBef>
              <a:buFont typeface="Arial" panose="020B0604020202020204" pitchFamily="34" charset="0"/>
              <a:buChar char="•"/>
              <a:defRPr sz="3200">
                <a:solidFill>
                  <a:srgbClr val="000000"/>
                </a:solidFill>
                <a:latin typeface="Cambria" panose="02040503050406030204" pitchFamily="18"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mbria" panose="02040503050406030204" pitchFamily="18"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mbria" panose="02040503050406030204" pitchFamily="18"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9pPr>
          </a:lstStyle>
          <a:p>
            <a:pPr eaLnBrk="1" hangingPunct="1">
              <a:lnSpc>
                <a:spcPct val="90000"/>
              </a:lnSpc>
              <a:spcBef>
                <a:spcPct val="0"/>
              </a:spcBef>
              <a:buFont typeface="Cambria" panose="02040503050406030204" pitchFamily="18" charset="0"/>
              <a:buNone/>
            </a:pPr>
            <a:endParaRPr lang="it-IT" altLang="it-IT" sz="1800">
              <a:solidFill>
                <a:schemeClr val="bg1"/>
              </a:solidFill>
              <a:latin typeface="Times New Roman" panose="02020603050405020304" pitchFamily="18" charset="0"/>
              <a:cs typeface="Times New Roman" panose="02020603050405020304" pitchFamily="18" charset="0"/>
            </a:endParaRPr>
          </a:p>
        </p:txBody>
      </p:sp>
      <p:sp>
        <p:nvSpPr>
          <p:cNvPr id="23571" name="Freccia circolare in giù 20"/>
          <p:cNvSpPr>
            <a:spLocks noChangeArrowheads="1"/>
          </p:cNvSpPr>
          <p:nvPr/>
        </p:nvSpPr>
        <p:spPr bwMode="auto">
          <a:xfrm rot="1342822">
            <a:off x="8061325" y="2257425"/>
            <a:ext cx="1276350" cy="547688"/>
          </a:xfrm>
          <a:prstGeom prst="curvedDownArrow">
            <a:avLst>
              <a:gd name="adj1" fmla="val 24987"/>
              <a:gd name="adj2" fmla="val 50018"/>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spcBef>
                <a:spcPts val="800"/>
              </a:spcBef>
              <a:buFont typeface="Arial" panose="020B0604020202020204" pitchFamily="34" charset="0"/>
              <a:buChar char="•"/>
              <a:defRPr sz="3200">
                <a:solidFill>
                  <a:srgbClr val="000000"/>
                </a:solidFill>
                <a:latin typeface="Cambria" panose="02040503050406030204" pitchFamily="18"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mbria" panose="02040503050406030204" pitchFamily="18"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mbria" panose="02040503050406030204" pitchFamily="18"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9pPr>
          </a:lstStyle>
          <a:p>
            <a:pPr eaLnBrk="1" hangingPunct="1">
              <a:lnSpc>
                <a:spcPct val="90000"/>
              </a:lnSpc>
              <a:spcBef>
                <a:spcPct val="0"/>
              </a:spcBef>
              <a:buFont typeface="Cambria" panose="02040503050406030204" pitchFamily="18" charset="0"/>
              <a:buNone/>
            </a:pPr>
            <a:endParaRPr lang="it-IT" altLang="it-IT" sz="1800">
              <a:solidFill>
                <a:schemeClr val="bg1"/>
              </a:solidFill>
              <a:latin typeface="Times New Roman" panose="02020603050405020304" pitchFamily="18" charset="0"/>
              <a:cs typeface="Times New Roman" panose="02020603050405020304" pitchFamily="18" charset="0"/>
            </a:endParaRPr>
          </a:p>
        </p:txBody>
      </p:sp>
      <p:pic>
        <p:nvPicPr>
          <p:cNvPr id="21" name="Immagine 20"/>
          <p:cNvPicPr>
            <a:picLocks noChangeAspect="1"/>
          </p:cNvPicPr>
          <p:nvPr/>
        </p:nvPicPr>
        <p:blipFill>
          <a:blip r:embed="rId8"/>
          <a:stretch>
            <a:fillRect/>
          </a:stretch>
        </p:blipFill>
        <p:spPr>
          <a:xfrm>
            <a:off x="46996" y="99589"/>
            <a:ext cx="1679725" cy="522403"/>
          </a:xfrm>
          <a:prstGeom prst="rect">
            <a:avLst/>
          </a:prstGeom>
        </p:spPr>
      </p:pic>
    </p:spTree>
    <p:extLst>
      <p:ext uri="{BB962C8B-B14F-4D97-AF65-F5344CB8AC3E}">
        <p14:creationId xmlns:p14="http://schemas.microsoft.com/office/powerpoint/2010/main" val="4490968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noChangeArrowheads="1"/>
          </p:cNvPicPr>
          <p:nvPr/>
        </p:nvPicPr>
        <p:blipFill>
          <a:blip r:embed="rId2">
            <a:extLst>
              <a:ext uri="{28A0092B-C50C-407E-A947-70E740481C1C}">
                <a14:useLocalDpi xmlns:a14="http://schemas.microsoft.com/office/drawing/2010/main" val="0"/>
              </a:ext>
            </a:extLst>
          </a:blip>
          <a:srcRect t="12291" b="8990"/>
          <a:stretch>
            <a:fillRect/>
          </a:stretch>
        </p:blipFill>
        <p:spPr bwMode="auto">
          <a:xfrm>
            <a:off x="7407275" y="4610100"/>
            <a:ext cx="2262188" cy="125888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150" y="4622801"/>
            <a:ext cx="1651000" cy="139541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5608" name="Grafico 4"/>
          <p:cNvGraphicFramePr>
            <a:graphicFrameLocks/>
          </p:cNvGraphicFramePr>
          <p:nvPr/>
        </p:nvGraphicFramePr>
        <p:xfrm>
          <a:off x="3305176" y="2443164"/>
          <a:ext cx="3101975" cy="2262187"/>
        </p:xfrm>
        <a:graphic>
          <a:graphicData uri="http://schemas.openxmlformats.org/presentationml/2006/ole">
            <mc:AlternateContent xmlns:mc="http://schemas.openxmlformats.org/markup-compatibility/2006">
              <mc:Choice xmlns:v="urn:schemas-microsoft-com:vml" Requires="v">
                <p:oleObj r:id="rId4" imgW="3920068" imgH="2261812" progId="Excel.Chart.8">
                  <p:embed/>
                </p:oleObj>
              </mc:Choice>
              <mc:Fallback>
                <p:oleObj r:id="rId4" imgW="3920068" imgH="2261812" progId="Excel.Chart.8">
                  <p:embed/>
                  <p:pic>
                    <p:nvPicPr>
                      <p:cNvPr id="25608" name="Grafico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5176" y="2443164"/>
                        <a:ext cx="310197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9" name="Grafico 6"/>
          <p:cNvGraphicFramePr>
            <a:graphicFrameLocks/>
          </p:cNvGraphicFramePr>
          <p:nvPr/>
        </p:nvGraphicFramePr>
        <p:xfrm>
          <a:off x="6883401" y="2443164"/>
          <a:ext cx="3101975" cy="2262187"/>
        </p:xfrm>
        <a:graphic>
          <a:graphicData uri="http://schemas.openxmlformats.org/presentationml/2006/ole">
            <mc:AlternateContent xmlns:mc="http://schemas.openxmlformats.org/markup-compatibility/2006">
              <mc:Choice xmlns:v="urn:schemas-microsoft-com:vml" Requires="v">
                <p:oleObj r:id="rId6" imgW="3913971" imgH="2261812" progId="Excel.Chart.8">
                  <p:embed/>
                </p:oleObj>
              </mc:Choice>
              <mc:Fallback>
                <p:oleObj r:id="rId6" imgW="3913971" imgH="2261812" progId="Excel.Chart.8">
                  <p:embed/>
                  <p:pic>
                    <p:nvPicPr>
                      <p:cNvPr id="25609" name="Grafico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3401" y="2443164"/>
                        <a:ext cx="310197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CasellaDiTesto 7"/>
          <p:cNvSpPr txBox="1">
            <a:spLocks noChangeArrowheads="1"/>
          </p:cNvSpPr>
          <p:nvPr/>
        </p:nvSpPr>
        <p:spPr bwMode="auto">
          <a:xfrm>
            <a:off x="4087813" y="4445001"/>
            <a:ext cx="8556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mn-lt"/>
              </a:rPr>
              <a:t>PRIMA</a:t>
            </a:r>
          </a:p>
        </p:txBody>
      </p:sp>
      <p:sp>
        <p:nvSpPr>
          <p:cNvPr id="11" name="CasellaDiTesto 8"/>
          <p:cNvSpPr txBox="1">
            <a:spLocks noChangeArrowheads="1"/>
          </p:cNvSpPr>
          <p:nvPr/>
        </p:nvSpPr>
        <p:spPr bwMode="auto">
          <a:xfrm>
            <a:off x="7681913" y="4445001"/>
            <a:ext cx="8572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mn-lt"/>
              </a:rPr>
              <a:t>PRIMA</a:t>
            </a:r>
          </a:p>
        </p:txBody>
      </p:sp>
      <p:sp>
        <p:nvSpPr>
          <p:cNvPr id="12" name="CasellaDiTesto 9"/>
          <p:cNvSpPr txBox="1">
            <a:spLocks noChangeArrowheads="1"/>
          </p:cNvSpPr>
          <p:nvPr/>
        </p:nvSpPr>
        <p:spPr bwMode="auto">
          <a:xfrm>
            <a:off x="5133976" y="4445001"/>
            <a:ext cx="8556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mn-lt"/>
              </a:rPr>
              <a:t>DOPO</a:t>
            </a:r>
          </a:p>
        </p:txBody>
      </p:sp>
      <p:sp>
        <p:nvSpPr>
          <p:cNvPr id="13" name="CasellaDiTesto 10"/>
          <p:cNvSpPr txBox="1">
            <a:spLocks noChangeArrowheads="1"/>
          </p:cNvSpPr>
          <p:nvPr/>
        </p:nvSpPr>
        <p:spPr bwMode="auto">
          <a:xfrm>
            <a:off x="8720138" y="4445001"/>
            <a:ext cx="8556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mn-lt"/>
              </a:rPr>
              <a:t>DOPO</a:t>
            </a:r>
          </a:p>
        </p:txBody>
      </p:sp>
      <p:sp>
        <p:nvSpPr>
          <p:cNvPr id="14" name="CasellaDiTesto 12"/>
          <p:cNvSpPr txBox="1">
            <a:spLocks noChangeArrowheads="1"/>
          </p:cNvSpPr>
          <p:nvPr/>
        </p:nvSpPr>
        <p:spPr bwMode="auto">
          <a:xfrm rot="16200000">
            <a:off x="2235120" y="3383433"/>
            <a:ext cx="2117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000" b="1" dirty="0">
                <a:solidFill>
                  <a:schemeClr val="tx1"/>
                </a:solidFill>
                <a:latin typeface="+mn-lt"/>
              </a:rPr>
              <a:t>Consumo di frutta (volte/settimana)</a:t>
            </a:r>
          </a:p>
        </p:txBody>
      </p:sp>
      <p:sp>
        <p:nvSpPr>
          <p:cNvPr id="15" name="CasellaDiTesto 13"/>
          <p:cNvSpPr txBox="1">
            <a:spLocks noChangeArrowheads="1"/>
          </p:cNvSpPr>
          <p:nvPr/>
        </p:nvSpPr>
        <p:spPr bwMode="auto">
          <a:xfrm rot="16200000">
            <a:off x="5777097" y="3313585"/>
            <a:ext cx="222689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000" b="1" dirty="0">
                <a:solidFill>
                  <a:schemeClr val="tx1"/>
                </a:solidFill>
                <a:latin typeface="+mn-lt"/>
              </a:rPr>
              <a:t>Consumo di verdura (volte/settimana)</a:t>
            </a:r>
          </a:p>
        </p:txBody>
      </p:sp>
      <p:sp>
        <p:nvSpPr>
          <p:cNvPr id="19" name="CasellaDiTesto 18"/>
          <p:cNvSpPr txBox="1"/>
          <p:nvPr/>
        </p:nvSpPr>
        <p:spPr>
          <a:xfrm>
            <a:off x="3151189" y="571501"/>
            <a:ext cx="7011987" cy="892175"/>
          </a:xfrm>
          <a:prstGeom prst="rect">
            <a:avLst/>
          </a:prstGeom>
          <a:gradFill flip="none" rotWithShape="1">
            <a:gsLst>
              <a:gs pos="0">
                <a:schemeClr val="bg1"/>
              </a:gs>
              <a:gs pos="60000">
                <a:schemeClr val="bg2">
                  <a:lumMod val="20000"/>
                  <a:lumOff val="80000"/>
                </a:schemeClr>
              </a:gs>
              <a:gs pos="100000">
                <a:schemeClr val="bg2">
                  <a:lumMod val="20000"/>
                  <a:lumOff val="80000"/>
                </a:schemeClr>
              </a:gs>
            </a:gsLst>
            <a:lin ang="5400000" scaled="1"/>
            <a:tileRect/>
          </a:gradFill>
        </p:spPr>
        <p:txBody>
          <a:bodyPr>
            <a:spAutoFit/>
          </a:bodyPr>
          <a:lstStyle/>
          <a:p>
            <a:pPr algn="ctr">
              <a:lnSpc>
                <a:spcPct val="100000"/>
              </a:lnSpc>
              <a:defRPr/>
            </a:pPr>
            <a:r>
              <a:rPr lang="en-US" altLang="it-IT" sz="2400" b="1" u="sng" dirty="0" err="1"/>
              <a:t>Risultati</a:t>
            </a:r>
            <a:r>
              <a:rPr lang="en-US" altLang="it-IT" sz="2400" b="1" u="sng" dirty="0"/>
              <a:t> </a:t>
            </a:r>
            <a:r>
              <a:rPr lang="en-US" altLang="it-IT" sz="2400" b="1" u="sng" dirty="0" err="1"/>
              <a:t>dopo</a:t>
            </a:r>
            <a:r>
              <a:rPr lang="en-US" altLang="it-IT" sz="2400" b="1" u="sng" dirty="0"/>
              <a:t> 2 </a:t>
            </a:r>
            <a:r>
              <a:rPr lang="en-US" altLang="it-IT" sz="2400" b="1" u="sng" dirty="0" err="1"/>
              <a:t>anni</a:t>
            </a:r>
            <a:r>
              <a:rPr lang="en-US" altLang="it-IT" sz="2400" b="1" u="sng" dirty="0"/>
              <a:t> di </a:t>
            </a:r>
            <a:r>
              <a:rPr lang="en-US" altLang="it-IT" sz="2400" b="1" u="sng" dirty="0" err="1"/>
              <a:t>intervento</a:t>
            </a:r>
            <a:r>
              <a:rPr lang="en-US" altLang="it-IT" sz="2400" b="1" dirty="0"/>
              <a:t>: </a:t>
            </a:r>
          </a:p>
          <a:p>
            <a:pPr algn="ctr">
              <a:lnSpc>
                <a:spcPct val="100000"/>
              </a:lnSpc>
              <a:defRPr/>
            </a:pPr>
            <a:r>
              <a:rPr lang="it-IT" altLang="it-IT" sz="2800" b="1" dirty="0"/>
              <a:t>il consumo di frutta e verdura </a:t>
            </a:r>
            <a:r>
              <a:rPr lang="it-IT" altLang="it-IT" sz="2800" b="1" dirty="0">
                <a:solidFill>
                  <a:srgbClr val="FF0000"/>
                </a:solidFill>
              </a:rPr>
              <a:t>rimane alto</a:t>
            </a:r>
          </a:p>
        </p:txBody>
      </p:sp>
      <p:pic>
        <p:nvPicPr>
          <p:cNvPr id="22" name="Immagine 21"/>
          <p:cNvPicPr>
            <a:picLocks noChangeAspect="1"/>
          </p:cNvPicPr>
          <p:nvPr/>
        </p:nvPicPr>
        <p:blipFill>
          <a:blip r:embed="rId8"/>
          <a:stretch>
            <a:fillRect/>
          </a:stretch>
        </p:blipFill>
        <p:spPr>
          <a:xfrm>
            <a:off x="46996" y="99589"/>
            <a:ext cx="1679725" cy="522403"/>
          </a:xfrm>
          <a:prstGeom prst="rect">
            <a:avLst/>
          </a:prstGeom>
        </p:spPr>
      </p:pic>
    </p:spTree>
    <p:extLst>
      <p:ext uri="{BB962C8B-B14F-4D97-AF65-F5344CB8AC3E}">
        <p14:creationId xmlns:p14="http://schemas.microsoft.com/office/powerpoint/2010/main" val="1844146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989" y="4613275"/>
            <a:ext cx="15382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627" name="Oggetto 1"/>
          <p:cNvGraphicFramePr>
            <a:graphicFrameLocks/>
          </p:cNvGraphicFramePr>
          <p:nvPr/>
        </p:nvGraphicFramePr>
        <p:xfrm>
          <a:off x="3251200" y="2443164"/>
          <a:ext cx="3240088" cy="2262187"/>
        </p:xfrm>
        <a:graphic>
          <a:graphicData uri="http://schemas.openxmlformats.org/presentationml/2006/ole">
            <mc:AlternateContent xmlns:mc="http://schemas.openxmlformats.org/markup-compatibility/2006">
              <mc:Choice xmlns:v="urn:schemas-microsoft-com:vml" Requires="v">
                <p:oleObj r:id="rId3" imgW="3920068" imgH="2261812" progId="Excel.Chart.8">
                  <p:embed/>
                </p:oleObj>
              </mc:Choice>
              <mc:Fallback>
                <p:oleObj r:id="rId3" imgW="3920068" imgH="2261812" progId="Excel.Chart.8">
                  <p:embed/>
                  <p:pic>
                    <p:nvPicPr>
                      <p:cNvPr id="26627" name="Oggett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2443164"/>
                        <a:ext cx="3240088"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28" name="Oggetto 2"/>
          <p:cNvGraphicFramePr>
            <a:graphicFrameLocks/>
          </p:cNvGraphicFramePr>
          <p:nvPr/>
        </p:nvGraphicFramePr>
        <p:xfrm>
          <a:off x="6800850" y="2443164"/>
          <a:ext cx="3240088" cy="2262187"/>
        </p:xfrm>
        <a:graphic>
          <a:graphicData uri="http://schemas.openxmlformats.org/presentationml/2006/ole">
            <mc:AlternateContent xmlns:mc="http://schemas.openxmlformats.org/markup-compatibility/2006">
              <mc:Choice xmlns:v="urn:schemas-microsoft-com:vml" Requires="v">
                <p:oleObj r:id="rId5" imgW="3920068" imgH="2261812" progId="Excel.Chart.8">
                  <p:embed/>
                </p:oleObj>
              </mc:Choice>
              <mc:Fallback>
                <p:oleObj r:id="rId5" imgW="3920068" imgH="2261812" progId="Excel.Chart.8">
                  <p:embed/>
                  <p:pic>
                    <p:nvPicPr>
                      <p:cNvPr id="26628" name="Oggetto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850" y="2443164"/>
                        <a:ext cx="3240088"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CasellaDiTesto 7"/>
          <p:cNvSpPr txBox="1">
            <a:spLocks noChangeArrowheads="1"/>
          </p:cNvSpPr>
          <p:nvPr/>
        </p:nvSpPr>
        <p:spPr bwMode="auto">
          <a:xfrm>
            <a:off x="4102101" y="4445001"/>
            <a:ext cx="8921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mn-lt"/>
              </a:rPr>
              <a:t>PRIMA</a:t>
            </a:r>
          </a:p>
        </p:txBody>
      </p:sp>
      <p:sp>
        <p:nvSpPr>
          <p:cNvPr id="11" name="CasellaDiTesto 8"/>
          <p:cNvSpPr txBox="1">
            <a:spLocks noChangeArrowheads="1"/>
          </p:cNvSpPr>
          <p:nvPr/>
        </p:nvSpPr>
        <p:spPr bwMode="auto">
          <a:xfrm>
            <a:off x="7751763" y="4445001"/>
            <a:ext cx="8937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mn-lt"/>
              </a:rPr>
              <a:t>PRIMA</a:t>
            </a:r>
          </a:p>
        </p:txBody>
      </p:sp>
      <p:sp>
        <p:nvSpPr>
          <p:cNvPr id="12" name="CasellaDiTesto 9"/>
          <p:cNvSpPr txBox="1">
            <a:spLocks noChangeArrowheads="1"/>
          </p:cNvSpPr>
          <p:nvPr/>
        </p:nvSpPr>
        <p:spPr bwMode="auto">
          <a:xfrm>
            <a:off x="5187951" y="4445001"/>
            <a:ext cx="8937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mn-lt"/>
              </a:rPr>
              <a:t>DOPO</a:t>
            </a:r>
          </a:p>
        </p:txBody>
      </p:sp>
      <p:sp>
        <p:nvSpPr>
          <p:cNvPr id="13" name="CasellaDiTesto 10"/>
          <p:cNvSpPr txBox="1">
            <a:spLocks noChangeArrowheads="1"/>
          </p:cNvSpPr>
          <p:nvPr/>
        </p:nvSpPr>
        <p:spPr bwMode="auto">
          <a:xfrm>
            <a:off x="8774113" y="4445001"/>
            <a:ext cx="8937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mn-lt"/>
              </a:rPr>
              <a:t>DOPO</a:t>
            </a:r>
          </a:p>
        </p:txBody>
      </p:sp>
      <p:sp>
        <p:nvSpPr>
          <p:cNvPr id="14" name="CasellaDiTesto 12"/>
          <p:cNvSpPr txBox="1">
            <a:spLocks noChangeArrowheads="1"/>
          </p:cNvSpPr>
          <p:nvPr/>
        </p:nvSpPr>
        <p:spPr bwMode="auto">
          <a:xfrm rot="16200000">
            <a:off x="2320358" y="3328665"/>
            <a:ext cx="18902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000" b="1" dirty="0">
                <a:solidFill>
                  <a:schemeClr val="tx1"/>
                </a:solidFill>
                <a:latin typeface="+mn-lt"/>
              </a:rPr>
              <a:t>Attività fisica (giorni/settimana)</a:t>
            </a:r>
          </a:p>
        </p:txBody>
      </p:sp>
      <p:sp>
        <p:nvSpPr>
          <p:cNvPr id="15" name="CasellaDiTesto 13"/>
          <p:cNvSpPr txBox="1">
            <a:spLocks noChangeArrowheads="1"/>
          </p:cNvSpPr>
          <p:nvPr/>
        </p:nvSpPr>
        <p:spPr bwMode="auto">
          <a:xfrm rot="16200000">
            <a:off x="5768155" y="3300090"/>
            <a:ext cx="21066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000" b="1" dirty="0">
                <a:solidFill>
                  <a:schemeClr val="tx1"/>
                </a:solidFill>
                <a:latin typeface="+mn-lt"/>
              </a:rPr>
              <a:t>Attività fisica (numero passi/giorno)</a:t>
            </a:r>
          </a:p>
        </p:txBody>
      </p:sp>
      <p:sp>
        <p:nvSpPr>
          <p:cNvPr id="26640" name="Freccia circolare in giù 20"/>
          <p:cNvSpPr>
            <a:spLocks noChangeArrowheads="1"/>
          </p:cNvSpPr>
          <p:nvPr/>
        </p:nvSpPr>
        <p:spPr bwMode="auto">
          <a:xfrm rot="20362980">
            <a:off x="4257676" y="2378075"/>
            <a:ext cx="1281113" cy="547688"/>
          </a:xfrm>
          <a:prstGeom prst="curvedDownArrow">
            <a:avLst>
              <a:gd name="adj1" fmla="val 24994"/>
              <a:gd name="adj2" fmla="val 50010"/>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spcBef>
                <a:spcPts val="800"/>
              </a:spcBef>
              <a:buFont typeface="Arial" panose="020B0604020202020204" pitchFamily="34" charset="0"/>
              <a:buChar char="•"/>
              <a:defRPr sz="3200">
                <a:solidFill>
                  <a:srgbClr val="000000"/>
                </a:solidFill>
                <a:latin typeface="Cambria" panose="02040503050406030204" pitchFamily="18"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mbria" panose="02040503050406030204" pitchFamily="18"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mbria" panose="02040503050406030204" pitchFamily="18"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9pPr>
          </a:lstStyle>
          <a:p>
            <a:pPr eaLnBrk="1" hangingPunct="1">
              <a:lnSpc>
                <a:spcPct val="90000"/>
              </a:lnSpc>
              <a:spcBef>
                <a:spcPct val="0"/>
              </a:spcBef>
              <a:buFont typeface="Cambria" panose="02040503050406030204" pitchFamily="18" charset="0"/>
              <a:buNone/>
            </a:pPr>
            <a:endParaRPr lang="it-IT" altLang="it-IT" sz="1800">
              <a:solidFill>
                <a:schemeClr val="bg1"/>
              </a:solidFill>
            </a:endParaRPr>
          </a:p>
        </p:txBody>
      </p:sp>
      <p:sp>
        <p:nvSpPr>
          <p:cNvPr id="26641" name="Freccia circolare in giù 22"/>
          <p:cNvSpPr>
            <a:spLocks noChangeArrowheads="1"/>
          </p:cNvSpPr>
          <p:nvPr/>
        </p:nvSpPr>
        <p:spPr bwMode="auto">
          <a:xfrm rot="20362980">
            <a:off x="7931150" y="2124075"/>
            <a:ext cx="1200150" cy="547688"/>
          </a:xfrm>
          <a:prstGeom prst="curvedDownArrow">
            <a:avLst>
              <a:gd name="adj1" fmla="val 25038"/>
              <a:gd name="adj2" fmla="val 50055"/>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spcBef>
                <a:spcPts val="800"/>
              </a:spcBef>
              <a:buFont typeface="Arial" panose="020B0604020202020204" pitchFamily="34" charset="0"/>
              <a:buChar char="•"/>
              <a:defRPr sz="3200">
                <a:solidFill>
                  <a:srgbClr val="000000"/>
                </a:solidFill>
                <a:latin typeface="Cambria" panose="02040503050406030204" pitchFamily="18"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mbria" panose="02040503050406030204" pitchFamily="18"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mbria" panose="02040503050406030204" pitchFamily="18"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9pPr>
          </a:lstStyle>
          <a:p>
            <a:pPr eaLnBrk="1" hangingPunct="1">
              <a:lnSpc>
                <a:spcPct val="90000"/>
              </a:lnSpc>
              <a:spcBef>
                <a:spcPct val="0"/>
              </a:spcBef>
              <a:buFont typeface="Cambria" panose="02040503050406030204" pitchFamily="18" charset="0"/>
              <a:buNone/>
            </a:pPr>
            <a:endParaRPr lang="it-IT" altLang="it-IT" sz="1800">
              <a:solidFill>
                <a:schemeClr val="bg1"/>
              </a:solidFill>
            </a:endParaRPr>
          </a:p>
        </p:txBody>
      </p:sp>
      <p:sp>
        <p:nvSpPr>
          <p:cNvPr id="26642" name="CasellaDiTesto 1"/>
          <p:cNvSpPr txBox="1">
            <a:spLocks noChangeArrowheads="1"/>
          </p:cNvSpPr>
          <p:nvPr/>
        </p:nvSpPr>
        <p:spPr bwMode="auto">
          <a:xfrm>
            <a:off x="3011489" y="5753101"/>
            <a:ext cx="39020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panose="020B0604020202020204" pitchFamily="34" charset="0"/>
              <a:buChar char="•"/>
              <a:defRPr sz="3200">
                <a:solidFill>
                  <a:srgbClr val="000000"/>
                </a:solidFill>
                <a:latin typeface="Cambria" panose="02040503050406030204" pitchFamily="18"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mbria" panose="02040503050406030204" pitchFamily="18"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mbria" panose="02040503050406030204" pitchFamily="18"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9pPr>
          </a:lstStyle>
          <a:p>
            <a:pPr algn="ctr" eaLnBrk="1" hangingPunct="1">
              <a:lnSpc>
                <a:spcPct val="90000"/>
              </a:lnSpc>
              <a:spcBef>
                <a:spcPct val="0"/>
              </a:spcBef>
              <a:buFont typeface="Cambria" panose="02040503050406030204" pitchFamily="18" charset="0"/>
              <a:buNone/>
            </a:pPr>
            <a:r>
              <a:rPr lang="it-IT" altLang="it-IT" sz="1800" b="1">
                <a:solidFill>
                  <a:schemeClr val="tx1"/>
                </a:solidFill>
              </a:rPr>
              <a:t>Riportati nei questionari</a:t>
            </a:r>
          </a:p>
        </p:txBody>
      </p:sp>
      <p:sp>
        <p:nvSpPr>
          <p:cNvPr id="26643" name="CasellaDiTesto 23"/>
          <p:cNvSpPr txBox="1">
            <a:spLocks noChangeArrowheads="1"/>
          </p:cNvSpPr>
          <p:nvPr/>
        </p:nvSpPr>
        <p:spPr bwMode="auto">
          <a:xfrm>
            <a:off x="7231064" y="5753101"/>
            <a:ext cx="2986087"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panose="020B0604020202020204" pitchFamily="34" charset="0"/>
              <a:buChar char="•"/>
              <a:defRPr sz="3200">
                <a:solidFill>
                  <a:srgbClr val="000000"/>
                </a:solidFill>
                <a:latin typeface="Cambria" panose="02040503050406030204" pitchFamily="18"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mbria" panose="02040503050406030204" pitchFamily="18"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mbria" panose="02040503050406030204" pitchFamily="18"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9pPr>
          </a:lstStyle>
          <a:p>
            <a:pPr eaLnBrk="1" hangingPunct="1">
              <a:lnSpc>
                <a:spcPct val="90000"/>
              </a:lnSpc>
              <a:spcBef>
                <a:spcPct val="0"/>
              </a:spcBef>
              <a:buFont typeface="Cambria" panose="02040503050406030204" pitchFamily="18" charset="0"/>
              <a:buNone/>
            </a:pPr>
            <a:r>
              <a:rPr lang="it-IT" altLang="it-IT" sz="1800" b="1">
                <a:solidFill>
                  <a:schemeClr val="tx1"/>
                </a:solidFill>
              </a:rPr>
              <a:t>Misurati col pedometro</a:t>
            </a:r>
          </a:p>
        </p:txBody>
      </p:sp>
      <p:pic>
        <p:nvPicPr>
          <p:cNvPr id="26645"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3726" y="4640263"/>
            <a:ext cx="804863" cy="105886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CasellaDiTesto 22"/>
          <p:cNvSpPr txBox="1"/>
          <p:nvPr/>
        </p:nvSpPr>
        <p:spPr>
          <a:xfrm>
            <a:off x="3151189" y="571501"/>
            <a:ext cx="7011987" cy="892175"/>
          </a:xfrm>
          <a:prstGeom prst="rect">
            <a:avLst/>
          </a:prstGeom>
          <a:gradFill flip="none" rotWithShape="1">
            <a:gsLst>
              <a:gs pos="0">
                <a:schemeClr val="bg1"/>
              </a:gs>
              <a:gs pos="60000">
                <a:schemeClr val="bg2">
                  <a:lumMod val="20000"/>
                  <a:lumOff val="80000"/>
                </a:schemeClr>
              </a:gs>
              <a:gs pos="100000">
                <a:schemeClr val="bg2">
                  <a:lumMod val="20000"/>
                  <a:lumOff val="80000"/>
                </a:schemeClr>
              </a:gs>
            </a:gsLst>
            <a:lin ang="5400000" scaled="1"/>
            <a:tileRect/>
          </a:gradFill>
        </p:spPr>
        <p:txBody>
          <a:bodyPr>
            <a:spAutoFit/>
          </a:bodyPr>
          <a:lstStyle/>
          <a:p>
            <a:pPr algn="ctr">
              <a:lnSpc>
                <a:spcPct val="100000"/>
              </a:lnSpc>
              <a:defRPr/>
            </a:pPr>
            <a:r>
              <a:rPr lang="en-US" altLang="it-IT" sz="2400" b="1" u="sng" dirty="0" err="1"/>
              <a:t>Risultati</a:t>
            </a:r>
            <a:r>
              <a:rPr lang="en-US" altLang="it-IT" sz="2400" b="1" u="sng" dirty="0"/>
              <a:t> </a:t>
            </a:r>
            <a:r>
              <a:rPr lang="en-US" altLang="it-IT" sz="2400" b="1" u="sng" dirty="0" err="1"/>
              <a:t>dopo</a:t>
            </a:r>
            <a:r>
              <a:rPr lang="en-US" altLang="it-IT" sz="2400" b="1" u="sng" dirty="0"/>
              <a:t> 2 </a:t>
            </a:r>
            <a:r>
              <a:rPr lang="en-US" altLang="it-IT" sz="2400" b="1" u="sng" dirty="0" err="1"/>
              <a:t>anni</a:t>
            </a:r>
            <a:r>
              <a:rPr lang="en-US" altLang="it-IT" sz="2400" b="1" u="sng" dirty="0"/>
              <a:t> di </a:t>
            </a:r>
            <a:r>
              <a:rPr lang="en-US" altLang="it-IT" sz="2400" b="1" u="sng" dirty="0" err="1"/>
              <a:t>intervento</a:t>
            </a:r>
            <a:r>
              <a:rPr lang="en-US" altLang="it-IT" sz="2400" b="1" dirty="0"/>
              <a:t>: </a:t>
            </a:r>
          </a:p>
          <a:p>
            <a:pPr algn="ctr">
              <a:lnSpc>
                <a:spcPct val="100000"/>
              </a:lnSpc>
              <a:defRPr/>
            </a:pPr>
            <a:r>
              <a:rPr lang="it-IT" altLang="it-IT" sz="2800" b="1" dirty="0"/>
              <a:t>l’attività fisica </a:t>
            </a:r>
            <a:r>
              <a:rPr lang="it-IT" altLang="it-IT" sz="2800" b="1" dirty="0">
                <a:solidFill>
                  <a:srgbClr val="FF0000"/>
                </a:solidFill>
              </a:rPr>
              <a:t>aumenta</a:t>
            </a:r>
          </a:p>
        </p:txBody>
      </p:sp>
      <p:pic>
        <p:nvPicPr>
          <p:cNvPr id="24" name="Immagine 23"/>
          <p:cNvPicPr>
            <a:picLocks noChangeAspect="1"/>
          </p:cNvPicPr>
          <p:nvPr/>
        </p:nvPicPr>
        <p:blipFill>
          <a:blip r:embed="rId8"/>
          <a:stretch>
            <a:fillRect/>
          </a:stretch>
        </p:blipFill>
        <p:spPr>
          <a:xfrm>
            <a:off x="46996" y="99589"/>
            <a:ext cx="1679725" cy="522403"/>
          </a:xfrm>
          <a:prstGeom prst="rect">
            <a:avLst/>
          </a:prstGeom>
        </p:spPr>
      </p:pic>
    </p:spTree>
    <p:extLst>
      <p:ext uri="{BB962C8B-B14F-4D97-AF65-F5344CB8AC3E}">
        <p14:creationId xmlns:p14="http://schemas.microsoft.com/office/powerpoint/2010/main" val="3587561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746909">
            <a:off x="8321676" y="2219326"/>
            <a:ext cx="731837" cy="1287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4579" name="Oggetto 1"/>
          <p:cNvGraphicFramePr>
            <a:graphicFrameLocks/>
          </p:cNvGraphicFramePr>
          <p:nvPr/>
        </p:nvGraphicFramePr>
        <p:xfrm>
          <a:off x="5721351" y="2535239"/>
          <a:ext cx="3292475" cy="2319337"/>
        </p:xfrm>
        <a:graphic>
          <a:graphicData uri="http://schemas.openxmlformats.org/presentationml/2006/ole">
            <mc:AlternateContent xmlns:mc="http://schemas.openxmlformats.org/markup-compatibility/2006">
              <mc:Choice xmlns:v="urn:schemas-microsoft-com:vml" Requires="v">
                <p:oleObj r:id="rId3" imgW="3913971" imgH="2322777" progId="Excel.Chart.8">
                  <p:embed/>
                </p:oleObj>
              </mc:Choice>
              <mc:Fallback>
                <p:oleObj r:id="rId3" imgW="3913971" imgH="2322777" progId="Excel.Chart.8">
                  <p:embed/>
                  <p:pic>
                    <p:nvPicPr>
                      <p:cNvPr id="24579" name="Oggett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1351" y="2535239"/>
                        <a:ext cx="3292475"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2863" y="2620964"/>
            <a:ext cx="1663700" cy="209708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7"/>
          <p:cNvSpPr txBox="1">
            <a:spLocks noChangeArrowheads="1"/>
          </p:cNvSpPr>
          <p:nvPr/>
        </p:nvSpPr>
        <p:spPr bwMode="auto">
          <a:xfrm>
            <a:off x="6600825" y="4595813"/>
            <a:ext cx="10795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mn-lt"/>
              </a:rPr>
              <a:t>PRIMA</a:t>
            </a:r>
          </a:p>
        </p:txBody>
      </p:sp>
      <p:sp>
        <p:nvSpPr>
          <p:cNvPr id="12" name="CasellaDiTesto 9"/>
          <p:cNvSpPr txBox="1">
            <a:spLocks noChangeArrowheads="1"/>
          </p:cNvSpPr>
          <p:nvPr/>
        </p:nvSpPr>
        <p:spPr bwMode="auto">
          <a:xfrm>
            <a:off x="7688264" y="4595813"/>
            <a:ext cx="10810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200" b="1" dirty="0">
                <a:solidFill>
                  <a:schemeClr val="tx1"/>
                </a:solidFill>
                <a:latin typeface="+mn-lt"/>
              </a:rPr>
              <a:t>DOPO</a:t>
            </a:r>
          </a:p>
        </p:txBody>
      </p:sp>
      <p:sp>
        <p:nvSpPr>
          <p:cNvPr id="14" name="CasellaDiTesto 12"/>
          <p:cNvSpPr txBox="1">
            <a:spLocks noChangeArrowheads="1"/>
          </p:cNvSpPr>
          <p:nvPr/>
        </p:nvSpPr>
        <p:spPr bwMode="auto">
          <a:xfrm rot="16200000">
            <a:off x="5041376" y="3534246"/>
            <a:ext cx="13885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0000"/>
              </a:lnSpc>
              <a:spcBef>
                <a:spcPts val="800"/>
              </a:spcBef>
              <a:buFont typeface="Arial" charset="0"/>
              <a:buChar char="•"/>
              <a:defRPr sz="3200">
                <a:solidFill>
                  <a:srgbClr val="000000"/>
                </a:solidFill>
                <a:latin typeface="Calibri" pitchFamily="34" charset="0"/>
                <a:ea typeface="MS Gothic" pitchFamily="49" charset="-128"/>
              </a:defRPr>
            </a:lvl1pPr>
            <a:lvl2pPr marL="742950" indent="-285750" eaLnBrk="0" hangingPunct="0">
              <a:lnSpc>
                <a:spcPct val="110000"/>
              </a:lnSpc>
              <a:spcBef>
                <a:spcPts val="700"/>
              </a:spcBef>
              <a:buFont typeface="Arial" charset="0"/>
              <a:buChar char="–"/>
              <a:defRPr sz="2800">
                <a:solidFill>
                  <a:srgbClr val="000000"/>
                </a:solidFill>
                <a:latin typeface="Calibri" pitchFamily="34" charset="0"/>
                <a:ea typeface="MS Gothic" pitchFamily="49" charset="-128"/>
              </a:defRPr>
            </a:lvl2pPr>
            <a:lvl3pPr marL="1143000" indent="-228600" eaLnBrk="0" hangingPunct="0">
              <a:lnSpc>
                <a:spcPct val="110000"/>
              </a:lnSpc>
              <a:spcBef>
                <a:spcPts val="600"/>
              </a:spcBef>
              <a:buFont typeface="Arial" charset="0"/>
              <a:buChar char="•"/>
              <a:defRPr sz="2400">
                <a:solidFill>
                  <a:srgbClr val="000000"/>
                </a:solidFill>
                <a:latin typeface="Calibri" pitchFamily="34" charset="0"/>
                <a:ea typeface="MS Gothic" pitchFamily="49" charset="-128"/>
              </a:defRPr>
            </a:lvl3pPr>
            <a:lvl4pPr marL="16002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4pPr>
            <a:lvl5pPr marL="2057400" indent="-228600" eaLnBrk="0" hangingPunct="0">
              <a:lnSpc>
                <a:spcPct val="110000"/>
              </a:lnSpc>
              <a:spcBef>
                <a:spcPts val="500"/>
              </a:spcBef>
              <a:buFont typeface="Arial" charset="0"/>
              <a:buChar char="»"/>
              <a:defRPr sz="2000">
                <a:solidFill>
                  <a:srgbClr val="000000"/>
                </a:solidFill>
                <a:latin typeface="Calibri" pitchFamily="34"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lnSpc>
                <a:spcPct val="90000"/>
              </a:lnSpc>
              <a:spcBef>
                <a:spcPct val="0"/>
              </a:spcBef>
              <a:buFont typeface="Cambria" pitchFamily="18" charset="0"/>
              <a:buNone/>
              <a:defRPr/>
            </a:pPr>
            <a:r>
              <a:rPr lang="it-IT" altLang="it-IT" sz="1000" b="1" dirty="0">
                <a:solidFill>
                  <a:schemeClr val="tx1"/>
                </a:solidFill>
                <a:latin typeface="+mn-lt"/>
              </a:rPr>
              <a:t>Consumo di acqua  (%)</a:t>
            </a:r>
          </a:p>
        </p:txBody>
      </p:sp>
      <p:sp>
        <p:nvSpPr>
          <p:cNvPr id="15" name="CasellaDiTesto 14"/>
          <p:cNvSpPr txBox="1"/>
          <p:nvPr/>
        </p:nvSpPr>
        <p:spPr>
          <a:xfrm>
            <a:off x="3151189" y="571501"/>
            <a:ext cx="7011987" cy="1323975"/>
          </a:xfrm>
          <a:prstGeom prst="rect">
            <a:avLst/>
          </a:prstGeom>
          <a:gradFill flip="none" rotWithShape="1">
            <a:gsLst>
              <a:gs pos="0">
                <a:schemeClr val="bg1"/>
              </a:gs>
              <a:gs pos="60000">
                <a:schemeClr val="bg2">
                  <a:lumMod val="20000"/>
                  <a:lumOff val="80000"/>
                </a:schemeClr>
              </a:gs>
              <a:gs pos="100000">
                <a:schemeClr val="bg2">
                  <a:lumMod val="20000"/>
                  <a:lumOff val="80000"/>
                </a:schemeClr>
              </a:gs>
            </a:gsLst>
            <a:lin ang="5400000" scaled="1"/>
            <a:tileRect/>
          </a:gradFill>
        </p:spPr>
        <p:txBody>
          <a:bodyPr>
            <a:spAutoFit/>
          </a:bodyPr>
          <a:lstStyle/>
          <a:p>
            <a:pPr algn="ctr">
              <a:lnSpc>
                <a:spcPct val="100000"/>
              </a:lnSpc>
              <a:defRPr/>
            </a:pPr>
            <a:r>
              <a:rPr lang="en-US" altLang="it-IT" sz="2400" b="1" u="sng" dirty="0" err="1">
                <a:latin typeface="Times New Roman" panose="02020603050405020304" pitchFamily="18" charset="0"/>
                <a:cs typeface="Times New Roman" panose="02020603050405020304" pitchFamily="18" charset="0"/>
              </a:rPr>
              <a:t>Risultati</a:t>
            </a:r>
            <a:r>
              <a:rPr lang="en-US" altLang="it-IT" sz="2400" b="1" u="sng" dirty="0">
                <a:latin typeface="Times New Roman" panose="02020603050405020304" pitchFamily="18" charset="0"/>
                <a:cs typeface="Times New Roman" panose="02020603050405020304" pitchFamily="18" charset="0"/>
              </a:rPr>
              <a:t> </a:t>
            </a:r>
            <a:r>
              <a:rPr lang="en-US" altLang="it-IT" sz="2400" b="1" u="sng" dirty="0" err="1">
                <a:latin typeface="Times New Roman" panose="02020603050405020304" pitchFamily="18" charset="0"/>
                <a:cs typeface="Times New Roman" panose="02020603050405020304" pitchFamily="18" charset="0"/>
              </a:rPr>
              <a:t>dopo</a:t>
            </a:r>
            <a:r>
              <a:rPr lang="en-US" altLang="it-IT" sz="2400" b="1" u="sng" dirty="0">
                <a:latin typeface="Times New Roman" panose="02020603050405020304" pitchFamily="18" charset="0"/>
                <a:cs typeface="Times New Roman" panose="02020603050405020304" pitchFamily="18" charset="0"/>
              </a:rPr>
              <a:t> 2 </a:t>
            </a:r>
            <a:r>
              <a:rPr lang="en-US" altLang="it-IT" sz="2400" b="1" u="sng" dirty="0" err="1">
                <a:latin typeface="Times New Roman" panose="02020603050405020304" pitchFamily="18" charset="0"/>
                <a:cs typeface="Times New Roman" panose="02020603050405020304" pitchFamily="18" charset="0"/>
              </a:rPr>
              <a:t>anni</a:t>
            </a:r>
            <a:r>
              <a:rPr lang="en-US" altLang="it-IT" sz="2400" b="1" u="sng" dirty="0">
                <a:latin typeface="Times New Roman" panose="02020603050405020304" pitchFamily="18" charset="0"/>
                <a:cs typeface="Times New Roman" panose="02020603050405020304" pitchFamily="18" charset="0"/>
              </a:rPr>
              <a:t> di </a:t>
            </a:r>
            <a:r>
              <a:rPr lang="en-US" altLang="it-IT" sz="2400" b="1" u="sng" dirty="0" err="1">
                <a:latin typeface="Times New Roman" panose="02020603050405020304" pitchFamily="18" charset="0"/>
                <a:cs typeface="Times New Roman" panose="02020603050405020304" pitchFamily="18" charset="0"/>
              </a:rPr>
              <a:t>intervento</a:t>
            </a:r>
            <a:r>
              <a:rPr lang="en-US" altLang="it-IT" sz="2400" b="1" dirty="0">
                <a:latin typeface="Times New Roman" panose="02020603050405020304" pitchFamily="18" charset="0"/>
                <a:cs typeface="Times New Roman" panose="02020603050405020304" pitchFamily="18" charset="0"/>
              </a:rPr>
              <a:t>: </a:t>
            </a:r>
          </a:p>
          <a:p>
            <a:pPr algn="ctr">
              <a:lnSpc>
                <a:spcPct val="100000"/>
              </a:lnSpc>
              <a:defRPr/>
            </a:pPr>
            <a:r>
              <a:rPr lang="en-US" altLang="it-IT" sz="2800" b="1" dirty="0">
                <a:latin typeface="Times New Roman" panose="02020603050405020304" pitchFamily="18" charset="0"/>
                <a:cs typeface="Times New Roman" panose="02020603050405020304" pitchFamily="18" charset="0"/>
              </a:rPr>
              <a:t>Il </a:t>
            </a:r>
            <a:r>
              <a:rPr lang="en-US" altLang="it-IT" sz="2800" b="1" dirty="0" err="1">
                <a:latin typeface="Times New Roman" panose="02020603050405020304" pitchFamily="18" charset="0"/>
                <a:cs typeface="Times New Roman" panose="02020603050405020304" pitchFamily="18" charset="0"/>
              </a:rPr>
              <a:t>numero</a:t>
            </a:r>
            <a:r>
              <a:rPr lang="en-US" altLang="it-IT" sz="2800" b="1" dirty="0">
                <a:latin typeface="Times New Roman" panose="02020603050405020304" pitchFamily="18" charset="0"/>
                <a:cs typeface="Times New Roman" panose="02020603050405020304" pitchFamily="18" charset="0"/>
              </a:rPr>
              <a:t> di </a:t>
            </a:r>
            <a:r>
              <a:rPr lang="en-US" altLang="it-IT" sz="2800" b="1" dirty="0" err="1">
                <a:latin typeface="Times New Roman" panose="02020603050405020304" pitchFamily="18" charset="0"/>
                <a:cs typeface="Times New Roman" panose="02020603050405020304" pitchFamily="18" charset="0"/>
              </a:rPr>
              <a:t>ragazzi</a:t>
            </a:r>
            <a:r>
              <a:rPr lang="en-US" altLang="it-IT" sz="2800" b="1" dirty="0">
                <a:latin typeface="Times New Roman" panose="02020603050405020304" pitchFamily="18" charset="0"/>
                <a:cs typeface="Times New Roman" panose="02020603050405020304" pitchFamily="18" charset="0"/>
              </a:rPr>
              <a:t> </a:t>
            </a:r>
            <a:r>
              <a:rPr lang="en-US" altLang="it-IT" sz="2800" b="1" dirty="0" err="1">
                <a:latin typeface="Times New Roman" panose="02020603050405020304" pitchFamily="18" charset="0"/>
                <a:cs typeface="Times New Roman" panose="02020603050405020304" pitchFamily="18" charset="0"/>
              </a:rPr>
              <a:t>che</a:t>
            </a:r>
            <a:r>
              <a:rPr lang="en-US" altLang="it-IT" sz="2800" b="1" dirty="0">
                <a:latin typeface="Times New Roman" panose="02020603050405020304" pitchFamily="18" charset="0"/>
                <a:cs typeface="Times New Roman" panose="02020603050405020304" pitchFamily="18" charset="0"/>
              </a:rPr>
              <a:t> </a:t>
            </a:r>
            <a:r>
              <a:rPr lang="en-US" altLang="it-IT" sz="2800" b="1" dirty="0" err="1">
                <a:latin typeface="Times New Roman" panose="02020603050405020304" pitchFamily="18" charset="0"/>
                <a:cs typeface="Times New Roman" panose="02020603050405020304" pitchFamily="18" charset="0"/>
              </a:rPr>
              <a:t>abitualmente</a:t>
            </a:r>
            <a:r>
              <a:rPr lang="en-US" altLang="it-IT" sz="2800" b="1" dirty="0">
                <a:latin typeface="Times New Roman" panose="02020603050405020304" pitchFamily="18" charset="0"/>
                <a:cs typeface="Times New Roman" panose="02020603050405020304" pitchFamily="18" charset="0"/>
              </a:rPr>
              <a:t> </a:t>
            </a:r>
            <a:r>
              <a:rPr lang="en-US" altLang="it-IT" sz="2800" b="1" dirty="0" err="1">
                <a:latin typeface="Times New Roman" panose="02020603050405020304" pitchFamily="18" charset="0"/>
                <a:cs typeface="Times New Roman" panose="02020603050405020304" pitchFamily="18" charset="0"/>
              </a:rPr>
              <a:t>bevono</a:t>
            </a:r>
            <a:r>
              <a:rPr lang="en-US" altLang="it-IT" sz="2800" b="1" dirty="0">
                <a:latin typeface="Times New Roman" panose="02020603050405020304" pitchFamily="18" charset="0"/>
                <a:cs typeface="Times New Roman" panose="02020603050405020304" pitchFamily="18" charset="0"/>
              </a:rPr>
              <a:t> </a:t>
            </a:r>
            <a:r>
              <a:rPr lang="en-US" altLang="it-IT" sz="2800" b="1" dirty="0" err="1">
                <a:latin typeface="Times New Roman" panose="02020603050405020304" pitchFamily="18" charset="0"/>
                <a:cs typeface="Times New Roman" panose="02020603050405020304" pitchFamily="18" charset="0"/>
              </a:rPr>
              <a:t>acqua</a:t>
            </a:r>
            <a:r>
              <a:rPr lang="en-US" altLang="it-IT" sz="2800" b="1" dirty="0">
                <a:latin typeface="Times New Roman" panose="02020603050405020304" pitchFamily="18" charset="0"/>
                <a:cs typeface="Times New Roman" panose="02020603050405020304" pitchFamily="18" charset="0"/>
              </a:rPr>
              <a:t> </a:t>
            </a:r>
            <a:r>
              <a:rPr lang="en-US" altLang="it-IT" sz="2800" b="1" dirty="0" err="1">
                <a:solidFill>
                  <a:srgbClr val="FF0000"/>
                </a:solidFill>
                <a:latin typeface="Times New Roman" panose="02020603050405020304" pitchFamily="18" charset="0"/>
                <a:cs typeface="Times New Roman" panose="02020603050405020304" pitchFamily="18" charset="0"/>
              </a:rPr>
              <a:t>aumenta</a:t>
            </a:r>
            <a:endParaRPr lang="en-US" altLang="it-IT" sz="2800" b="1" dirty="0">
              <a:solidFill>
                <a:srgbClr val="FF0000"/>
              </a:solidFill>
              <a:latin typeface="Times New Roman" panose="02020603050405020304" pitchFamily="18" charset="0"/>
              <a:cs typeface="Times New Roman" panose="02020603050405020304" pitchFamily="18" charset="0"/>
            </a:endParaRPr>
          </a:p>
        </p:txBody>
      </p:sp>
      <p:sp>
        <p:nvSpPr>
          <p:cNvPr id="24590" name="Freccia circolare in giù 16"/>
          <p:cNvSpPr>
            <a:spLocks noChangeArrowheads="1"/>
          </p:cNvSpPr>
          <p:nvPr/>
        </p:nvSpPr>
        <p:spPr bwMode="auto">
          <a:xfrm rot="20362980">
            <a:off x="6735763" y="2479675"/>
            <a:ext cx="1301750" cy="547688"/>
          </a:xfrm>
          <a:prstGeom prst="curvedDownArrow">
            <a:avLst>
              <a:gd name="adj1" fmla="val 24990"/>
              <a:gd name="adj2" fmla="val 50012"/>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110000"/>
              </a:lnSpc>
              <a:spcBef>
                <a:spcPts val="800"/>
              </a:spcBef>
              <a:buFont typeface="Arial" panose="020B0604020202020204" pitchFamily="34" charset="0"/>
              <a:buChar char="•"/>
              <a:defRPr sz="3200">
                <a:solidFill>
                  <a:srgbClr val="000000"/>
                </a:solidFill>
                <a:latin typeface="Cambria" panose="02040503050406030204" pitchFamily="18" charset="0"/>
                <a:ea typeface="MS Gothic" panose="020B0609070205080204" pitchFamily="49" charset="-128"/>
              </a:defRPr>
            </a:lvl1pPr>
            <a:lvl2pPr marL="742950" indent="-285750" eaLnBrk="0" hangingPunct="0">
              <a:lnSpc>
                <a:spcPct val="110000"/>
              </a:lnSpc>
              <a:spcBef>
                <a:spcPts val="700"/>
              </a:spcBef>
              <a:buFont typeface="Arial" panose="020B0604020202020204" pitchFamily="34" charset="0"/>
              <a:buChar char="–"/>
              <a:defRPr sz="2800">
                <a:solidFill>
                  <a:srgbClr val="000000"/>
                </a:solidFill>
                <a:latin typeface="Cambria" panose="02040503050406030204" pitchFamily="18" charset="0"/>
                <a:ea typeface="MS Gothic" panose="020B0609070205080204" pitchFamily="49" charset="-128"/>
              </a:defRPr>
            </a:lvl2pPr>
            <a:lvl3pPr marL="1143000" indent="-228600" eaLnBrk="0" hangingPunct="0">
              <a:lnSpc>
                <a:spcPct val="110000"/>
              </a:lnSpc>
              <a:spcBef>
                <a:spcPts val="600"/>
              </a:spcBef>
              <a:buFont typeface="Arial" panose="020B0604020202020204" pitchFamily="34" charset="0"/>
              <a:buChar char="•"/>
              <a:defRPr sz="2400">
                <a:solidFill>
                  <a:srgbClr val="000000"/>
                </a:solidFill>
                <a:latin typeface="Cambria" panose="02040503050406030204" pitchFamily="18" charset="0"/>
                <a:ea typeface="MS Gothic" panose="020B0609070205080204" pitchFamily="49" charset="-128"/>
              </a:defRPr>
            </a:lvl3pPr>
            <a:lvl4pPr marL="16002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4pPr>
            <a:lvl5pPr marL="2057400" indent="-228600" eaLnBrk="0" hangingPunct="0">
              <a:lnSpc>
                <a:spcPct val="110000"/>
              </a:lnSpc>
              <a:spcBef>
                <a:spcPts val="500"/>
              </a:spcBef>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mbria" panose="02040503050406030204" pitchFamily="18" charset="0"/>
                <a:ea typeface="MS Gothic" panose="020B0609070205080204" pitchFamily="49" charset="-128"/>
              </a:defRPr>
            </a:lvl9pPr>
          </a:lstStyle>
          <a:p>
            <a:pPr eaLnBrk="1" hangingPunct="1">
              <a:lnSpc>
                <a:spcPct val="90000"/>
              </a:lnSpc>
              <a:spcBef>
                <a:spcPct val="0"/>
              </a:spcBef>
              <a:buFont typeface="Cambria" panose="02040503050406030204" pitchFamily="18" charset="0"/>
              <a:buNone/>
            </a:pPr>
            <a:endParaRPr lang="it-IT" altLang="it-IT" sz="1800">
              <a:solidFill>
                <a:schemeClr val="bg1"/>
              </a:solidFill>
            </a:endParaRPr>
          </a:p>
        </p:txBody>
      </p:sp>
      <p:pic>
        <p:nvPicPr>
          <p:cNvPr id="16" name="Immagine 15"/>
          <p:cNvPicPr>
            <a:picLocks noChangeAspect="1"/>
          </p:cNvPicPr>
          <p:nvPr/>
        </p:nvPicPr>
        <p:blipFill>
          <a:blip r:embed="rId6"/>
          <a:stretch>
            <a:fillRect/>
          </a:stretch>
        </p:blipFill>
        <p:spPr>
          <a:xfrm>
            <a:off x="46996" y="99589"/>
            <a:ext cx="1679725" cy="522403"/>
          </a:xfrm>
          <a:prstGeom prst="rect">
            <a:avLst/>
          </a:prstGeom>
        </p:spPr>
      </p:pic>
    </p:spTree>
    <p:extLst>
      <p:ext uri="{BB962C8B-B14F-4D97-AF65-F5344CB8AC3E}">
        <p14:creationId xmlns:p14="http://schemas.microsoft.com/office/powerpoint/2010/main" val="4050128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596CEA7F-FEC6-4E42-93D8-BCC647A15F62}"/>
              </a:ext>
            </a:extLst>
          </p:cNvPr>
          <p:cNvPicPr>
            <a:picLocks noChangeAspect="1"/>
          </p:cNvPicPr>
          <p:nvPr/>
        </p:nvPicPr>
        <p:blipFill>
          <a:blip r:embed="rId3"/>
          <a:stretch>
            <a:fillRect/>
          </a:stretch>
        </p:blipFill>
        <p:spPr>
          <a:xfrm>
            <a:off x="1664484" y="1455990"/>
            <a:ext cx="2582719" cy="5285378"/>
          </a:xfrm>
          <a:prstGeom prst="rect">
            <a:avLst/>
          </a:prstGeom>
        </p:spPr>
      </p:pic>
      <p:sp>
        <p:nvSpPr>
          <p:cNvPr id="5" name="Rettangolo 4">
            <a:extLst>
              <a:ext uri="{FF2B5EF4-FFF2-40B4-BE49-F238E27FC236}">
                <a16:creationId xmlns:a16="http://schemas.microsoft.com/office/drawing/2014/main" id="{B00CFBAC-7D30-480F-BDEF-41D1A3471B41}"/>
              </a:ext>
            </a:extLst>
          </p:cNvPr>
          <p:cNvSpPr/>
          <p:nvPr/>
        </p:nvSpPr>
        <p:spPr>
          <a:xfrm>
            <a:off x="6255798" y="1495382"/>
            <a:ext cx="4136994" cy="199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9" name="Ovale 8"/>
          <p:cNvSpPr/>
          <p:nvPr/>
        </p:nvSpPr>
        <p:spPr>
          <a:xfrm>
            <a:off x="3975714" y="4094605"/>
            <a:ext cx="2120287" cy="9670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2" name="Immagine 1"/>
          <p:cNvPicPr>
            <a:picLocks noChangeAspect="1"/>
          </p:cNvPicPr>
          <p:nvPr/>
        </p:nvPicPr>
        <p:blipFill rotWithShape="1">
          <a:blip r:embed="rId4"/>
          <a:srcRect l="15115" r="-1347"/>
          <a:stretch/>
        </p:blipFill>
        <p:spPr>
          <a:xfrm>
            <a:off x="4047164" y="4239841"/>
            <a:ext cx="5138695" cy="2418585"/>
          </a:xfrm>
          <a:prstGeom prst="rect">
            <a:avLst/>
          </a:prstGeom>
        </p:spPr>
      </p:pic>
      <p:pic>
        <p:nvPicPr>
          <p:cNvPr id="7" name="Immagine 6">
            <a:extLst>
              <a:ext uri="{FF2B5EF4-FFF2-40B4-BE49-F238E27FC236}">
                <a16:creationId xmlns:a16="http://schemas.microsoft.com/office/drawing/2014/main" id="{52C00B1A-6BB3-425D-8D98-B43EA0142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4098" y="1351772"/>
            <a:ext cx="5138695" cy="2418585"/>
          </a:xfrm>
          <a:prstGeom prst="rect">
            <a:avLst/>
          </a:prstGeom>
          <a:ln w="19050">
            <a:noFill/>
          </a:ln>
        </p:spPr>
      </p:pic>
      <p:sp>
        <p:nvSpPr>
          <p:cNvPr id="3" name="Rettangolo 2"/>
          <p:cNvSpPr/>
          <p:nvPr/>
        </p:nvSpPr>
        <p:spPr>
          <a:xfrm>
            <a:off x="2752489" y="672080"/>
            <a:ext cx="6687023" cy="584775"/>
          </a:xfrm>
          <a:prstGeom prst="rect">
            <a:avLst/>
          </a:prstGeom>
        </p:spPr>
        <p:txBody>
          <a:bodyPr wrap="none">
            <a:spAutoFit/>
          </a:bodyPr>
          <a:lstStyle/>
          <a:p>
            <a:r>
              <a:rPr lang="it-IT" sz="3200" dirty="0">
                <a:solidFill>
                  <a:srgbClr val="0070C0"/>
                </a:solidFill>
                <a:latin typeface="Gill Sans MT" panose="020B0502020104020203" pitchFamily="34" charset="0"/>
              </a:rPr>
              <a:t>PERCHÈ È COSÌ IMPORTANTE BERE?</a:t>
            </a:r>
          </a:p>
        </p:txBody>
      </p:sp>
      <p:sp>
        <p:nvSpPr>
          <p:cNvPr id="8" name="CasellaDiTesto 7">
            <a:extLst>
              <a:ext uri="{FF2B5EF4-FFF2-40B4-BE49-F238E27FC236}">
                <a16:creationId xmlns:a16="http://schemas.microsoft.com/office/drawing/2014/main" id="{4CF0E2CA-562E-4464-9CF7-AF1437D3BB1E}"/>
              </a:ext>
            </a:extLst>
          </p:cNvPr>
          <p:cNvSpPr txBox="1"/>
          <p:nvPr/>
        </p:nvSpPr>
        <p:spPr>
          <a:xfrm>
            <a:off x="3053318" y="1456219"/>
            <a:ext cx="5403261" cy="477054"/>
          </a:xfrm>
          <a:prstGeom prst="rect">
            <a:avLst/>
          </a:prstGeom>
          <a:noFill/>
        </p:spPr>
        <p:txBody>
          <a:bodyPr wrap="square" rtlCol="0">
            <a:spAutoFit/>
          </a:bodyPr>
          <a:lstStyle/>
          <a:p>
            <a:pPr algn="ctr"/>
            <a:r>
              <a:rPr lang="it-IT" sz="2500" b="1" dirty="0">
                <a:solidFill>
                  <a:prstClr val="black"/>
                </a:solidFill>
                <a:latin typeface="Gill Sans MT" panose="020B0502020104020203" pitchFamily="34" charset="0"/>
              </a:rPr>
              <a:t>Noi siamo fatti di acqua!</a:t>
            </a:r>
          </a:p>
        </p:txBody>
      </p:sp>
      <p:pic>
        <p:nvPicPr>
          <p:cNvPr id="15" name="Immagin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3713058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stretch>
            <a:fillRect/>
          </a:stretch>
        </p:blipFill>
        <p:spPr>
          <a:xfrm>
            <a:off x="6390608" y="3446339"/>
            <a:ext cx="3546384" cy="1969861"/>
          </a:xfrm>
          <a:prstGeom prst="rect">
            <a:avLst/>
          </a:prstGeom>
        </p:spPr>
      </p:pic>
      <p:sp>
        <p:nvSpPr>
          <p:cNvPr id="9" name="CasellaDiTesto 8"/>
          <p:cNvSpPr txBox="1"/>
          <p:nvPr/>
        </p:nvSpPr>
        <p:spPr>
          <a:xfrm>
            <a:off x="6390609" y="1567686"/>
            <a:ext cx="3546385" cy="156966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it-IT" sz="1600" dirty="0">
                <a:solidFill>
                  <a:prstClr val="white"/>
                </a:solidFill>
                <a:latin typeface="Gill Sans MT" panose="020B0502020104020203" pitchFamily="34" charset="0"/>
              </a:rPr>
              <a:t>Ampi studi dimostrano come una lieve disidratazione può portare alla riduzione della CONCENTRAZIONE, ATTENZIONE, MEMORIA BREVE TERMINE E CAMBIAMENTO DELL’UMORE!</a:t>
            </a:r>
          </a:p>
        </p:txBody>
      </p:sp>
      <p:sp>
        <p:nvSpPr>
          <p:cNvPr id="2" name="Rettangolo 1"/>
          <p:cNvSpPr/>
          <p:nvPr/>
        </p:nvSpPr>
        <p:spPr>
          <a:xfrm>
            <a:off x="5801392" y="5460998"/>
            <a:ext cx="3138854"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3" name="CasellaDiTesto 12"/>
          <p:cNvSpPr txBox="1"/>
          <p:nvPr/>
        </p:nvSpPr>
        <p:spPr>
          <a:xfrm>
            <a:off x="1761394" y="6281026"/>
            <a:ext cx="8710283" cy="400110"/>
          </a:xfrm>
          <a:prstGeom prst="rect">
            <a:avLst/>
          </a:prstGeom>
          <a:noFill/>
        </p:spPr>
        <p:txBody>
          <a:bodyPr wrap="square" rtlCol="0">
            <a:spAutoFit/>
          </a:bodyPr>
          <a:lstStyle/>
          <a:p>
            <a:pPr algn="r"/>
            <a:r>
              <a:rPr lang="en-US" sz="1000" dirty="0">
                <a:solidFill>
                  <a:prstClr val="black"/>
                </a:solidFill>
              </a:rPr>
              <a:t>*</a:t>
            </a:r>
            <a:r>
              <a:rPr lang="en-US" sz="1000" dirty="0" err="1">
                <a:solidFill>
                  <a:prstClr val="black"/>
                </a:solidFill>
              </a:rPr>
              <a:t>Gopinathan</a:t>
            </a:r>
            <a:r>
              <a:rPr lang="en-US" sz="1000" dirty="0">
                <a:solidFill>
                  <a:prstClr val="black"/>
                </a:solidFill>
              </a:rPr>
              <a:t> PM, </a:t>
            </a:r>
            <a:r>
              <a:rPr lang="en-US" sz="1000" dirty="0" err="1">
                <a:solidFill>
                  <a:prstClr val="black"/>
                </a:solidFill>
              </a:rPr>
              <a:t>Pichan</a:t>
            </a:r>
            <a:r>
              <a:rPr lang="en-US" sz="1000" dirty="0">
                <a:solidFill>
                  <a:prstClr val="black"/>
                </a:solidFill>
              </a:rPr>
              <a:t> G &amp; Sharma V (1988) Role of dehydration in heat stress-induced variations in mental performance. Arch Environ Heal 43, 15–17.</a:t>
            </a:r>
          </a:p>
          <a:p>
            <a:pPr algn="r"/>
            <a:r>
              <a:rPr lang="en-US" sz="1000" dirty="0">
                <a:solidFill>
                  <a:prstClr val="black"/>
                </a:solidFill>
              </a:rPr>
              <a:t>Bar-David Y, </a:t>
            </a:r>
            <a:r>
              <a:rPr lang="en-US" sz="1000" dirty="0" err="1">
                <a:solidFill>
                  <a:prstClr val="black"/>
                </a:solidFill>
              </a:rPr>
              <a:t>Urkin</a:t>
            </a:r>
            <a:r>
              <a:rPr lang="en-US" sz="1000" dirty="0">
                <a:solidFill>
                  <a:prstClr val="black"/>
                </a:solidFill>
              </a:rPr>
              <a:t> J &amp; </a:t>
            </a:r>
            <a:r>
              <a:rPr lang="en-US" sz="1000" dirty="0" err="1">
                <a:solidFill>
                  <a:prstClr val="black"/>
                </a:solidFill>
              </a:rPr>
              <a:t>Kozminsky</a:t>
            </a:r>
            <a:r>
              <a:rPr lang="en-US" sz="1000" dirty="0">
                <a:solidFill>
                  <a:prstClr val="black"/>
                </a:solidFill>
              </a:rPr>
              <a:t> E (2005) The effect of voluntary dehydration on cognitive function of elementary school children. </a:t>
            </a:r>
            <a:r>
              <a:rPr lang="en-US" sz="1000" dirty="0" err="1">
                <a:solidFill>
                  <a:prstClr val="black"/>
                </a:solidFill>
              </a:rPr>
              <a:t>Acta</a:t>
            </a:r>
            <a:r>
              <a:rPr lang="en-US" sz="1000" dirty="0">
                <a:solidFill>
                  <a:prstClr val="black"/>
                </a:solidFill>
              </a:rPr>
              <a:t> </a:t>
            </a:r>
            <a:r>
              <a:rPr lang="en-US" sz="1000" dirty="0" err="1">
                <a:solidFill>
                  <a:prstClr val="black"/>
                </a:solidFill>
              </a:rPr>
              <a:t>Paediatr</a:t>
            </a:r>
            <a:r>
              <a:rPr lang="en-US" sz="1000" dirty="0">
                <a:solidFill>
                  <a:prstClr val="black"/>
                </a:solidFill>
              </a:rPr>
              <a:t> 94, 1667–1673.</a:t>
            </a:r>
            <a:endParaRPr lang="it-IT" sz="1000" dirty="0">
              <a:solidFill>
                <a:prstClr val="black"/>
              </a:solidFill>
            </a:endParaRPr>
          </a:p>
        </p:txBody>
      </p:sp>
      <p:sp>
        <p:nvSpPr>
          <p:cNvPr id="11" name="CasellaDiTesto 10"/>
          <p:cNvSpPr txBox="1"/>
          <p:nvPr/>
        </p:nvSpPr>
        <p:spPr>
          <a:xfrm>
            <a:off x="2255008" y="5611119"/>
            <a:ext cx="7681984" cy="646331"/>
          </a:xfrm>
          <a:prstGeom prst="rect">
            <a:avLst/>
          </a:prstGeom>
          <a:noFill/>
          <a:ln w="25400">
            <a:solidFill>
              <a:srgbClr val="0070C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it-IT" dirty="0">
                <a:solidFill>
                  <a:prstClr val="black"/>
                </a:solidFill>
                <a:latin typeface="Gill Sans MT" panose="020B0502020104020203" pitchFamily="34" charset="0"/>
              </a:rPr>
              <a:t>Le regioni celebrali coinvolte durante anche una lieve disidratazione sono prevalentemente l’area dell’attenzione e l’area delle funzioni esecutive </a:t>
            </a:r>
            <a:endParaRPr lang="it-IT" b="1" dirty="0">
              <a:solidFill>
                <a:prstClr val="black"/>
              </a:solidFill>
              <a:latin typeface="Gill Sans MT" panose="020B0502020104020203" pitchFamily="34" charset="0"/>
            </a:endParaRPr>
          </a:p>
        </p:txBody>
      </p:sp>
      <p:sp>
        <p:nvSpPr>
          <p:cNvPr id="151" name="CasellaDiTesto 150"/>
          <p:cNvSpPr txBox="1"/>
          <p:nvPr/>
        </p:nvSpPr>
        <p:spPr>
          <a:xfrm>
            <a:off x="2820999" y="356906"/>
            <a:ext cx="6557687" cy="954107"/>
          </a:xfrm>
          <a:prstGeom prst="rect">
            <a:avLst/>
          </a:prstGeom>
          <a:noFill/>
        </p:spPr>
        <p:txBody>
          <a:bodyPr wrap="square" rtlCol="0">
            <a:spAutoFit/>
          </a:bodyPr>
          <a:lstStyle/>
          <a:p>
            <a:pPr algn="ctr"/>
            <a:r>
              <a:rPr lang="it-IT" sz="2800" dirty="0">
                <a:solidFill>
                  <a:srgbClr val="0070C0"/>
                </a:solidFill>
                <a:latin typeface="Gill Sans MT" panose="020B0502020104020203" pitchFamily="34" charset="0"/>
              </a:rPr>
              <a:t>COSA SUCCEDE AL NOSTRO CORPO </a:t>
            </a:r>
          </a:p>
          <a:p>
            <a:pPr algn="ctr"/>
            <a:r>
              <a:rPr lang="it-IT" sz="2800" dirty="0">
                <a:solidFill>
                  <a:srgbClr val="0070C0"/>
                </a:solidFill>
                <a:latin typeface="Gill Sans MT" panose="020B0502020104020203" pitchFamily="34" charset="0"/>
              </a:rPr>
              <a:t>SE NON BEVIAMO ?</a:t>
            </a:r>
          </a:p>
        </p:txBody>
      </p:sp>
      <p:pic>
        <p:nvPicPr>
          <p:cNvPr id="7" name="Immagine 6">
            <a:extLst>
              <a:ext uri="{FF2B5EF4-FFF2-40B4-BE49-F238E27FC236}">
                <a16:creationId xmlns:a16="http://schemas.microsoft.com/office/drawing/2014/main" id="{343E8D69-9710-448B-81CA-0806818DED75}"/>
              </a:ext>
            </a:extLst>
          </p:cNvPr>
          <p:cNvPicPr>
            <a:picLocks noChangeAspect="1"/>
          </p:cNvPicPr>
          <p:nvPr/>
        </p:nvPicPr>
        <p:blipFill>
          <a:blip r:embed="rId3"/>
          <a:stretch>
            <a:fillRect/>
          </a:stretch>
        </p:blipFill>
        <p:spPr>
          <a:xfrm>
            <a:off x="2820999" y="3489065"/>
            <a:ext cx="2881205" cy="1969861"/>
          </a:xfrm>
          <a:prstGeom prst="rect">
            <a:avLst/>
          </a:prstGeom>
        </p:spPr>
      </p:pic>
      <p:pic>
        <p:nvPicPr>
          <p:cNvPr id="5" name="Immagine 4">
            <a:extLst>
              <a:ext uri="{FF2B5EF4-FFF2-40B4-BE49-F238E27FC236}">
                <a16:creationId xmlns:a16="http://schemas.microsoft.com/office/drawing/2014/main" id="{95AB3772-2573-4AFC-BD2F-B6B1E8FEF183}"/>
              </a:ext>
            </a:extLst>
          </p:cNvPr>
          <p:cNvPicPr>
            <a:picLocks noChangeAspect="1"/>
          </p:cNvPicPr>
          <p:nvPr/>
        </p:nvPicPr>
        <p:blipFill>
          <a:blip r:embed="rId4"/>
          <a:stretch>
            <a:fillRect/>
          </a:stretch>
        </p:blipFill>
        <p:spPr>
          <a:xfrm>
            <a:off x="2820999" y="1395837"/>
            <a:ext cx="2881205" cy="1913358"/>
          </a:xfrm>
          <a:prstGeom prst="rect">
            <a:avLst/>
          </a:prstGeom>
        </p:spPr>
      </p:pic>
      <p:pic>
        <p:nvPicPr>
          <p:cNvPr id="14" name="Immagin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6860445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a:extLst>
              <a:ext uri="{FF2B5EF4-FFF2-40B4-BE49-F238E27FC236}">
                <a16:creationId xmlns:a16="http://schemas.microsoft.com/office/drawing/2014/main" id="{946B418C-CEBB-272E-6B48-AD832725D25C}"/>
              </a:ext>
            </a:extLst>
          </p:cNvPr>
          <p:cNvSpPr>
            <a:spLocks noGrp="1" noChangeArrowheads="1"/>
          </p:cNvSpPr>
          <p:nvPr>
            <p:ph type="title"/>
          </p:nvPr>
        </p:nvSpPr>
        <p:spPr>
          <a:xfrm>
            <a:off x="1905000" y="228600"/>
            <a:ext cx="3124200" cy="3429000"/>
          </a:xfrm>
        </p:spPr>
        <p:txBody>
          <a:bodyPr/>
          <a:lstStyle/>
          <a:p>
            <a:r>
              <a:rPr lang="it-IT" altLang="it-IT" sz="2800">
                <a:solidFill>
                  <a:srgbClr val="FFFF00"/>
                </a:solidFill>
              </a:rPr>
              <a:t>CAMPAGNA STAMPA </a:t>
            </a:r>
            <a:br>
              <a:rPr lang="it-IT" altLang="it-IT" sz="2800">
                <a:solidFill>
                  <a:srgbClr val="FFFF00"/>
                </a:solidFill>
              </a:rPr>
            </a:br>
            <a:r>
              <a:rPr lang="it-IT" altLang="it-IT" sz="2800">
                <a:solidFill>
                  <a:srgbClr val="FFFF00"/>
                </a:solidFill>
              </a:rPr>
              <a:t>sulla CORRETTA ALIMENTAZIONE</a:t>
            </a:r>
            <a:br>
              <a:rPr lang="it-IT" altLang="it-IT" sz="2800">
                <a:solidFill>
                  <a:srgbClr val="FFFF00"/>
                </a:solidFill>
              </a:rPr>
            </a:br>
            <a:r>
              <a:rPr lang="it-IT" altLang="it-IT" sz="2800">
                <a:solidFill>
                  <a:srgbClr val="FFFF00"/>
                </a:solidFill>
              </a:rPr>
              <a:t>IMMAGINI</a:t>
            </a:r>
            <a:endParaRPr lang="it-IT" altLang="it-IT" sz="2800"/>
          </a:p>
        </p:txBody>
      </p:sp>
      <p:pic>
        <p:nvPicPr>
          <p:cNvPr id="89091" name="Picture 1027">
            <a:extLst>
              <a:ext uri="{FF2B5EF4-FFF2-40B4-BE49-F238E27FC236}">
                <a16:creationId xmlns:a16="http://schemas.microsoft.com/office/drawing/2014/main" id="{C8086731-3D1A-67E8-91F3-2AED9FEC0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
            <a:ext cx="5334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4AEEDD9-2AD3-F8F6-2AA1-EFCFF100AA1D}"/>
              </a:ext>
            </a:extLst>
          </p:cNvPr>
          <p:cNvSpPr>
            <a:spLocks noGrp="1" noChangeArrowheads="1"/>
          </p:cNvSpPr>
          <p:nvPr>
            <p:ph type="title"/>
          </p:nvPr>
        </p:nvSpPr>
        <p:spPr>
          <a:xfrm>
            <a:off x="1676400" y="228600"/>
            <a:ext cx="3276600" cy="3276600"/>
          </a:xfrm>
        </p:spPr>
        <p:txBody>
          <a:bodyPr/>
          <a:lstStyle/>
          <a:p>
            <a:r>
              <a:rPr lang="it-IT" altLang="it-IT" sz="2800">
                <a:solidFill>
                  <a:srgbClr val="FFFF00"/>
                </a:solidFill>
              </a:rPr>
              <a:t>CAMPAGNA STAMPA </a:t>
            </a:r>
            <a:br>
              <a:rPr lang="it-IT" altLang="it-IT" sz="2800">
                <a:solidFill>
                  <a:srgbClr val="FFFF00"/>
                </a:solidFill>
              </a:rPr>
            </a:br>
            <a:r>
              <a:rPr lang="it-IT" altLang="it-IT" sz="2800">
                <a:solidFill>
                  <a:srgbClr val="FFFF00"/>
                </a:solidFill>
              </a:rPr>
              <a:t>sulla CORRETTA ALIMENTAZIONE</a:t>
            </a:r>
            <a:br>
              <a:rPr lang="it-IT" altLang="it-IT" sz="2800">
                <a:solidFill>
                  <a:srgbClr val="FFFF00"/>
                </a:solidFill>
              </a:rPr>
            </a:br>
            <a:r>
              <a:rPr lang="it-IT" altLang="it-IT" sz="2800">
                <a:solidFill>
                  <a:srgbClr val="FFFF00"/>
                </a:solidFill>
              </a:rPr>
              <a:t>IMMAGINI</a:t>
            </a:r>
            <a:endParaRPr lang="it-IT" altLang="it-IT" sz="2800"/>
          </a:p>
        </p:txBody>
      </p:sp>
      <p:pic>
        <p:nvPicPr>
          <p:cNvPr id="90115" name="Picture 3">
            <a:extLst>
              <a:ext uri="{FF2B5EF4-FFF2-40B4-BE49-F238E27FC236}">
                <a16:creationId xmlns:a16="http://schemas.microsoft.com/office/drawing/2014/main" id="{301EFAB3-611A-EDAF-AA44-B4CCC9CC1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2400"/>
            <a:ext cx="52578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4" descr="https://elearningexperts.files.wordpress.com/2012/07/chalkboard_wood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464" y="306389"/>
            <a:ext cx="8836025"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p:nvSpPr>
        <p:spPr bwMode="auto">
          <a:xfrm>
            <a:off x="1511301" y="-30163"/>
            <a:ext cx="7775575" cy="369888"/>
          </a:xfrm>
          <a:prstGeom prst="rect">
            <a:avLst/>
          </a:prstGeom>
          <a:noFill/>
          <a:ln>
            <a:no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r">
              <a:defRPr/>
            </a:pPr>
            <a:r>
              <a:rPr lang="it-IT" altLang="it-IT" b="1" kern="0" dirty="0">
                <a:solidFill>
                  <a:srgbClr val="FFFF00"/>
                </a:solidFill>
              </a:rPr>
              <a:t>OBESITA’</a:t>
            </a:r>
            <a:r>
              <a:rPr lang="it-IT" altLang="it-IT" kern="0" dirty="0">
                <a:solidFill>
                  <a:srgbClr val="333399"/>
                </a:solidFill>
              </a:rPr>
              <a:t>	</a:t>
            </a:r>
            <a:r>
              <a:rPr lang="it-IT" altLang="it-IT" kern="0" dirty="0">
                <a:solidFill>
                  <a:srgbClr val="FFFF00"/>
                </a:solidFill>
              </a:rPr>
              <a:t>ABUSO DI ALCOOL</a:t>
            </a:r>
            <a:endParaRPr lang="en-US" altLang="it-IT" kern="0" dirty="0">
              <a:solidFill>
                <a:srgbClr val="FFFF00"/>
              </a:solidFill>
            </a:endParaRPr>
          </a:p>
        </p:txBody>
      </p:sp>
      <p:sp>
        <p:nvSpPr>
          <p:cNvPr id="7" name="Parentesi graffa chiusa 6"/>
          <p:cNvSpPr/>
          <p:nvPr/>
        </p:nvSpPr>
        <p:spPr>
          <a:xfrm rot="5400000">
            <a:off x="5915025" y="1898650"/>
            <a:ext cx="427038" cy="8751888"/>
          </a:xfrm>
          <a:prstGeom prst="rightBrace">
            <a:avLst>
              <a:gd name="adj1" fmla="val 100151"/>
              <a:gd name="adj2" fmla="val 49528"/>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srgbClr val="000000"/>
              </a:solidFill>
              <a:latin typeface="Calibri"/>
            </a:endParaRPr>
          </a:p>
        </p:txBody>
      </p:sp>
      <p:sp>
        <p:nvSpPr>
          <p:cNvPr id="8" name="CasellaDiTesto 7"/>
          <p:cNvSpPr txBox="1">
            <a:spLocks noChangeArrowheads="1"/>
          </p:cNvSpPr>
          <p:nvPr/>
        </p:nvSpPr>
        <p:spPr bwMode="auto">
          <a:xfrm>
            <a:off x="1626743" y="6462444"/>
            <a:ext cx="8896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it-IT" sz="2000" b="1" dirty="0">
                <a:solidFill>
                  <a:prstClr val="white"/>
                </a:solidFill>
                <a:latin typeface="Arial" charset="0"/>
              </a:rPr>
              <a:t>In Italia le NCDs </a:t>
            </a:r>
            <a:r>
              <a:rPr lang="en-US" altLang="it-IT" sz="2000" b="1" dirty="0" err="1">
                <a:solidFill>
                  <a:prstClr val="white"/>
                </a:solidFill>
                <a:latin typeface="Arial" charset="0"/>
              </a:rPr>
              <a:t>sono</a:t>
            </a:r>
            <a:r>
              <a:rPr lang="en-US" altLang="it-IT" sz="2000" b="1" dirty="0">
                <a:solidFill>
                  <a:prstClr val="white"/>
                </a:solidFill>
                <a:latin typeface="Arial" charset="0"/>
              </a:rPr>
              <a:t> </a:t>
            </a:r>
            <a:r>
              <a:rPr lang="en-US" altLang="it-IT" sz="2000" b="1" dirty="0" err="1">
                <a:solidFill>
                  <a:prstClr val="white"/>
                </a:solidFill>
                <a:latin typeface="Arial" charset="0"/>
              </a:rPr>
              <a:t>responsabili</a:t>
            </a:r>
            <a:r>
              <a:rPr lang="en-US" altLang="it-IT" sz="2000" b="1" dirty="0">
                <a:solidFill>
                  <a:prstClr val="white"/>
                </a:solidFill>
                <a:latin typeface="Arial" charset="0"/>
              </a:rPr>
              <a:t> del  92% </a:t>
            </a:r>
            <a:r>
              <a:rPr lang="en-US" altLang="it-IT" sz="2000" b="1" dirty="0" err="1">
                <a:solidFill>
                  <a:prstClr val="white"/>
                </a:solidFill>
                <a:latin typeface="Arial" charset="0"/>
              </a:rPr>
              <a:t>delle</a:t>
            </a:r>
            <a:r>
              <a:rPr lang="en-US" altLang="it-IT" sz="2000" b="1" dirty="0">
                <a:solidFill>
                  <a:prstClr val="white"/>
                </a:solidFill>
                <a:latin typeface="Arial" charset="0"/>
              </a:rPr>
              <a:t> </a:t>
            </a:r>
            <a:r>
              <a:rPr lang="en-US" altLang="it-IT" sz="2000" b="1" dirty="0" err="1">
                <a:solidFill>
                  <a:prstClr val="white"/>
                </a:solidFill>
                <a:latin typeface="Arial" charset="0"/>
              </a:rPr>
              <a:t>morti</a:t>
            </a:r>
            <a:r>
              <a:rPr lang="en-US" altLang="it-IT" sz="2000" b="1" dirty="0">
                <a:solidFill>
                  <a:prstClr val="white"/>
                </a:solidFill>
                <a:latin typeface="Arial" charset="0"/>
              </a:rPr>
              <a:t> </a:t>
            </a:r>
            <a:r>
              <a:rPr lang="en-US" altLang="it-IT" sz="2000" b="1" dirty="0" err="1">
                <a:solidFill>
                  <a:prstClr val="white"/>
                </a:solidFill>
                <a:latin typeface="Arial" charset="0"/>
              </a:rPr>
              <a:t>totali</a:t>
            </a:r>
            <a:r>
              <a:rPr lang="en-US" altLang="it-IT" sz="2000" b="1" dirty="0">
                <a:solidFill>
                  <a:prstClr val="white"/>
                </a:solidFill>
                <a:latin typeface="Arial" charset="0"/>
              </a:rPr>
              <a:t>	</a:t>
            </a:r>
          </a:p>
        </p:txBody>
      </p:sp>
      <p:sp>
        <p:nvSpPr>
          <p:cNvPr id="9" name="Rectangle 10"/>
          <p:cNvSpPr>
            <a:spLocks noChangeArrowheads="1"/>
          </p:cNvSpPr>
          <p:nvPr/>
        </p:nvSpPr>
        <p:spPr bwMode="auto">
          <a:xfrm>
            <a:off x="2928938" y="876301"/>
            <a:ext cx="914400"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COPD</a:t>
            </a:r>
            <a:endParaRPr lang="en-US" altLang="it-IT" sz="1400" kern="0" dirty="0">
              <a:solidFill>
                <a:prstClr val="white"/>
              </a:solidFill>
            </a:endParaRPr>
          </a:p>
        </p:txBody>
      </p:sp>
      <p:sp>
        <p:nvSpPr>
          <p:cNvPr id="10" name="Rectangle 10"/>
          <p:cNvSpPr>
            <a:spLocks noChangeArrowheads="1"/>
          </p:cNvSpPr>
          <p:nvPr/>
        </p:nvSpPr>
        <p:spPr bwMode="auto">
          <a:xfrm>
            <a:off x="2222500" y="4273352"/>
            <a:ext cx="1049338" cy="3077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INFARTO</a:t>
            </a:r>
            <a:endParaRPr lang="en-US" altLang="it-IT" sz="1400" kern="0" dirty="0">
              <a:solidFill>
                <a:prstClr val="white"/>
              </a:solidFill>
            </a:endParaRPr>
          </a:p>
        </p:txBody>
      </p:sp>
      <p:sp>
        <p:nvSpPr>
          <p:cNvPr id="11" name="Rectangle 10"/>
          <p:cNvSpPr>
            <a:spLocks noChangeArrowheads="1"/>
          </p:cNvSpPr>
          <p:nvPr/>
        </p:nvSpPr>
        <p:spPr bwMode="auto">
          <a:xfrm>
            <a:off x="3101976" y="3743326"/>
            <a:ext cx="1014413"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STROKE</a:t>
            </a:r>
            <a:endParaRPr lang="en-US" altLang="it-IT" sz="1400" kern="0" dirty="0">
              <a:solidFill>
                <a:prstClr val="white"/>
              </a:solidFill>
            </a:endParaRPr>
          </a:p>
        </p:txBody>
      </p:sp>
      <p:sp>
        <p:nvSpPr>
          <p:cNvPr id="12" name="Rectangle 10"/>
          <p:cNvSpPr>
            <a:spLocks noChangeArrowheads="1"/>
          </p:cNvSpPr>
          <p:nvPr/>
        </p:nvSpPr>
        <p:spPr bwMode="auto">
          <a:xfrm>
            <a:off x="3432175" y="4286251"/>
            <a:ext cx="762000"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CHF</a:t>
            </a:r>
            <a:endParaRPr lang="en-US" altLang="it-IT" sz="1400" kern="0" dirty="0">
              <a:solidFill>
                <a:prstClr val="white"/>
              </a:solidFill>
            </a:endParaRPr>
          </a:p>
        </p:txBody>
      </p:sp>
      <p:sp>
        <p:nvSpPr>
          <p:cNvPr id="13" name="Rectangle 10"/>
          <p:cNvSpPr>
            <a:spLocks noChangeArrowheads="1"/>
          </p:cNvSpPr>
          <p:nvPr/>
        </p:nvSpPr>
        <p:spPr bwMode="auto">
          <a:xfrm>
            <a:off x="2263775" y="1595439"/>
            <a:ext cx="2108200" cy="3077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CANCRO AI POLMONI</a:t>
            </a:r>
            <a:endParaRPr lang="en-US" altLang="it-IT" sz="1400" kern="0" dirty="0">
              <a:solidFill>
                <a:prstClr val="white"/>
              </a:solidFill>
            </a:endParaRPr>
          </a:p>
        </p:txBody>
      </p:sp>
      <p:sp>
        <p:nvSpPr>
          <p:cNvPr id="14" name="Rectangle 10"/>
          <p:cNvSpPr>
            <a:spLocks noChangeArrowheads="1"/>
          </p:cNvSpPr>
          <p:nvPr/>
        </p:nvSpPr>
        <p:spPr bwMode="auto">
          <a:xfrm>
            <a:off x="3008313" y="2801939"/>
            <a:ext cx="1898650" cy="30638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ATEROSCLEROSI</a:t>
            </a:r>
            <a:endParaRPr lang="en-US" altLang="it-IT" sz="1400" kern="0" dirty="0">
              <a:solidFill>
                <a:prstClr val="white"/>
              </a:solidFill>
            </a:endParaRPr>
          </a:p>
        </p:txBody>
      </p:sp>
      <p:sp>
        <p:nvSpPr>
          <p:cNvPr id="15" name="Rectangle 10"/>
          <p:cNvSpPr>
            <a:spLocks noChangeArrowheads="1"/>
          </p:cNvSpPr>
          <p:nvPr/>
        </p:nvSpPr>
        <p:spPr bwMode="auto">
          <a:xfrm>
            <a:off x="4556125" y="3240089"/>
            <a:ext cx="996950"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NAFLD</a:t>
            </a:r>
            <a:endParaRPr lang="en-US" altLang="it-IT" sz="1400" kern="0" dirty="0">
              <a:solidFill>
                <a:prstClr val="white"/>
              </a:solidFill>
            </a:endParaRPr>
          </a:p>
        </p:txBody>
      </p:sp>
      <p:sp>
        <p:nvSpPr>
          <p:cNvPr id="17" name="Rectangle 10"/>
          <p:cNvSpPr>
            <a:spLocks noChangeArrowheads="1"/>
          </p:cNvSpPr>
          <p:nvPr/>
        </p:nvSpPr>
        <p:spPr bwMode="auto">
          <a:xfrm>
            <a:off x="6654801" y="4070350"/>
            <a:ext cx="1216025" cy="30638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CIRROSI</a:t>
            </a:r>
            <a:endParaRPr lang="en-US" altLang="it-IT" sz="1400" kern="0" dirty="0">
              <a:solidFill>
                <a:prstClr val="white"/>
              </a:solidFill>
            </a:endParaRPr>
          </a:p>
        </p:txBody>
      </p:sp>
      <p:sp>
        <p:nvSpPr>
          <p:cNvPr id="18" name="Rectangle 10"/>
          <p:cNvSpPr>
            <a:spLocks noChangeArrowheads="1"/>
          </p:cNvSpPr>
          <p:nvPr/>
        </p:nvSpPr>
        <p:spPr bwMode="auto">
          <a:xfrm>
            <a:off x="7975601" y="4098926"/>
            <a:ext cx="1949450" cy="3077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CANCRO AL COLON</a:t>
            </a:r>
            <a:endParaRPr lang="en-US" altLang="it-IT" sz="1400" kern="0" dirty="0">
              <a:solidFill>
                <a:prstClr val="white"/>
              </a:solidFill>
            </a:endParaRPr>
          </a:p>
        </p:txBody>
      </p:sp>
      <p:sp>
        <p:nvSpPr>
          <p:cNvPr id="19" name="Rectangle 10"/>
          <p:cNvSpPr>
            <a:spLocks noChangeArrowheads="1"/>
          </p:cNvSpPr>
          <p:nvPr/>
        </p:nvSpPr>
        <p:spPr bwMode="auto">
          <a:xfrm>
            <a:off x="8043863" y="4970464"/>
            <a:ext cx="1847850"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RECTAL CANCER</a:t>
            </a:r>
            <a:endParaRPr lang="en-US" altLang="it-IT" sz="1400" kern="0" dirty="0">
              <a:solidFill>
                <a:prstClr val="white"/>
              </a:solidFill>
            </a:endParaRPr>
          </a:p>
        </p:txBody>
      </p:sp>
      <p:sp>
        <p:nvSpPr>
          <p:cNvPr id="20" name="Rectangle 10"/>
          <p:cNvSpPr>
            <a:spLocks noChangeArrowheads="1"/>
          </p:cNvSpPr>
          <p:nvPr/>
        </p:nvSpPr>
        <p:spPr bwMode="auto">
          <a:xfrm>
            <a:off x="6285458" y="4509121"/>
            <a:ext cx="2546846" cy="3077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CANCRO ALLA PROSTATA</a:t>
            </a:r>
            <a:endParaRPr lang="en-US" altLang="it-IT" sz="1400" kern="0" dirty="0">
              <a:solidFill>
                <a:prstClr val="white"/>
              </a:solidFill>
            </a:endParaRPr>
          </a:p>
        </p:txBody>
      </p:sp>
      <p:sp>
        <p:nvSpPr>
          <p:cNvPr id="21" name="Rectangle 10"/>
          <p:cNvSpPr>
            <a:spLocks noChangeArrowheads="1"/>
          </p:cNvSpPr>
          <p:nvPr/>
        </p:nvSpPr>
        <p:spPr bwMode="auto">
          <a:xfrm>
            <a:off x="5939980" y="4972051"/>
            <a:ext cx="2028229" cy="3077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CANCRO ALL’UTERO</a:t>
            </a:r>
            <a:endParaRPr lang="en-US" altLang="it-IT" sz="1400" kern="0" dirty="0">
              <a:solidFill>
                <a:prstClr val="white"/>
              </a:solidFill>
            </a:endParaRPr>
          </a:p>
        </p:txBody>
      </p:sp>
      <p:sp>
        <p:nvSpPr>
          <p:cNvPr id="22" name="Rectangle 10"/>
          <p:cNvSpPr>
            <a:spLocks noChangeArrowheads="1"/>
          </p:cNvSpPr>
          <p:nvPr/>
        </p:nvSpPr>
        <p:spPr bwMode="auto">
          <a:xfrm>
            <a:off x="4223792" y="4489376"/>
            <a:ext cx="1949450" cy="3077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CANCRO OVARICO</a:t>
            </a:r>
            <a:endParaRPr lang="en-US" altLang="it-IT" sz="1400" kern="0" dirty="0">
              <a:solidFill>
                <a:prstClr val="white"/>
              </a:solidFill>
            </a:endParaRPr>
          </a:p>
        </p:txBody>
      </p:sp>
      <p:sp>
        <p:nvSpPr>
          <p:cNvPr id="23" name="Rectangle 10"/>
          <p:cNvSpPr>
            <a:spLocks noChangeArrowheads="1"/>
          </p:cNvSpPr>
          <p:nvPr/>
        </p:nvSpPr>
        <p:spPr bwMode="auto">
          <a:xfrm>
            <a:off x="5853113" y="3302001"/>
            <a:ext cx="2691159" cy="3077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defRPr/>
            </a:pPr>
            <a:r>
              <a:rPr lang="it-IT" altLang="it-IT" sz="1400" kern="0" dirty="0">
                <a:solidFill>
                  <a:prstClr val="white"/>
                </a:solidFill>
              </a:rPr>
              <a:t>CANCRO ALLA CISTIFELLEA</a:t>
            </a:r>
            <a:endParaRPr lang="en-US" altLang="it-IT" sz="1400" kern="0" dirty="0">
              <a:solidFill>
                <a:prstClr val="white"/>
              </a:solidFill>
            </a:endParaRPr>
          </a:p>
        </p:txBody>
      </p:sp>
      <p:sp>
        <p:nvSpPr>
          <p:cNvPr id="24" name="Rectangle 10"/>
          <p:cNvSpPr>
            <a:spLocks noChangeArrowheads="1"/>
          </p:cNvSpPr>
          <p:nvPr/>
        </p:nvSpPr>
        <p:spPr bwMode="auto">
          <a:xfrm>
            <a:off x="5795963" y="2857501"/>
            <a:ext cx="1898650" cy="3077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COLELITIASI</a:t>
            </a:r>
            <a:endParaRPr lang="en-US" altLang="it-IT" sz="1400" kern="0" dirty="0">
              <a:solidFill>
                <a:prstClr val="white"/>
              </a:solidFill>
            </a:endParaRPr>
          </a:p>
        </p:txBody>
      </p:sp>
      <p:sp>
        <p:nvSpPr>
          <p:cNvPr id="25" name="Rectangle 10"/>
          <p:cNvSpPr>
            <a:spLocks noChangeArrowheads="1"/>
          </p:cNvSpPr>
          <p:nvPr/>
        </p:nvSpPr>
        <p:spPr bwMode="auto">
          <a:xfrm>
            <a:off x="8085139" y="1622426"/>
            <a:ext cx="1387475"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GASTRITE</a:t>
            </a:r>
            <a:endParaRPr lang="en-US" altLang="it-IT" sz="1400" kern="0" dirty="0">
              <a:solidFill>
                <a:prstClr val="white"/>
              </a:solidFill>
            </a:endParaRPr>
          </a:p>
        </p:txBody>
      </p:sp>
      <p:sp>
        <p:nvSpPr>
          <p:cNvPr id="26" name="Rectangle 10"/>
          <p:cNvSpPr>
            <a:spLocks noChangeArrowheads="1"/>
          </p:cNvSpPr>
          <p:nvPr/>
        </p:nvSpPr>
        <p:spPr bwMode="auto">
          <a:xfrm>
            <a:off x="7947026" y="2208213"/>
            <a:ext cx="2009775" cy="52322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ULCERA GASTRO</a:t>
            </a:r>
          </a:p>
          <a:p>
            <a:pPr marL="285750" indent="-285750" algn="ctr">
              <a:defRPr/>
            </a:pPr>
            <a:r>
              <a:rPr lang="it-IT" altLang="it-IT" sz="1400" kern="0" dirty="0">
                <a:solidFill>
                  <a:prstClr val="white"/>
                </a:solidFill>
              </a:rPr>
              <a:t>DUODENALE </a:t>
            </a:r>
            <a:endParaRPr lang="en-US" altLang="it-IT" sz="1400" kern="0" dirty="0">
              <a:solidFill>
                <a:prstClr val="white"/>
              </a:solidFill>
            </a:endParaRPr>
          </a:p>
        </p:txBody>
      </p:sp>
      <p:sp>
        <p:nvSpPr>
          <p:cNvPr id="27" name="Rectangle 10"/>
          <p:cNvSpPr>
            <a:spLocks noChangeArrowheads="1"/>
          </p:cNvSpPr>
          <p:nvPr/>
        </p:nvSpPr>
        <p:spPr bwMode="auto">
          <a:xfrm>
            <a:off x="7831139" y="866776"/>
            <a:ext cx="1387475"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GERD</a:t>
            </a:r>
            <a:endParaRPr lang="en-US" altLang="it-IT" sz="1400" kern="0" dirty="0">
              <a:solidFill>
                <a:prstClr val="white"/>
              </a:solidFill>
            </a:endParaRPr>
          </a:p>
        </p:txBody>
      </p:sp>
      <p:sp>
        <p:nvSpPr>
          <p:cNvPr id="28" name="Rectangle 10"/>
          <p:cNvSpPr>
            <a:spLocks noChangeArrowheads="1"/>
          </p:cNvSpPr>
          <p:nvPr/>
        </p:nvSpPr>
        <p:spPr bwMode="auto">
          <a:xfrm>
            <a:off x="6731001" y="3702051"/>
            <a:ext cx="1389063"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OSAS</a:t>
            </a:r>
            <a:endParaRPr lang="en-US" altLang="it-IT" sz="1400" kern="0" dirty="0">
              <a:solidFill>
                <a:prstClr val="white"/>
              </a:solidFill>
            </a:endParaRPr>
          </a:p>
        </p:txBody>
      </p:sp>
      <p:sp>
        <p:nvSpPr>
          <p:cNvPr id="29" name="Rectangle 10"/>
          <p:cNvSpPr>
            <a:spLocks noChangeArrowheads="1"/>
          </p:cNvSpPr>
          <p:nvPr/>
        </p:nvSpPr>
        <p:spPr bwMode="auto">
          <a:xfrm>
            <a:off x="5091114" y="1150939"/>
            <a:ext cx="1387475"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DIABETE</a:t>
            </a:r>
            <a:endParaRPr lang="en-US" altLang="it-IT" sz="1400" kern="0" dirty="0">
              <a:solidFill>
                <a:prstClr val="white"/>
              </a:solidFill>
            </a:endParaRPr>
          </a:p>
        </p:txBody>
      </p:sp>
      <p:sp>
        <p:nvSpPr>
          <p:cNvPr id="30" name="Rectangle 10"/>
          <p:cNvSpPr>
            <a:spLocks noChangeArrowheads="1"/>
          </p:cNvSpPr>
          <p:nvPr/>
        </p:nvSpPr>
        <p:spPr bwMode="auto">
          <a:xfrm>
            <a:off x="3287689" y="2257128"/>
            <a:ext cx="1704975" cy="3077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IPERTENSIONE</a:t>
            </a:r>
            <a:endParaRPr lang="en-US" altLang="it-IT" sz="1400" kern="0" dirty="0">
              <a:solidFill>
                <a:prstClr val="white"/>
              </a:solidFill>
            </a:endParaRPr>
          </a:p>
        </p:txBody>
      </p:sp>
      <p:sp>
        <p:nvSpPr>
          <p:cNvPr id="31" name="Rectangle 10"/>
          <p:cNvSpPr>
            <a:spLocks noChangeArrowheads="1"/>
          </p:cNvSpPr>
          <p:nvPr/>
        </p:nvSpPr>
        <p:spPr bwMode="auto">
          <a:xfrm>
            <a:off x="5343526" y="1879601"/>
            <a:ext cx="1973263"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DISLIPIDEMIA</a:t>
            </a:r>
            <a:endParaRPr lang="en-US" altLang="it-IT" sz="1400" kern="0" dirty="0">
              <a:solidFill>
                <a:prstClr val="white"/>
              </a:solidFill>
            </a:endParaRPr>
          </a:p>
        </p:txBody>
      </p:sp>
      <p:sp>
        <p:nvSpPr>
          <p:cNvPr id="32" name="Rectangle 10"/>
          <p:cNvSpPr>
            <a:spLocks noChangeArrowheads="1"/>
          </p:cNvSpPr>
          <p:nvPr/>
        </p:nvSpPr>
        <p:spPr bwMode="auto">
          <a:xfrm>
            <a:off x="2644775" y="5495925"/>
            <a:ext cx="1849438" cy="30638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SARCOPENIA</a:t>
            </a:r>
            <a:endParaRPr lang="en-US" altLang="it-IT" sz="1400" kern="0" dirty="0">
              <a:solidFill>
                <a:prstClr val="white"/>
              </a:solidFill>
            </a:endParaRPr>
          </a:p>
        </p:txBody>
      </p:sp>
      <p:sp>
        <p:nvSpPr>
          <p:cNvPr id="33" name="Rectangle 10"/>
          <p:cNvSpPr>
            <a:spLocks noChangeArrowheads="1"/>
          </p:cNvSpPr>
          <p:nvPr/>
        </p:nvSpPr>
        <p:spPr bwMode="auto">
          <a:xfrm>
            <a:off x="2335213" y="3278189"/>
            <a:ext cx="1898650"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RETINOPATIA</a:t>
            </a:r>
            <a:endParaRPr lang="en-US" altLang="it-IT" sz="1400" kern="0" dirty="0">
              <a:solidFill>
                <a:prstClr val="white"/>
              </a:solidFill>
            </a:endParaRPr>
          </a:p>
        </p:txBody>
      </p:sp>
      <p:sp>
        <p:nvSpPr>
          <p:cNvPr id="34" name="Rectangle 10"/>
          <p:cNvSpPr>
            <a:spLocks noChangeArrowheads="1"/>
          </p:cNvSpPr>
          <p:nvPr/>
        </p:nvSpPr>
        <p:spPr bwMode="auto">
          <a:xfrm>
            <a:off x="2208213" y="4908551"/>
            <a:ext cx="3587750" cy="3077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DANNO ALLE ARTERIE PERFIERICHE</a:t>
            </a:r>
            <a:endParaRPr lang="en-US" altLang="it-IT" sz="1400" kern="0" dirty="0">
              <a:solidFill>
                <a:prstClr val="white"/>
              </a:solidFill>
            </a:endParaRPr>
          </a:p>
        </p:txBody>
      </p:sp>
      <p:sp>
        <p:nvSpPr>
          <p:cNvPr id="35" name="Rectangle 10"/>
          <p:cNvSpPr>
            <a:spLocks noChangeArrowheads="1"/>
          </p:cNvSpPr>
          <p:nvPr/>
        </p:nvSpPr>
        <p:spPr bwMode="auto">
          <a:xfrm>
            <a:off x="5176839" y="5565776"/>
            <a:ext cx="1387475"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srgbClr val="FFFFFF"/>
                </a:solidFill>
              </a:rPr>
              <a:t>DISABILITA’</a:t>
            </a:r>
            <a:endParaRPr lang="en-US" altLang="it-IT" sz="1400" kern="0" dirty="0">
              <a:solidFill>
                <a:srgbClr val="FFFFFF"/>
              </a:solidFill>
            </a:endParaRPr>
          </a:p>
        </p:txBody>
      </p:sp>
      <p:sp>
        <p:nvSpPr>
          <p:cNvPr id="36" name="Rectangle 10"/>
          <p:cNvSpPr>
            <a:spLocks noChangeArrowheads="1"/>
          </p:cNvSpPr>
          <p:nvPr/>
        </p:nvSpPr>
        <p:spPr bwMode="auto">
          <a:xfrm>
            <a:off x="6073775" y="2347914"/>
            <a:ext cx="1809750"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NEFRROPATIA</a:t>
            </a:r>
            <a:endParaRPr lang="en-US" altLang="it-IT" sz="1400" kern="0" dirty="0">
              <a:solidFill>
                <a:prstClr val="white"/>
              </a:solidFill>
            </a:endParaRPr>
          </a:p>
        </p:txBody>
      </p:sp>
      <p:sp>
        <p:nvSpPr>
          <p:cNvPr id="37" name="Rectangle 10"/>
          <p:cNvSpPr>
            <a:spLocks noChangeArrowheads="1"/>
          </p:cNvSpPr>
          <p:nvPr/>
        </p:nvSpPr>
        <p:spPr bwMode="auto">
          <a:xfrm>
            <a:off x="7558088" y="5453064"/>
            <a:ext cx="1973262"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DEMENZA</a:t>
            </a:r>
            <a:endParaRPr lang="en-US" altLang="it-IT" sz="1400" kern="0" dirty="0">
              <a:solidFill>
                <a:prstClr val="white"/>
              </a:solidFill>
            </a:endParaRPr>
          </a:p>
        </p:txBody>
      </p:sp>
      <p:sp>
        <p:nvSpPr>
          <p:cNvPr id="38" name="Rectangle 10"/>
          <p:cNvSpPr>
            <a:spLocks noChangeArrowheads="1"/>
          </p:cNvSpPr>
          <p:nvPr/>
        </p:nvSpPr>
        <p:spPr bwMode="auto">
          <a:xfrm>
            <a:off x="8280400" y="3697090"/>
            <a:ext cx="1671638"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NASH</a:t>
            </a:r>
            <a:endParaRPr lang="en-US" altLang="it-IT" sz="1400" kern="0" dirty="0">
              <a:solidFill>
                <a:prstClr val="white"/>
              </a:solidFill>
            </a:endParaRPr>
          </a:p>
        </p:txBody>
      </p:sp>
      <p:sp>
        <p:nvSpPr>
          <p:cNvPr id="39" name="Rectangle 10"/>
          <p:cNvSpPr>
            <a:spLocks noChangeArrowheads="1"/>
          </p:cNvSpPr>
          <p:nvPr/>
        </p:nvSpPr>
        <p:spPr bwMode="auto">
          <a:xfrm>
            <a:off x="4303713" y="3646489"/>
            <a:ext cx="1276350" cy="307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ARTROSI</a:t>
            </a:r>
            <a:endParaRPr lang="en-US" altLang="it-IT" sz="1400" kern="0" dirty="0">
              <a:solidFill>
                <a:prstClr val="white"/>
              </a:solidFill>
            </a:endParaRPr>
          </a:p>
        </p:txBody>
      </p:sp>
      <p:sp>
        <p:nvSpPr>
          <p:cNvPr id="40" name="Rectangle 10"/>
          <p:cNvSpPr>
            <a:spLocks noChangeArrowheads="1"/>
          </p:cNvSpPr>
          <p:nvPr/>
        </p:nvSpPr>
        <p:spPr bwMode="auto">
          <a:xfrm>
            <a:off x="4405313" y="4024314"/>
            <a:ext cx="914400" cy="30638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ctr">
              <a:defRPr/>
            </a:pPr>
            <a:r>
              <a:rPr lang="it-IT" altLang="it-IT" sz="1400" kern="0" dirty="0">
                <a:solidFill>
                  <a:prstClr val="white"/>
                </a:solidFill>
              </a:rPr>
              <a:t>DVT</a:t>
            </a:r>
            <a:endParaRPr lang="en-US" altLang="it-IT" sz="1400" kern="0" dirty="0">
              <a:solidFill>
                <a:prstClr val="white"/>
              </a:solidFill>
            </a:endParaRPr>
          </a:p>
        </p:txBody>
      </p:sp>
      <p:pic>
        <p:nvPicPr>
          <p:cNvPr id="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101" y="634803"/>
            <a:ext cx="35941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919537" y="-62428"/>
            <a:ext cx="3397757" cy="369332"/>
          </a:xfrm>
          <a:prstGeom prst="rect">
            <a:avLst/>
          </a:prstGeom>
        </p:spPr>
        <p:txBody>
          <a:bodyPr wrap="square">
            <a:spAutoFit/>
          </a:bodyPr>
          <a:lstStyle/>
          <a:p>
            <a:r>
              <a:rPr lang="it-IT" altLang="it-IT" kern="0" dirty="0">
                <a:solidFill>
                  <a:srgbClr val="FFFF00"/>
                </a:solidFill>
                <a:latin typeface="Arial" panose="020B0604020202020204" pitchFamily="34" charset="0"/>
                <a:cs typeface="Arial" panose="020B0604020202020204" pitchFamily="34" charset="0"/>
              </a:rPr>
              <a:t>             FUMO</a:t>
            </a:r>
            <a:endParaRPr lang="it-IT"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482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par>
                          <p:cTn id="36" fill="hold" nodeType="afterGroup">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par>
                          <p:cTn id="40" fill="hold" nodeType="afterGroup">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par>
                          <p:cTn id="44" fill="hold" nodeType="afterGroup">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nodeType="afterGroup">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par>
                          <p:cTn id="52" fill="hold" nodeType="afterGroup">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par>
                          <p:cTn id="56" fill="hold" nodeType="afterGroup">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par>
                          <p:cTn id="60" fill="hold" nodeType="afterGroup">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childTnLst>
                          </p:cTn>
                        </p:par>
                        <p:par>
                          <p:cTn id="64" fill="hold" nodeType="afterGroup">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par>
                          <p:cTn id="68" fill="hold" nodeType="afterGroup">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500"/>
                                        <p:tgtEl>
                                          <p:spTgt spid="39"/>
                                        </p:tgtEl>
                                      </p:cBhvr>
                                    </p:animEffect>
                                  </p:childTnLst>
                                </p:cTn>
                              </p:par>
                            </p:childTnLst>
                          </p:cTn>
                        </p:par>
                        <p:par>
                          <p:cTn id="72" fill="hold" nodeType="afterGroup">
                            <p:stCondLst>
                              <p:cond delay="8500"/>
                            </p:stCondLst>
                            <p:childTnLst>
                              <p:par>
                                <p:cTn id="73" presetID="22" presetClass="entr" presetSubtype="8" fill="hold" grpId="0"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left)">
                                      <p:cBhvr>
                                        <p:cTn id="75" dur="500"/>
                                        <p:tgtEl>
                                          <p:spTgt spid="28"/>
                                        </p:tgtEl>
                                      </p:cBhvr>
                                    </p:animEffect>
                                  </p:childTnLst>
                                </p:cTn>
                              </p:par>
                            </p:childTnLst>
                          </p:cTn>
                        </p:par>
                        <p:par>
                          <p:cTn id="76" fill="hold" nodeType="afterGroup">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left)">
                                      <p:cBhvr>
                                        <p:cTn id="79" dur="500"/>
                                        <p:tgtEl>
                                          <p:spTgt spid="38"/>
                                        </p:tgtEl>
                                      </p:cBhvr>
                                    </p:animEffect>
                                  </p:childTnLst>
                                </p:cTn>
                              </p:par>
                            </p:childTnLst>
                          </p:cTn>
                        </p:par>
                        <p:par>
                          <p:cTn id="80" fill="hold" nodeType="afterGroup">
                            <p:stCondLst>
                              <p:cond delay="9500"/>
                            </p:stCondLst>
                            <p:childTnLst>
                              <p:par>
                                <p:cTn id="81" presetID="22" presetClass="entr" presetSubtype="8" fill="hold" grpId="0" nodeType="after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wipe(left)">
                                      <p:cBhvr>
                                        <p:cTn id="83" dur="500"/>
                                        <p:tgtEl>
                                          <p:spTgt spid="12"/>
                                        </p:tgtEl>
                                      </p:cBhvr>
                                    </p:animEffect>
                                  </p:childTnLst>
                                </p:cTn>
                              </p:par>
                            </p:childTnLst>
                          </p:cTn>
                        </p:par>
                        <p:par>
                          <p:cTn id="84" fill="hold" nodeType="afterGroup">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wipe(left)">
                                      <p:cBhvr>
                                        <p:cTn id="87" dur="500"/>
                                        <p:tgtEl>
                                          <p:spTgt spid="40"/>
                                        </p:tgtEl>
                                      </p:cBhvr>
                                    </p:animEffect>
                                  </p:childTnLst>
                                </p:cTn>
                              </p:par>
                            </p:childTnLst>
                          </p:cTn>
                        </p:par>
                        <p:par>
                          <p:cTn id="88" fill="hold" nodeType="afterGroup">
                            <p:stCondLst>
                              <p:cond delay="10500"/>
                            </p:stCondLst>
                            <p:childTnLst>
                              <p:par>
                                <p:cTn id="89" presetID="22" presetClass="entr" presetSubtype="8"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wipe(left)">
                                      <p:cBhvr>
                                        <p:cTn id="91" dur="500"/>
                                        <p:tgtEl>
                                          <p:spTgt spid="17"/>
                                        </p:tgtEl>
                                      </p:cBhvr>
                                    </p:animEffect>
                                  </p:childTnLst>
                                </p:cTn>
                              </p:par>
                            </p:childTnLst>
                          </p:cTn>
                        </p:par>
                        <p:par>
                          <p:cTn id="92" fill="hold" nodeType="afterGroup">
                            <p:stCondLst>
                              <p:cond delay="11000"/>
                            </p:stCondLst>
                            <p:childTnLst>
                              <p:par>
                                <p:cTn id="93" presetID="22" presetClass="entr" presetSubtype="8" fill="hold" grpId="0" nodeType="after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wipe(left)">
                                      <p:cBhvr>
                                        <p:cTn id="95" dur="500"/>
                                        <p:tgtEl>
                                          <p:spTgt spid="18"/>
                                        </p:tgtEl>
                                      </p:cBhvr>
                                    </p:animEffect>
                                  </p:childTnLst>
                                </p:cTn>
                              </p:par>
                            </p:childTnLst>
                          </p:cTn>
                        </p:par>
                        <p:par>
                          <p:cTn id="96" fill="hold" nodeType="afterGroup">
                            <p:stCondLst>
                              <p:cond delay="11500"/>
                            </p:stCondLst>
                            <p:childTnLst>
                              <p:par>
                                <p:cTn id="97" presetID="22" presetClass="entr" presetSubtype="8" fill="hold" grpId="0" nodeType="after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ipe(left)">
                                      <p:cBhvr>
                                        <p:cTn id="99" dur="500"/>
                                        <p:tgtEl>
                                          <p:spTgt spid="22"/>
                                        </p:tgtEl>
                                      </p:cBhvr>
                                    </p:animEffect>
                                  </p:childTnLst>
                                </p:cTn>
                              </p:par>
                            </p:childTnLst>
                          </p:cTn>
                        </p:par>
                        <p:par>
                          <p:cTn id="100" fill="hold" nodeType="afterGroup">
                            <p:stCondLst>
                              <p:cond delay="12000"/>
                            </p:stCondLst>
                            <p:childTnLst>
                              <p:par>
                                <p:cTn id="101" presetID="22" presetClass="entr" presetSubtype="8" fill="hold" grpId="0"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left)">
                                      <p:cBhvr>
                                        <p:cTn id="103" dur="500"/>
                                        <p:tgtEl>
                                          <p:spTgt spid="20"/>
                                        </p:tgtEl>
                                      </p:cBhvr>
                                    </p:animEffect>
                                  </p:childTnLst>
                                </p:cTn>
                              </p:par>
                            </p:childTnLst>
                          </p:cTn>
                        </p:par>
                        <p:par>
                          <p:cTn id="104" fill="hold" nodeType="afterGroup">
                            <p:stCondLst>
                              <p:cond delay="12500"/>
                            </p:stCondLst>
                            <p:childTnLst>
                              <p:par>
                                <p:cTn id="105" presetID="22" presetClass="entr" presetSubtype="8" fill="hold" grpId="0" nodeType="after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wipe(left)">
                                      <p:cBhvr>
                                        <p:cTn id="107" dur="500"/>
                                        <p:tgtEl>
                                          <p:spTgt spid="34"/>
                                        </p:tgtEl>
                                      </p:cBhvr>
                                    </p:animEffect>
                                  </p:childTnLst>
                                </p:cTn>
                              </p:par>
                            </p:childTnLst>
                          </p:cTn>
                        </p:par>
                        <p:par>
                          <p:cTn id="108" fill="hold" nodeType="afterGroup">
                            <p:stCondLst>
                              <p:cond delay="13000"/>
                            </p:stCondLst>
                            <p:childTnLst>
                              <p:par>
                                <p:cTn id="109" presetID="22" presetClass="entr" presetSubtype="8" fill="hold" grpId="0" nodeType="after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wipe(left)">
                                      <p:cBhvr>
                                        <p:cTn id="111" dur="500"/>
                                        <p:tgtEl>
                                          <p:spTgt spid="21"/>
                                        </p:tgtEl>
                                      </p:cBhvr>
                                    </p:animEffect>
                                  </p:childTnLst>
                                </p:cTn>
                              </p:par>
                            </p:childTnLst>
                          </p:cTn>
                        </p:par>
                        <p:par>
                          <p:cTn id="112" fill="hold" nodeType="afterGroup">
                            <p:stCondLst>
                              <p:cond delay="13500"/>
                            </p:stCondLst>
                            <p:childTnLst>
                              <p:par>
                                <p:cTn id="113" presetID="22" presetClass="entr" presetSubtype="8" fill="hold" grpId="0" nodeType="after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left)">
                                      <p:cBhvr>
                                        <p:cTn id="115" dur="500"/>
                                        <p:tgtEl>
                                          <p:spTgt spid="19"/>
                                        </p:tgtEl>
                                      </p:cBhvr>
                                    </p:animEffect>
                                  </p:childTnLst>
                                </p:cTn>
                              </p:par>
                            </p:childTnLst>
                          </p:cTn>
                        </p:par>
                        <p:par>
                          <p:cTn id="116" fill="hold" nodeType="afterGroup">
                            <p:stCondLst>
                              <p:cond delay="14000"/>
                            </p:stCondLst>
                            <p:childTnLst>
                              <p:par>
                                <p:cTn id="117" presetID="22" presetClass="entr" presetSubtype="8" fill="hold" grpId="0" nodeType="after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wipe(left)">
                                      <p:cBhvr>
                                        <p:cTn id="119" dur="500"/>
                                        <p:tgtEl>
                                          <p:spTgt spid="32"/>
                                        </p:tgtEl>
                                      </p:cBhvr>
                                    </p:animEffect>
                                  </p:childTnLst>
                                </p:cTn>
                              </p:par>
                            </p:childTnLst>
                          </p:cTn>
                        </p:par>
                        <p:par>
                          <p:cTn id="120" fill="hold" nodeType="afterGroup">
                            <p:stCondLst>
                              <p:cond delay="14500"/>
                            </p:stCondLst>
                            <p:childTnLst>
                              <p:par>
                                <p:cTn id="121" presetID="22" presetClass="entr" presetSubtype="8" fill="hold" grpId="0" nodeType="after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wipe(left)">
                                      <p:cBhvr>
                                        <p:cTn id="123" dur="500"/>
                                        <p:tgtEl>
                                          <p:spTgt spid="35"/>
                                        </p:tgtEl>
                                      </p:cBhvr>
                                    </p:animEffect>
                                  </p:childTnLst>
                                </p:cTn>
                              </p:par>
                            </p:childTnLst>
                          </p:cTn>
                        </p:par>
                        <p:par>
                          <p:cTn id="124" fill="hold" nodeType="afterGroup">
                            <p:stCondLst>
                              <p:cond delay="15000"/>
                            </p:stCondLst>
                            <p:childTnLst>
                              <p:par>
                                <p:cTn id="125" presetID="22" presetClass="entr" presetSubtype="8" fill="hold" grpId="0" nodeType="afterEffect">
                                  <p:stCondLst>
                                    <p:cond delay="0"/>
                                  </p:stCondLst>
                                  <p:childTnLst>
                                    <p:set>
                                      <p:cBhvr>
                                        <p:cTn id="126" dur="1" fill="hold">
                                          <p:stCondLst>
                                            <p:cond delay="0"/>
                                          </p:stCondLst>
                                        </p:cTn>
                                        <p:tgtEl>
                                          <p:spTgt spid="37"/>
                                        </p:tgtEl>
                                        <p:attrNameLst>
                                          <p:attrName>style.visibility</p:attrName>
                                        </p:attrNameLst>
                                      </p:cBhvr>
                                      <p:to>
                                        <p:strVal val="visible"/>
                                      </p:to>
                                    </p:set>
                                    <p:animEffect transition="in" filter="wipe(left)">
                                      <p:cBhvr>
                                        <p:cTn id="127" dur="500"/>
                                        <p:tgtEl>
                                          <p:spTgt spid="37"/>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animEffect transition="in" filter="barn(inVertical)">
                                      <p:cBhvr>
                                        <p:cTn id="132" dur="500"/>
                                        <p:tgtEl>
                                          <p:spTgt spid="7"/>
                                        </p:tgtEl>
                                      </p:cBhvr>
                                    </p:animEffect>
                                  </p:childTnLst>
                                </p:cTn>
                              </p:par>
                            </p:childTnLst>
                          </p:cTn>
                        </p:par>
                        <p:par>
                          <p:cTn id="133" fill="hold" nodeType="afterGroup">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47" presetClass="entr" presetSubtype="0" fill="hold" nodeType="clickEffect">
                                  <p:stCondLst>
                                    <p:cond delay="0"/>
                                  </p:stCondLst>
                                  <p:childTnLst>
                                    <p:set>
                                      <p:cBhvr>
                                        <p:cTn id="140" dur="1" fill="hold">
                                          <p:stCondLst>
                                            <p:cond delay="0"/>
                                          </p:stCondLst>
                                        </p:cTn>
                                        <p:tgtEl>
                                          <p:spTgt spid="42"/>
                                        </p:tgtEl>
                                        <p:attrNameLst>
                                          <p:attrName>style.visibility</p:attrName>
                                        </p:attrNameLst>
                                      </p:cBhvr>
                                      <p:to>
                                        <p:strVal val="visible"/>
                                      </p:to>
                                    </p:set>
                                    <p:animEffect transition="in" filter="fade">
                                      <p:cBhvr>
                                        <p:cTn id="141" dur="1000"/>
                                        <p:tgtEl>
                                          <p:spTgt spid="42"/>
                                        </p:tgtEl>
                                      </p:cBhvr>
                                    </p:animEffect>
                                    <p:anim calcmode="lin" valueType="num">
                                      <p:cBhvr>
                                        <p:cTn id="142" dur="1000" fill="hold"/>
                                        <p:tgtEl>
                                          <p:spTgt spid="42"/>
                                        </p:tgtEl>
                                        <p:attrNameLst>
                                          <p:attrName>ppt_x</p:attrName>
                                        </p:attrNameLst>
                                      </p:cBhvr>
                                      <p:tavLst>
                                        <p:tav tm="0">
                                          <p:val>
                                            <p:strVal val="#ppt_x"/>
                                          </p:val>
                                        </p:tav>
                                        <p:tav tm="100000">
                                          <p:val>
                                            <p:strVal val="#ppt_x"/>
                                          </p:val>
                                        </p:tav>
                                      </p:tavLst>
                                    </p:anim>
                                    <p:anim calcmode="lin" valueType="num">
                                      <p:cBhvr>
                                        <p:cTn id="14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44" fill="hold" nodeType="clickPar">
                      <p:stCondLst>
                        <p:cond delay="indefinite"/>
                      </p:stCondLst>
                      <p:childTnLst>
                        <p:par>
                          <p:cTn id="145" fill="hold" nodeType="withGroup">
                            <p:stCondLst>
                              <p:cond delay="0"/>
                            </p:stCondLst>
                            <p:childTnLst>
                              <p:par>
                                <p:cTn id="146" presetID="0" presetClass="path" presetSubtype="0" accel="50000" decel="50000" fill="hold" nodeType="clickEffect">
                                  <p:stCondLst>
                                    <p:cond delay="0"/>
                                  </p:stCondLst>
                                  <p:childTnLst>
                                    <p:animMotion origin="layout" path="M -1.11111E-6 2.22222E-6 C 0.01181 -0.01019 0.03958 -0.00116 0.05399 2.22222E-6 C 0.07656 0.00787 0.09045 0.01458 0.11476 0.0162 C 0.1316 0.01898 0.14792 0.02199 0.16476 0.02338 C 0.17708 0.03194 0.18924 0.03264 0.20261 0.03426 C 0.22656 0.04491 0.25087 0.04514 0.2757 0.05046 C 0.33976 0.06435 0.25833 0.04884 0.31615 0.05949 C 0.33629 0.06875 0.35677 0.07222 0.3783 0.07384 C 0.38264 0.075 0.38715 0.07685 0.39184 0.07754 C 0.39809 0.0787 0.40452 0.07801 0.41077 0.0794 C 0.42344 0.08217 0.43577 0.0875 0.44861 0.09004 C 0.45452 0.09421 0.45955 0.09861 0.46615 0.10092 C 0.46788 0.10278 0.46945 0.10486 0.47153 0.10625 C 0.47327 0.10741 0.47604 0.10578 0.47691 0.1081 C 0.47795 0.11088 0.47656 0.11435 0.4757 0.11713 C 0.47257 0.12847 0.46424 0.12847 0.45677 0.12986 C 0.44636 0.14097 0.42865 0.14074 0.41476 0.14606 C 0.38906 0.15578 0.3625 0.1537 0.33629 0.16041 C 0.31788 0.16504 0.29983 0.17199 0.28108 0.17477 C 0.26875 0.18055 0.25833 0.18333 0.24583 0.1875 C 0.22795 0.19352 0.21163 0.20185 0.19323 0.20555 C 0.18142 0.21435 0.16875 0.21921 0.15538 0.22176 C 0.11875 0.24583 0.03785 0.23981 0.00799 0.24143 C 0.00122 0.24328 -0.00677 0.2412 -0.01215 0.24699 C -0.01719 0.25231 -0.02048 0.25833 -0.02569 0.26319 C -0.02917 0.27639 -0.03576 0.27569 -0.02847 0.29375 C -0.0276 0.29583 -0.02483 0.29491 -0.02309 0.2956 C -0.02031 0.29676 -0.01753 0.29745 -0.01493 0.29907 C -0.0125 0.30046 -0.01076 0.3037 -0.00816 0.30463 C -0.0026 0.30648 0.01962 0.30903 0.02691 0.30995 C 0.03142 0.31111 0.03611 0.31157 0.04045 0.31366 C 0.04254 0.31458 0.04392 0.31759 0.04583 0.31898 C 0.04792 0.3206 0.05035 0.32176 0.05261 0.32268 C 0.06198 0.32685 0.06771 0.32754 0.0783 0.32986 C 0.0934 0.33819 0.10972 0.34166 0.1257 0.34606 C 0.13212 0.35463 0.13872 0.35416 0.14722 0.35671 C 0.16181 0.36111 0.15191 0.35879 0.16476 0.36574 C 0.17083 0.36898 0.17743 0.36944 0.18368 0.37129 C 0.20868 0.3787 0.1809 0.37014 0.20399 0.38032 C 0.21754 0.38634 0.23212 0.38819 0.24583 0.39282 C 0.24774 0.39352 0.24931 0.39606 0.25122 0.39653 C 0.26458 0.39953 0.27847 0.39884 0.29184 0.40185 C 0.3059 0.40509 0.31858 0.4118 0.33229 0.4162 C 0.34462 0.42453 0.35747 0.425 0.36997 0.4162 C 0.37205 0.39375 0.37726 0.36643 0.36736 0.34606 C 0.36476 0.33264 0.35816 0.33078 0.35399 0.31713 C 0.3507 0.30625 0.3533 0.30995 0.34722 0.30463 C 0.34167 0.29028 0.33767 0.27801 0.32969 0.26666 C 0.32778 0.25741 0.32483 0.24884 0.31892 0.24328 C 0.31597 0.23194 0.31024 0.21643 0.30399 0.20717 C 0.29028 0.18703 0.29792 0.20185 0.29184 0.18935 C 0.28976 0.17523 0.28177 0.16852 0.27431 0.15856 C 0.26719 0.14907 0.26354 0.1368 0.25799 0.12616 C 0.25486 0.12014 0.25087 0.11528 0.24722 0.10995 C 0.24219 0.10254 0.23767 0.09676 0.23229 0.09004 C 0.22899 0.08611 0.22292 0.07754 0.22292 0.07778 C 0.21823 0.05949 0.19948 0.04097 0.18906 0.02708 C 0.1849 0.02153 0.18038 0.01713 0.1757 0.01273 C 0.17396 0.01111 0.17014 0.00903 0.17014 0.00926 " pathEditMode="relative" rAng="0" ptsTypes="AAAAAAAAAAAAAAAAAAAAAAAAAAAAAAAAAAAAAAAAAAAAAAAAAAAAAAAAAAA">
                                      <p:cBhvr>
                                        <p:cTn id="147" dur="2000" fill="hold"/>
                                        <p:tgtEl>
                                          <p:spTgt spid="42"/>
                                        </p:tgtEl>
                                        <p:attrNameLst>
                                          <p:attrName>ppt_x</p:attrName>
                                          <p:attrName>ppt_y</p:attrName>
                                        </p:attrNameLst>
                                      </p:cBhvr>
                                      <p:rCtr x="22274" y="20880"/>
                                    </p:animMotion>
                                  </p:childTnLst>
                                </p:cTn>
                              </p:par>
                              <p:par>
                                <p:cTn id="148" presetID="10" presetClass="exit" presetSubtype="0" fill="hold" grpId="1" nodeType="withEffect">
                                  <p:stCondLst>
                                    <p:cond delay="0"/>
                                  </p:stCondLst>
                                  <p:childTnLst>
                                    <p:animEffect transition="out" filter="fade">
                                      <p:cBhvr>
                                        <p:cTn id="149" dur="2000"/>
                                        <p:tgtEl>
                                          <p:spTgt spid="9"/>
                                        </p:tgtEl>
                                      </p:cBhvr>
                                    </p:animEffect>
                                    <p:set>
                                      <p:cBhvr>
                                        <p:cTn id="150" dur="1" fill="hold">
                                          <p:stCondLst>
                                            <p:cond delay="1999"/>
                                          </p:stCondLst>
                                        </p:cTn>
                                        <p:tgtEl>
                                          <p:spTgt spid="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2000"/>
                                        <p:tgtEl>
                                          <p:spTgt spid="29"/>
                                        </p:tgtEl>
                                      </p:cBhvr>
                                    </p:animEffect>
                                    <p:set>
                                      <p:cBhvr>
                                        <p:cTn id="153" dur="1" fill="hold">
                                          <p:stCondLst>
                                            <p:cond delay="1999"/>
                                          </p:stCondLst>
                                        </p:cTn>
                                        <p:tgtEl>
                                          <p:spTgt spid="29"/>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2000"/>
                                        <p:tgtEl>
                                          <p:spTgt spid="27"/>
                                        </p:tgtEl>
                                      </p:cBhvr>
                                    </p:animEffect>
                                    <p:set>
                                      <p:cBhvr>
                                        <p:cTn id="156" dur="1" fill="hold">
                                          <p:stCondLst>
                                            <p:cond delay="1999"/>
                                          </p:stCondLst>
                                        </p:cTn>
                                        <p:tgtEl>
                                          <p:spTgt spid="27"/>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2000"/>
                                        <p:tgtEl>
                                          <p:spTgt spid="13"/>
                                        </p:tgtEl>
                                      </p:cBhvr>
                                    </p:animEffect>
                                    <p:set>
                                      <p:cBhvr>
                                        <p:cTn id="159" dur="1" fill="hold">
                                          <p:stCondLst>
                                            <p:cond delay="1999"/>
                                          </p:stCondLst>
                                        </p:cTn>
                                        <p:tgtEl>
                                          <p:spTgt spid="13"/>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2000"/>
                                        <p:tgtEl>
                                          <p:spTgt spid="31"/>
                                        </p:tgtEl>
                                      </p:cBhvr>
                                    </p:animEffect>
                                    <p:set>
                                      <p:cBhvr>
                                        <p:cTn id="162" dur="1" fill="hold">
                                          <p:stCondLst>
                                            <p:cond delay="1999"/>
                                          </p:stCondLst>
                                        </p:cTn>
                                        <p:tgtEl>
                                          <p:spTgt spid="31"/>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2000"/>
                                        <p:tgtEl>
                                          <p:spTgt spid="25"/>
                                        </p:tgtEl>
                                      </p:cBhvr>
                                    </p:animEffect>
                                    <p:set>
                                      <p:cBhvr>
                                        <p:cTn id="165" dur="1" fill="hold">
                                          <p:stCondLst>
                                            <p:cond delay="1999"/>
                                          </p:stCondLst>
                                        </p:cTn>
                                        <p:tgtEl>
                                          <p:spTgt spid="25"/>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2000"/>
                                        <p:tgtEl>
                                          <p:spTgt spid="30"/>
                                        </p:tgtEl>
                                      </p:cBhvr>
                                    </p:animEffect>
                                    <p:set>
                                      <p:cBhvr>
                                        <p:cTn id="168" dur="1" fill="hold">
                                          <p:stCondLst>
                                            <p:cond delay="1999"/>
                                          </p:stCondLst>
                                        </p:cTn>
                                        <p:tgtEl>
                                          <p:spTgt spid="30"/>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2000"/>
                                        <p:tgtEl>
                                          <p:spTgt spid="36"/>
                                        </p:tgtEl>
                                      </p:cBhvr>
                                    </p:animEffect>
                                    <p:set>
                                      <p:cBhvr>
                                        <p:cTn id="171" dur="1" fill="hold">
                                          <p:stCondLst>
                                            <p:cond delay="1999"/>
                                          </p:stCondLst>
                                        </p:cTn>
                                        <p:tgtEl>
                                          <p:spTgt spid="36"/>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2000"/>
                                        <p:tgtEl>
                                          <p:spTgt spid="26"/>
                                        </p:tgtEl>
                                      </p:cBhvr>
                                    </p:animEffect>
                                    <p:set>
                                      <p:cBhvr>
                                        <p:cTn id="174" dur="1" fill="hold">
                                          <p:stCondLst>
                                            <p:cond delay="1999"/>
                                          </p:stCondLst>
                                        </p:cTn>
                                        <p:tgtEl>
                                          <p:spTgt spid="26"/>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2000"/>
                                        <p:tgtEl>
                                          <p:spTgt spid="14"/>
                                        </p:tgtEl>
                                      </p:cBhvr>
                                    </p:animEffect>
                                    <p:set>
                                      <p:cBhvr>
                                        <p:cTn id="177" dur="1" fill="hold">
                                          <p:stCondLst>
                                            <p:cond delay="1999"/>
                                          </p:stCondLst>
                                        </p:cTn>
                                        <p:tgtEl>
                                          <p:spTgt spid="14"/>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2000"/>
                                        <p:tgtEl>
                                          <p:spTgt spid="24"/>
                                        </p:tgtEl>
                                      </p:cBhvr>
                                    </p:animEffect>
                                    <p:set>
                                      <p:cBhvr>
                                        <p:cTn id="180" dur="1" fill="hold">
                                          <p:stCondLst>
                                            <p:cond delay="1999"/>
                                          </p:stCondLst>
                                        </p:cTn>
                                        <p:tgtEl>
                                          <p:spTgt spid="24"/>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2000"/>
                                        <p:tgtEl>
                                          <p:spTgt spid="33"/>
                                        </p:tgtEl>
                                      </p:cBhvr>
                                    </p:animEffect>
                                    <p:set>
                                      <p:cBhvr>
                                        <p:cTn id="183" dur="1" fill="hold">
                                          <p:stCondLst>
                                            <p:cond delay="1999"/>
                                          </p:stCondLst>
                                        </p:cTn>
                                        <p:tgtEl>
                                          <p:spTgt spid="3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2000"/>
                                        <p:tgtEl>
                                          <p:spTgt spid="15"/>
                                        </p:tgtEl>
                                      </p:cBhvr>
                                    </p:animEffect>
                                    <p:set>
                                      <p:cBhvr>
                                        <p:cTn id="186" dur="1" fill="hold">
                                          <p:stCondLst>
                                            <p:cond delay="1999"/>
                                          </p:stCondLst>
                                        </p:cTn>
                                        <p:tgtEl>
                                          <p:spTgt spid="15"/>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2000"/>
                                        <p:tgtEl>
                                          <p:spTgt spid="23"/>
                                        </p:tgtEl>
                                      </p:cBhvr>
                                    </p:animEffect>
                                    <p:set>
                                      <p:cBhvr>
                                        <p:cTn id="189" dur="1" fill="hold">
                                          <p:stCondLst>
                                            <p:cond delay="1999"/>
                                          </p:stCondLst>
                                        </p:cTn>
                                        <p:tgtEl>
                                          <p:spTgt spid="23"/>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2000"/>
                                        <p:tgtEl>
                                          <p:spTgt spid="10"/>
                                        </p:tgtEl>
                                      </p:cBhvr>
                                    </p:animEffect>
                                    <p:set>
                                      <p:cBhvr>
                                        <p:cTn id="192" dur="1" fill="hold">
                                          <p:stCondLst>
                                            <p:cond delay="1999"/>
                                          </p:stCondLst>
                                        </p:cTn>
                                        <p:tgtEl>
                                          <p:spTgt spid="10"/>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2000"/>
                                        <p:tgtEl>
                                          <p:spTgt spid="11"/>
                                        </p:tgtEl>
                                      </p:cBhvr>
                                    </p:animEffect>
                                    <p:set>
                                      <p:cBhvr>
                                        <p:cTn id="195" dur="1" fill="hold">
                                          <p:stCondLst>
                                            <p:cond delay="1999"/>
                                          </p:stCondLst>
                                        </p:cTn>
                                        <p:tgtEl>
                                          <p:spTgt spid="11"/>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2000"/>
                                        <p:tgtEl>
                                          <p:spTgt spid="39"/>
                                        </p:tgtEl>
                                      </p:cBhvr>
                                    </p:animEffect>
                                    <p:set>
                                      <p:cBhvr>
                                        <p:cTn id="198" dur="1" fill="hold">
                                          <p:stCondLst>
                                            <p:cond delay="1999"/>
                                          </p:stCondLst>
                                        </p:cTn>
                                        <p:tgtEl>
                                          <p:spTgt spid="39"/>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2000"/>
                                        <p:tgtEl>
                                          <p:spTgt spid="28"/>
                                        </p:tgtEl>
                                      </p:cBhvr>
                                    </p:animEffect>
                                    <p:set>
                                      <p:cBhvr>
                                        <p:cTn id="201" dur="1" fill="hold">
                                          <p:stCondLst>
                                            <p:cond delay="1999"/>
                                          </p:stCondLst>
                                        </p:cTn>
                                        <p:tgtEl>
                                          <p:spTgt spid="28"/>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2000"/>
                                        <p:tgtEl>
                                          <p:spTgt spid="38"/>
                                        </p:tgtEl>
                                      </p:cBhvr>
                                    </p:animEffect>
                                    <p:set>
                                      <p:cBhvr>
                                        <p:cTn id="204" dur="1" fill="hold">
                                          <p:stCondLst>
                                            <p:cond delay="1999"/>
                                          </p:stCondLst>
                                        </p:cTn>
                                        <p:tgtEl>
                                          <p:spTgt spid="38"/>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2000"/>
                                        <p:tgtEl>
                                          <p:spTgt spid="12"/>
                                        </p:tgtEl>
                                      </p:cBhvr>
                                    </p:animEffect>
                                    <p:set>
                                      <p:cBhvr>
                                        <p:cTn id="207" dur="1" fill="hold">
                                          <p:stCondLst>
                                            <p:cond delay="1999"/>
                                          </p:stCondLst>
                                        </p:cTn>
                                        <p:tgtEl>
                                          <p:spTgt spid="12"/>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2000"/>
                                        <p:tgtEl>
                                          <p:spTgt spid="40"/>
                                        </p:tgtEl>
                                      </p:cBhvr>
                                    </p:animEffect>
                                    <p:set>
                                      <p:cBhvr>
                                        <p:cTn id="210" dur="1" fill="hold">
                                          <p:stCondLst>
                                            <p:cond delay="1999"/>
                                          </p:stCondLst>
                                        </p:cTn>
                                        <p:tgtEl>
                                          <p:spTgt spid="40"/>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2000"/>
                                        <p:tgtEl>
                                          <p:spTgt spid="17"/>
                                        </p:tgtEl>
                                      </p:cBhvr>
                                    </p:animEffect>
                                    <p:set>
                                      <p:cBhvr>
                                        <p:cTn id="213" dur="1" fill="hold">
                                          <p:stCondLst>
                                            <p:cond delay="1999"/>
                                          </p:stCondLst>
                                        </p:cTn>
                                        <p:tgtEl>
                                          <p:spTgt spid="17"/>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2000"/>
                                        <p:tgtEl>
                                          <p:spTgt spid="18"/>
                                        </p:tgtEl>
                                      </p:cBhvr>
                                    </p:animEffect>
                                    <p:set>
                                      <p:cBhvr>
                                        <p:cTn id="216" dur="1" fill="hold">
                                          <p:stCondLst>
                                            <p:cond delay="1999"/>
                                          </p:stCondLst>
                                        </p:cTn>
                                        <p:tgtEl>
                                          <p:spTgt spid="18"/>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2000"/>
                                        <p:tgtEl>
                                          <p:spTgt spid="22"/>
                                        </p:tgtEl>
                                      </p:cBhvr>
                                    </p:animEffect>
                                    <p:set>
                                      <p:cBhvr>
                                        <p:cTn id="219" dur="1" fill="hold">
                                          <p:stCondLst>
                                            <p:cond delay="1999"/>
                                          </p:stCondLst>
                                        </p:cTn>
                                        <p:tgtEl>
                                          <p:spTgt spid="22"/>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2000"/>
                                        <p:tgtEl>
                                          <p:spTgt spid="20"/>
                                        </p:tgtEl>
                                      </p:cBhvr>
                                    </p:animEffect>
                                    <p:set>
                                      <p:cBhvr>
                                        <p:cTn id="222" dur="1" fill="hold">
                                          <p:stCondLst>
                                            <p:cond delay="1999"/>
                                          </p:stCondLst>
                                        </p:cTn>
                                        <p:tgtEl>
                                          <p:spTgt spid="20"/>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2000"/>
                                        <p:tgtEl>
                                          <p:spTgt spid="34"/>
                                        </p:tgtEl>
                                      </p:cBhvr>
                                    </p:animEffect>
                                    <p:set>
                                      <p:cBhvr>
                                        <p:cTn id="225" dur="1" fill="hold">
                                          <p:stCondLst>
                                            <p:cond delay="1999"/>
                                          </p:stCondLst>
                                        </p:cTn>
                                        <p:tgtEl>
                                          <p:spTgt spid="34"/>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2000"/>
                                        <p:tgtEl>
                                          <p:spTgt spid="21"/>
                                        </p:tgtEl>
                                      </p:cBhvr>
                                    </p:animEffect>
                                    <p:set>
                                      <p:cBhvr>
                                        <p:cTn id="228" dur="1" fill="hold">
                                          <p:stCondLst>
                                            <p:cond delay="1999"/>
                                          </p:stCondLst>
                                        </p:cTn>
                                        <p:tgtEl>
                                          <p:spTgt spid="21"/>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2000"/>
                                        <p:tgtEl>
                                          <p:spTgt spid="19"/>
                                        </p:tgtEl>
                                      </p:cBhvr>
                                    </p:animEffect>
                                    <p:set>
                                      <p:cBhvr>
                                        <p:cTn id="231" dur="1" fill="hold">
                                          <p:stCondLst>
                                            <p:cond delay="1999"/>
                                          </p:stCondLst>
                                        </p:cTn>
                                        <p:tgtEl>
                                          <p:spTgt spid="19"/>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2000"/>
                                        <p:tgtEl>
                                          <p:spTgt spid="32"/>
                                        </p:tgtEl>
                                      </p:cBhvr>
                                    </p:animEffect>
                                    <p:set>
                                      <p:cBhvr>
                                        <p:cTn id="234" dur="1" fill="hold">
                                          <p:stCondLst>
                                            <p:cond delay="1999"/>
                                          </p:stCondLst>
                                        </p:cTn>
                                        <p:tgtEl>
                                          <p:spTgt spid="32"/>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2000"/>
                                        <p:tgtEl>
                                          <p:spTgt spid="35"/>
                                        </p:tgtEl>
                                      </p:cBhvr>
                                    </p:animEffect>
                                    <p:set>
                                      <p:cBhvr>
                                        <p:cTn id="237" dur="1" fill="hold">
                                          <p:stCondLst>
                                            <p:cond delay="1999"/>
                                          </p:stCondLst>
                                        </p:cTn>
                                        <p:tgtEl>
                                          <p:spTgt spid="35"/>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2000"/>
                                        <p:tgtEl>
                                          <p:spTgt spid="37"/>
                                        </p:tgtEl>
                                      </p:cBhvr>
                                    </p:animEffect>
                                    <p:set>
                                      <p:cBhvr>
                                        <p:cTn id="240" dur="1" fill="hold">
                                          <p:stCondLst>
                                            <p:cond delay="1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AA2B99-0448-98D5-C456-BBCDAAFD83B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5E8758B-B137-8BD7-0064-7BE60F2A36F0}"/>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val="2045326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6104AE7E-2151-4F07-902F-B72A29B4E9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1"/>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919536" y="393758"/>
            <a:ext cx="8352928" cy="6070483"/>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6698739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27472" y="491293"/>
            <a:ext cx="8740528" cy="6085765"/>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7264339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720765" y="547410"/>
            <a:ext cx="8607374" cy="6090811"/>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9425056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740925" y="547410"/>
            <a:ext cx="8710150" cy="6229592"/>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41785740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2"/>
          <p:cNvSpPr txBox="1">
            <a:spLocks noChangeArrowheads="1"/>
          </p:cNvSpPr>
          <p:nvPr/>
        </p:nvSpPr>
        <p:spPr bwMode="auto">
          <a:xfrm>
            <a:off x="8833728" y="1664290"/>
            <a:ext cx="3234080" cy="358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800"/>
              </a:spcBef>
              <a:buClr>
                <a:srgbClr val="000000"/>
              </a:buClr>
              <a:buSzPct val="100000"/>
              <a:buFont typeface="Arial" charset="0"/>
              <a:buChar char="•"/>
              <a:defRPr sz="3200">
                <a:solidFill>
                  <a:srgbClr val="000000"/>
                </a:solidFill>
                <a:latin typeface="Cambria" pitchFamily="18" charset="0"/>
                <a:ea typeface="MS Gothic" pitchFamily="49" charset="-128"/>
              </a:defRPr>
            </a:lvl1pPr>
            <a:lvl2pPr marL="742950" indent="-285750">
              <a:lnSpc>
                <a:spcPct val="110000"/>
              </a:lnSpc>
              <a:spcBef>
                <a:spcPts val="700"/>
              </a:spcBef>
              <a:buClr>
                <a:srgbClr val="000000"/>
              </a:buClr>
              <a:buSzPct val="100000"/>
              <a:buFont typeface="Arial" charset="0"/>
              <a:buChar char="–"/>
              <a:defRPr sz="2800">
                <a:solidFill>
                  <a:srgbClr val="000000"/>
                </a:solidFill>
                <a:latin typeface="Cambria" pitchFamily="18" charset="0"/>
                <a:ea typeface="MS Gothic" pitchFamily="49" charset="-128"/>
              </a:defRPr>
            </a:lvl2pPr>
            <a:lvl3pPr marL="1143000" indent="-228600">
              <a:lnSpc>
                <a:spcPct val="110000"/>
              </a:lnSpc>
              <a:spcBef>
                <a:spcPts val="600"/>
              </a:spcBef>
              <a:buClr>
                <a:srgbClr val="000000"/>
              </a:buClr>
              <a:buSzPct val="100000"/>
              <a:buFont typeface="Arial" charset="0"/>
              <a:buChar char="•"/>
              <a:defRPr sz="2400">
                <a:solidFill>
                  <a:srgbClr val="000000"/>
                </a:solidFill>
                <a:latin typeface="Cambria" pitchFamily="18" charset="0"/>
                <a:ea typeface="MS Gothic" pitchFamily="49" charset="-128"/>
              </a:defRPr>
            </a:lvl3pPr>
            <a:lvl4pPr marL="1600200" indent="-228600">
              <a:lnSpc>
                <a:spcPct val="110000"/>
              </a:lnSpc>
              <a:spcBef>
                <a:spcPts val="500"/>
              </a:spcBef>
              <a:buClr>
                <a:srgbClr val="000000"/>
              </a:buClr>
              <a:buSzPct val="100000"/>
              <a:buFont typeface="Arial" charset="0"/>
              <a:buChar char="–"/>
              <a:defRPr sz="2000">
                <a:solidFill>
                  <a:srgbClr val="000000"/>
                </a:solidFill>
                <a:latin typeface="Cambria" pitchFamily="18" charset="0"/>
                <a:ea typeface="MS Gothic" pitchFamily="49" charset="-128"/>
              </a:defRPr>
            </a:lvl4pPr>
            <a:lvl5pPr marL="2057400" indent="-228600">
              <a:lnSpc>
                <a:spcPct val="110000"/>
              </a:lnSpc>
              <a:spcBef>
                <a:spcPts val="500"/>
              </a:spcBef>
              <a:buClr>
                <a:srgbClr val="000000"/>
              </a:buClr>
              <a:buSzPct val="100000"/>
              <a:buFont typeface="Arial" charset="0"/>
              <a:buChar char="»"/>
              <a:defRPr sz="2000">
                <a:solidFill>
                  <a:srgbClr val="000000"/>
                </a:solidFill>
                <a:latin typeface="Cambria" pitchFamily="18"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9pPr>
          </a:lstStyle>
          <a:p>
            <a:pPr algn="just">
              <a:lnSpc>
                <a:spcPct val="90000"/>
              </a:lnSpc>
              <a:spcBef>
                <a:spcPct val="0"/>
              </a:spcBef>
              <a:buFont typeface="Cambria" pitchFamily="18" charset="0"/>
              <a:buNone/>
            </a:pPr>
            <a:r>
              <a:rPr lang="en-US" altLang="it-IT" sz="1800" dirty="0">
                <a:solidFill>
                  <a:prstClr val="black"/>
                </a:solidFill>
                <a:latin typeface="Times New Roman" panose="02020603050405020304" pitchFamily="18" charset="0"/>
                <a:cs typeface="Times New Roman" panose="02020603050405020304" pitchFamily="18" charset="0"/>
              </a:rPr>
              <a:t>The need for an integrated “</a:t>
            </a:r>
            <a:r>
              <a:rPr lang="en-US" altLang="it-IT" sz="1800" dirty="0" err="1">
                <a:solidFill>
                  <a:prstClr val="black"/>
                </a:solidFill>
                <a:latin typeface="Times New Roman" panose="02020603050405020304" pitchFamily="18" charset="0"/>
                <a:cs typeface="Times New Roman" panose="02020603050405020304" pitchFamily="18" charset="0"/>
              </a:rPr>
              <a:t>exposome</a:t>
            </a:r>
            <a:r>
              <a:rPr lang="en-US" altLang="it-IT" sz="1800" dirty="0">
                <a:solidFill>
                  <a:prstClr val="black"/>
                </a:solidFill>
                <a:latin typeface="Times New Roman" panose="02020603050405020304" pitchFamily="18" charset="0"/>
                <a:cs typeface="Times New Roman" panose="02020603050405020304" pitchFamily="18" charset="0"/>
              </a:rPr>
              <a:t>” approach to health on all scales: that </a:t>
            </a:r>
            <a:r>
              <a:rPr lang="en-US" altLang="it-IT" sz="1800" dirty="0" err="1">
                <a:solidFill>
                  <a:prstClr val="black"/>
                </a:solidFill>
                <a:latin typeface="Times New Roman" panose="02020603050405020304" pitchFamily="18" charset="0"/>
                <a:cs typeface="Times New Roman" panose="02020603050405020304" pitchFamily="18" charset="0"/>
              </a:rPr>
              <a:t>recognises</a:t>
            </a:r>
            <a:r>
              <a:rPr lang="en-US" altLang="it-IT" sz="1800" dirty="0">
                <a:solidFill>
                  <a:prstClr val="black"/>
                </a:solidFill>
                <a:latin typeface="Times New Roman" panose="02020603050405020304" pitchFamily="18" charset="0"/>
                <a:cs typeface="Times New Roman" panose="02020603050405020304" pitchFamily="18" charset="0"/>
              </a:rPr>
              <a:t> and addresses the</a:t>
            </a:r>
          </a:p>
          <a:p>
            <a:pPr algn="just">
              <a:lnSpc>
                <a:spcPct val="90000"/>
              </a:lnSpc>
              <a:spcBef>
                <a:spcPct val="0"/>
              </a:spcBef>
              <a:buFont typeface="Cambria" pitchFamily="18" charset="0"/>
              <a:buNone/>
            </a:pPr>
            <a:r>
              <a:rPr lang="en-US" altLang="it-IT" sz="1800" dirty="0">
                <a:solidFill>
                  <a:prstClr val="black"/>
                </a:solidFill>
                <a:latin typeface="Times New Roman" panose="02020603050405020304" pitchFamily="18" charset="0"/>
                <a:cs typeface="Times New Roman" panose="02020603050405020304" pitchFamily="18" charset="0"/>
              </a:rPr>
              <a:t>interconnected factors that promote resilience and decrease vulnerability from the first moments of life - including the</a:t>
            </a:r>
          </a:p>
          <a:p>
            <a:pPr algn="just">
              <a:lnSpc>
                <a:spcPct val="90000"/>
              </a:lnSpc>
              <a:spcBef>
                <a:spcPct val="0"/>
              </a:spcBef>
              <a:buFont typeface="Cambria" pitchFamily="18" charset="0"/>
              <a:buNone/>
            </a:pPr>
            <a:r>
              <a:rPr lang="en-US" altLang="it-IT" sz="1800" dirty="0">
                <a:solidFill>
                  <a:prstClr val="black"/>
                </a:solidFill>
                <a:latin typeface="Times New Roman" panose="02020603050405020304" pitchFamily="18" charset="0"/>
                <a:cs typeface="Times New Roman" panose="02020603050405020304" pitchFamily="18" charset="0"/>
              </a:rPr>
              <a:t>attitudes and value systems that govern these - for mutual benefits to individuals, communities, and natural systems upon</a:t>
            </a:r>
          </a:p>
          <a:p>
            <a:pPr algn="just">
              <a:lnSpc>
                <a:spcPct val="90000"/>
              </a:lnSpc>
              <a:spcBef>
                <a:spcPct val="0"/>
              </a:spcBef>
              <a:buFont typeface="Cambria" pitchFamily="18" charset="0"/>
              <a:buNone/>
            </a:pPr>
            <a:r>
              <a:rPr lang="en-US" altLang="it-IT" sz="1800" dirty="0">
                <a:solidFill>
                  <a:prstClr val="black"/>
                </a:solidFill>
                <a:latin typeface="Times New Roman" panose="02020603050405020304" pitchFamily="18" charset="0"/>
                <a:cs typeface="Times New Roman" panose="02020603050405020304" pitchFamily="18" charset="0"/>
              </a:rPr>
              <a:t>which we depend.</a:t>
            </a:r>
            <a:endParaRPr lang="it-IT" altLang="it-IT" sz="1800" dirty="0">
              <a:solidFill>
                <a:prstClr val="black"/>
              </a:solidFill>
              <a:latin typeface="Times New Roman" panose="02020603050405020304" pitchFamily="18" charset="0"/>
              <a:cs typeface="Times New Roman" panose="02020603050405020304" pitchFamily="18" charset="0"/>
            </a:endParaRPr>
          </a:p>
        </p:txBody>
      </p:sp>
      <p:sp>
        <p:nvSpPr>
          <p:cNvPr id="5" name="Rettangolo 4"/>
          <p:cNvSpPr/>
          <p:nvPr/>
        </p:nvSpPr>
        <p:spPr>
          <a:xfrm>
            <a:off x="2335012" y="6237312"/>
            <a:ext cx="736138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2" name="CasellaDiTesto 11">
            <a:extLst>
              <a:ext uri="{FF2B5EF4-FFF2-40B4-BE49-F238E27FC236}">
                <a16:creationId xmlns:a16="http://schemas.microsoft.com/office/drawing/2014/main" id="{04C50286-8277-131C-8B88-43BA8128E367}"/>
              </a:ext>
            </a:extLst>
          </p:cNvPr>
          <p:cNvSpPr txBox="1"/>
          <p:nvPr/>
        </p:nvSpPr>
        <p:spPr>
          <a:xfrm>
            <a:off x="8957920" y="6363691"/>
            <a:ext cx="3234080" cy="430887"/>
          </a:xfrm>
          <a:prstGeom prst="rect">
            <a:avLst/>
          </a:prstGeom>
          <a:noFill/>
        </p:spPr>
        <p:txBody>
          <a:bodyPr wrap="square">
            <a:spAutoFit/>
          </a:bodyPr>
          <a:lstStyle/>
          <a:p>
            <a:r>
              <a:rPr lang="it-IT" sz="1100" dirty="0" err="1">
                <a:latin typeface="Calibri" panose="020F0502020204030204" pitchFamily="34" charset="0"/>
                <a:ea typeface="Calibri" panose="020F0502020204030204" pitchFamily="34" charset="0"/>
                <a:cs typeface="Times New Roman" panose="02020603050405020304" pitchFamily="18" charset="0"/>
              </a:rPr>
              <a:t>Int</a:t>
            </a:r>
            <a:r>
              <a:rPr lang="it-IT" sz="1100" dirty="0">
                <a:latin typeface="Calibri" panose="020F0502020204030204" pitchFamily="34" charset="0"/>
                <a:ea typeface="Calibri" panose="020F0502020204030204" pitchFamily="34" charset="0"/>
                <a:cs typeface="Times New Roman" panose="02020603050405020304" pitchFamily="18" charset="0"/>
              </a:rPr>
              <a:t>. J. </a:t>
            </a:r>
            <a:r>
              <a:rPr lang="it-IT" sz="1100" dirty="0" err="1">
                <a:latin typeface="Calibri" panose="020F0502020204030204" pitchFamily="34" charset="0"/>
                <a:ea typeface="Calibri" panose="020F0502020204030204" pitchFamily="34" charset="0"/>
                <a:cs typeface="Times New Roman" panose="02020603050405020304" pitchFamily="18" charset="0"/>
              </a:rPr>
              <a:t>Environ</a:t>
            </a:r>
            <a:r>
              <a:rPr lang="it-IT" sz="1100" dirty="0">
                <a:latin typeface="Calibri" panose="020F0502020204030204" pitchFamily="34" charset="0"/>
                <a:ea typeface="Calibri" panose="020F0502020204030204" pitchFamily="34" charset="0"/>
                <a:cs typeface="Times New Roman" panose="02020603050405020304" pitchFamily="18" charset="0"/>
              </a:rPr>
              <a:t>. Res. Public </a:t>
            </a:r>
            <a:r>
              <a:rPr lang="it-IT" sz="1100" dirty="0" err="1">
                <a:latin typeface="Calibri" panose="020F0502020204030204" pitchFamily="34" charset="0"/>
                <a:ea typeface="Calibri" panose="020F0502020204030204" pitchFamily="34" charset="0"/>
                <a:cs typeface="Times New Roman" panose="02020603050405020304" pitchFamily="18" charset="0"/>
              </a:rPr>
              <a:t>Health</a:t>
            </a:r>
            <a:r>
              <a:rPr lang="it-IT" sz="1100" dirty="0">
                <a:latin typeface="Calibri" panose="020F0502020204030204" pitchFamily="34" charset="0"/>
                <a:ea typeface="Calibri" panose="020F0502020204030204" pitchFamily="34" charset="0"/>
                <a:cs typeface="Times New Roman" panose="02020603050405020304" pitchFamily="18" charset="0"/>
              </a:rPr>
              <a:t> 2021, 18, 12788. https://doi.org/10.3390/ijerph182312788</a:t>
            </a:r>
            <a:endParaRPr lang="it-IT" dirty="0"/>
          </a:p>
        </p:txBody>
      </p:sp>
      <p:pic>
        <p:nvPicPr>
          <p:cNvPr id="2" name="Immagine 1"/>
          <p:cNvPicPr>
            <a:picLocks noChangeAspect="1"/>
          </p:cNvPicPr>
          <p:nvPr/>
        </p:nvPicPr>
        <p:blipFill rotWithShape="1">
          <a:blip r:embed="rId3"/>
          <a:srcRect l="2473"/>
          <a:stretch/>
        </p:blipFill>
        <p:spPr>
          <a:xfrm>
            <a:off x="594360" y="683775"/>
            <a:ext cx="8174736" cy="5543550"/>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3560214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556869" y="5345216"/>
            <a:ext cx="1224136" cy="1377154"/>
          </a:xfrm>
          <a:prstGeom prst="rect">
            <a:avLst/>
          </a:prstGeom>
          <a:noFill/>
          <a:ln w="9525">
            <a:noFill/>
            <a:miter lim="800000"/>
            <a:headEnd/>
            <a:tailEnd/>
          </a:ln>
        </p:spPr>
      </p:pic>
      <p:sp>
        <p:nvSpPr>
          <p:cNvPr id="5" name="Rettangolo 4"/>
          <p:cNvSpPr/>
          <p:nvPr/>
        </p:nvSpPr>
        <p:spPr>
          <a:xfrm>
            <a:off x="2999656" y="6237313"/>
            <a:ext cx="7668344" cy="461665"/>
          </a:xfrm>
          <a:prstGeom prst="rect">
            <a:avLst/>
          </a:prstGeom>
        </p:spPr>
        <p:txBody>
          <a:bodyPr wrap="square">
            <a:spAutoFit/>
          </a:bodyPr>
          <a:lstStyle/>
          <a:p>
            <a:pPr algn="r"/>
            <a:r>
              <a:rPr lang="en-US" sz="1200" b="1" dirty="0">
                <a:solidFill>
                  <a:prstClr val="black"/>
                </a:solidFill>
              </a:rPr>
              <a:t>Global burden of obesity in 2005 and projections to 2030</a:t>
            </a:r>
            <a:r>
              <a:rPr lang="en-US" sz="1200" dirty="0">
                <a:solidFill>
                  <a:prstClr val="black"/>
                </a:solidFill>
              </a:rPr>
              <a:t>. </a:t>
            </a:r>
          </a:p>
          <a:p>
            <a:pPr algn="r"/>
            <a:r>
              <a:rPr lang="en-US" sz="1200" dirty="0" err="1">
                <a:solidFill>
                  <a:prstClr val="black"/>
                </a:solidFill>
              </a:rPr>
              <a:t>Int</a:t>
            </a:r>
            <a:r>
              <a:rPr lang="en-US" sz="1200" dirty="0">
                <a:solidFill>
                  <a:prstClr val="black"/>
                </a:solidFill>
              </a:rPr>
              <a:t> J </a:t>
            </a:r>
            <a:r>
              <a:rPr lang="en-US" sz="1200" dirty="0" err="1">
                <a:solidFill>
                  <a:prstClr val="black"/>
                </a:solidFill>
              </a:rPr>
              <a:t>Obes</a:t>
            </a:r>
            <a:r>
              <a:rPr lang="en-US" sz="1200" dirty="0">
                <a:solidFill>
                  <a:prstClr val="black"/>
                </a:solidFill>
              </a:rPr>
              <a:t> </a:t>
            </a:r>
            <a:r>
              <a:rPr lang="it-IT" sz="1200" dirty="0">
                <a:solidFill>
                  <a:prstClr val="black"/>
                </a:solidFill>
              </a:rPr>
              <a:t>(</a:t>
            </a:r>
            <a:r>
              <a:rPr lang="it-IT" sz="1200" dirty="0" err="1">
                <a:solidFill>
                  <a:prstClr val="black"/>
                </a:solidFill>
              </a:rPr>
              <a:t>Lond</a:t>
            </a:r>
            <a:r>
              <a:rPr lang="it-IT" sz="1200" dirty="0">
                <a:solidFill>
                  <a:prstClr val="black"/>
                </a:solidFill>
              </a:rPr>
              <a:t>) 2008; 32: 1431–1437.</a:t>
            </a:r>
          </a:p>
        </p:txBody>
      </p:sp>
      <p:sp>
        <p:nvSpPr>
          <p:cNvPr id="6" name="Rettangolo 5"/>
          <p:cNvSpPr/>
          <p:nvPr/>
        </p:nvSpPr>
        <p:spPr>
          <a:xfrm>
            <a:off x="2063552" y="1700808"/>
            <a:ext cx="8064896" cy="1815882"/>
          </a:xfrm>
          <a:prstGeom prst="rect">
            <a:avLst/>
          </a:prstGeom>
        </p:spPr>
        <p:txBody>
          <a:bodyPr wrap="square">
            <a:spAutoFit/>
          </a:bodyPr>
          <a:lstStyle/>
          <a:p>
            <a:pPr algn="ctr"/>
            <a:r>
              <a:rPr lang="en-US" sz="2800" b="1" dirty="0">
                <a:solidFill>
                  <a:srgbClr val="5B9BD5"/>
                </a:solidFill>
              </a:rPr>
              <a:t>“60% of the world’s population, i.e., 3.3 billion people, could be affected by overweight (2.2 billion) or obesity (1.1 billion) by 2030 if recent trends continue”</a:t>
            </a:r>
            <a:endParaRPr lang="it-IT" sz="2800" b="1" dirty="0">
              <a:solidFill>
                <a:srgbClr val="5B9BD5"/>
              </a:solidFill>
            </a:endParaRPr>
          </a:p>
        </p:txBody>
      </p:sp>
      <p:pic>
        <p:nvPicPr>
          <p:cNvPr id="7" name="Picture 4" descr="OBESIT~1"/>
          <p:cNvPicPr>
            <a:picLocks noChangeAspect="1" noChangeArrowheads="1"/>
          </p:cNvPicPr>
          <p:nvPr/>
        </p:nvPicPr>
        <p:blipFill>
          <a:blip r:embed="rId3" cstate="print"/>
          <a:srcRect/>
          <a:stretch>
            <a:fillRect/>
          </a:stretch>
        </p:blipFill>
        <p:spPr>
          <a:xfrm>
            <a:off x="5135380" y="3760877"/>
            <a:ext cx="1921241" cy="2232248"/>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31351716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 r="-2309" b="17437"/>
          <a:stretch/>
        </p:blipFill>
        <p:spPr>
          <a:xfrm>
            <a:off x="2825096" y="547410"/>
            <a:ext cx="7735400" cy="5252673"/>
          </a:xfrm>
          <a:prstGeom prst="rect">
            <a:avLst/>
          </a:prstGeom>
        </p:spPr>
      </p:pic>
      <p:pic>
        <p:nvPicPr>
          <p:cNvPr id="6" name="Immagine 5"/>
          <p:cNvPicPr>
            <a:picLocks noChangeAspect="1"/>
          </p:cNvPicPr>
          <p:nvPr/>
        </p:nvPicPr>
        <p:blipFill>
          <a:blip r:embed="rId3"/>
          <a:stretch>
            <a:fillRect/>
          </a:stretch>
        </p:blipFill>
        <p:spPr>
          <a:xfrm>
            <a:off x="8552585" y="5266944"/>
            <a:ext cx="2365453" cy="1060796"/>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9741779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b="21286"/>
          <a:stretch/>
        </p:blipFill>
        <p:spPr>
          <a:xfrm>
            <a:off x="3252215" y="613832"/>
            <a:ext cx="6912768" cy="4872568"/>
          </a:xfrm>
          <a:prstGeom prst="rect">
            <a:avLst/>
          </a:prstGeom>
        </p:spPr>
      </p:pic>
      <p:pic>
        <p:nvPicPr>
          <p:cNvPr id="2" name="Immagine 1"/>
          <p:cNvPicPr>
            <a:picLocks noChangeAspect="1"/>
          </p:cNvPicPr>
          <p:nvPr/>
        </p:nvPicPr>
        <p:blipFill>
          <a:blip r:embed="rId3"/>
          <a:stretch>
            <a:fillRect/>
          </a:stretch>
        </p:blipFill>
        <p:spPr>
          <a:xfrm>
            <a:off x="2069489" y="5349240"/>
            <a:ext cx="2365453" cy="1060796"/>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32751447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7010400" y="6319381"/>
            <a:ext cx="5181600" cy="430887"/>
          </a:xfrm>
          <a:prstGeom prst="rect">
            <a:avLst/>
          </a:prstGeom>
        </p:spPr>
        <p:txBody>
          <a:bodyPr wrap="square">
            <a:spAutoFit/>
          </a:bodyPr>
          <a:lstStyle/>
          <a:p>
            <a:pPr algn="r"/>
            <a:r>
              <a:rPr lang="en-US" sz="1100" dirty="0">
                <a:solidFill>
                  <a:prstClr val="black"/>
                </a:solidFill>
              </a:rPr>
              <a:t>World Health Organization WHO European Regional Obesity Report 2022. Copenhagen: WHO Regional Office for Europe; 2022. </a:t>
            </a:r>
            <a:r>
              <a:rPr lang="en-US" sz="1100" dirty="0" err="1">
                <a:solidFill>
                  <a:prstClr val="black"/>
                </a:solidFill>
              </a:rPr>
              <a:t>Licence</a:t>
            </a:r>
            <a:r>
              <a:rPr lang="en-US" sz="1100" dirty="0">
                <a:solidFill>
                  <a:prstClr val="black"/>
                </a:solidFill>
              </a:rPr>
              <a:t>:  CC BY-NC-SA 3.0 IGO</a:t>
            </a:r>
            <a:r>
              <a:rPr lang="en-US" sz="1100" b="1" dirty="0">
                <a:solidFill>
                  <a:prstClr val="black"/>
                </a:solidFill>
              </a:rPr>
              <a:t>.</a:t>
            </a:r>
            <a:endParaRPr lang="it-IT" sz="1100" dirty="0">
              <a:solidFill>
                <a:prstClr val="black"/>
              </a:solidFill>
            </a:endParaRPr>
          </a:p>
        </p:txBody>
      </p:sp>
      <p:sp>
        <p:nvSpPr>
          <p:cNvPr id="6" name="Rettangolo 5"/>
          <p:cNvSpPr/>
          <p:nvPr/>
        </p:nvSpPr>
        <p:spPr>
          <a:xfrm>
            <a:off x="1614872" y="1430626"/>
            <a:ext cx="8962256" cy="1815882"/>
          </a:xfrm>
          <a:prstGeom prst="rect">
            <a:avLst/>
          </a:prstGeom>
        </p:spPr>
        <p:txBody>
          <a:bodyPr wrap="square">
            <a:spAutoFit/>
          </a:bodyPr>
          <a:lstStyle/>
          <a:p>
            <a:pPr algn="ctr"/>
            <a:r>
              <a:rPr lang="it-IT" sz="2800" b="1" dirty="0">
                <a:solidFill>
                  <a:srgbClr val="5B9BD5"/>
                </a:solidFill>
              </a:rPr>
              <a:t>Le stime globali dell’Organizzazione Mondiale della Sanità (OMS) del 2022, riportano che il 59% degli adulti europei e quasi 1 bambino su 3 (29% dei maschi e 27% delle femmine) è in sovrappeso o affetto da obesità.</a:t>
            </a:r>
          </a:p>
        </p:txBody>
      </p:sp>
      <p:pic>
        <p:nvPicPr>
          <p:cNvPr id="3" name="Immagine 2">
            <a:extLst>
              <a:ext uri="{FF2B5EF4-FFF2-40B4-BE49-F238E27FC236}">
                <a16:creationId xmlns:a16="http://schemas.microsoft.com/office/drawing/2014/main" id="{68E9F3D9-0B4C-4D9D-DC8D-4B5CA4720968}"/>
              </a:ext>
            </a:extLst>
          </p:cNvPr>
          <p:cNvPicPr>
            <a:picLocks noChangeAspect="1"/>
          </p:cNvPicPr>
          <p:nvPr/>
        </p:nvPicPr>
        <p:blipFill>
          <a:blip r:embed="rId2"/>
          <a:stretch>
            <a:fillRect/>
          </a:stretch>
        </p:blipFill>
        <p:spPr>
          <a:xfrm>
            <a:off x="759454" y="5406887"/>
            <a:ext cx="2369658" cy="1061258"/>
          </a:xfrm>
          <a:prstGeom prst="rect">
            <a:avLst/>
          </a:prstGeom>
        </p:spPr>
      </p:pic>
      <p:pic>
        <p:nvPicPr>
          <p:cNvPr id="9" name="Immagine 8">
            <a:extLst>
              <a:ext uri="{FF2B5EF4-FFF2-40B4-BE49-F238E27FC236}">
                <a16:creationId xmlns:a16="http://schemas.microsoft.com/office/drawing/2014/main" id="{DEB12E3E-3AD2-867C-79EF-83D50CE8BE42}"/>
              </a:ext>
            </a:extLst>
          </p:cNvPr>
          <p:cNvPicPr>
            <a:picLocks noChangeAspect="1"/>
          </p:cNvPicPr>
          <p:nvPr/>
        </p:nvPicPr>
        <p:blipFill>
          <a:blip r:embed="rId3"/>
          <a:stretch>
            <a:fillRect/>
          </a:stretch>
        </p:blipFill>
        <p:spPr>
          <a:xfrm>
            <a:off x="5883721" y="3674349"/>
            <a:ext cx="4676775" cy="2047875"/>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31406994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magine 126"/>
          <p:cNvPicPr/>
          <p:nvPr/>
        </p:nvPicPr>
        <p:blipFill>
          <a:blip r:embed="rId3" cstate="print">
            <a:extLst>
              <a:ext uri="{28A0092B-C50C-407E-A947-70E740481C1C}">
                <a14:useLocalDpi xmlns:a14="http://schemas.microsoft.com/office/drawing/2010/main" val="0"/>
              </a:ext>
            </a:extLst>
          </a:blip>
          <a:stretch>
            <a:fillRect/>
          </a:stretch>
        </p:blipFill>
        <p:spPr>
          <a:xfrm>
            <a:off x="1703512" y="63422"/>
            <a:ext cx="1656184" cy="432048"/>
          </a:xfrm>
          <a:prstGeom prst="rect">
            <a:avLst/>
          </a:prstGeom>
        </p:spPr>
      </p:pic>
      <p:sp>
        <p:nvSpPr>
          <p:cNvPr id="500738" name="Rectangle 2"/>
          <p:cNvSpPr>
            <a:spLocks noGrp="1" noChangeArrowheads="1"/>
          </p:cNvSpPr>
          <p:nvPr>
            <p:ph type="title"/>
          </p:nvPr>
        </p:nvSpPr>
        <p:spPr>
          <a:xfrm>
            <a:off x="2788791" y="335620"/>
            <a:ext cx="6726275" cy="963613"/>
          </a:xfrm>
          <a:ln>
            <a:miter lim="800000"/>
            <a:headEnd/>
            <a:tailEnd/>
          </a:ln>
        </p:spPr>
        <p:txBody>
          <a:bodyPr>
            <a:normAutofit/>
          </a:bodyPr>
          <a:lstStyle/>
          <a:p>
            <a:pPr>
              <a:defRPr/>
            </a:pPr>
            <a:r>
              <a:rPr lang="it-IT" sz="2800" b="1" dirty="0"/>
              <a:t>Sovrappeso e obesità aumentano il rischio di MCV e di mortalità per tutte le cause</a:t>
            </a:r>
          </a:p>
        </p:txBody>
      </p:sp>
      <p:sp>
        <p:nvSpPr>
          <p:cNvPr id="12291" name="Text Box 3"/>
          <p:cNvSpPr txBox="1">
            <a:spLocks noChangeArrowheads="1"/>
          </p:cNvSpPr>
          <p:nvPr/>
        </p:nvSpPr>
        <p:spPr bwMode="auto">
          <a:xfrm>
            <a:off x="2647950" y="6019801"/>
            <a:ext cx="7696200"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6" tIns="0" rIns="91426"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Aft>
                <a:spcPct val="40000"/>
              </a:spcAft>
            </a:pPr>
            <a:r>
              <a:rPr lang="it-IT" altLang="it-IT" sz="1500" dirty="0">
                <a:solidFill>
                  <a:prstClr val="black"/>
                </a:solidFill>
                <a:latin typeface="+mj-lt"/>
              </a:rPr>
              <a:t>Dati relativi a 1 milione di uomini e donne seguiti per 16 anni con età media di 57 anni che non hanno mai fumato e non avevano una storia di malattia all’arruolamento.</a:t>
            </a:r>
            <a:r>
              <a:rPr lang="it-IT" altLang="it-IT" sz="1500" b="1" dirty="0">
                <a:solidFill>
                  <a:prstClr val="black"/>
                </a:solidFill>
                <a:latin typeface="+mj-lt"/>
              </a:rPr>
              <a:t>  </a:t>
            </a:r>
          </a:p>
          <a:p>
            <a:pPr algn="just">
              <a:spcAft>
                <a:spcPct val="40000"/>
              </a:spcAft>
            </a:pPr>
            <a:r>
              <a:rPr lang="it-IT" altLang="it-IT" sz="1300" dirty="0">
                <a:solidFill>
                  <a:prstClr val="black"/>
                </a:solidFill>
                <a:latin typeface="+mj-lt"/>
              </a:rPr>
              <a:t>Calle et al. </a:t>
            </a:r>
            <a:r>
              <a:rPr lang="it-IT" altLang="it-IT" sz="1300" i="1" dirty="0">
                <a:solidFill>
                  <a:prstClr val="black"/>
                </a:solidFill>
                <a:latin typeface="+mj-lt"/>
              </a:rPr>
              <a:t>N </a:t>
            </a:r>
            <a:r>
              <a:rPr lang="it-IT" altLang="it-IT" sz="1300" i="1" dirty="0" err="1">
                <a:solidFill>
                  <a:prstClr val="black"/>
                </a:solidFill>
                <a:latin typeface="+mj-lt"/>
              </a:rPr>
              <a:t>Engl</a:t>
            </a:r>
            <a:r>
              <a:rPr lang="it-IT" altLang="it-IT" sz="1300" i="1" dirty="0">
                <a:solidFill>
                  <a:prstClr val="black"/>
                </a:solidFill>
                <a:latin typeface="+mj-lt"/>
              </a:rPr>
              <a:t> J </a:t>
            </a:r>
            <a:r>
              <a:rPr lang="it-IT" altLang="it-IT" sz="1300" i="1" dirty="0" err="1">
                <a:solidFill>
                  <a:prstClr val="black"/>
                </a:solidFill>
                <a:latin typeface="+mj-lt"/>
              </a:rPr>
              <a:t>Med</a:t>
            </a:r>
            <a:r>
              <a:rPr lang="it-IT" altLang="it-IT" sz="1300" i="1" dirty="0">
                <a:solidFill>
                  <a:prstClr val="black"/>
                </a:solidFill>
                <a:latin typeface="+mj-lt"/>
              </a:rPr>
              <a:t>.</a:t>
            </a:r>
            <a:r>
              <a:rPr lang="it-IT" altLang="it-IT" sz="1300" dirty="0">
                <a:solidFill>
                  <a:prstClr val="black"/>
                </a:solidFill>
                <a:latin typeface="+mj-lt"/>
              </a:rPr>
              <a:t> 1999;341:1097-1105</a:t>
            </a:r>
          </a:p>
        </p:txBody>
      </p:sp>
      <p:sp>
        <p:nvSpPr>
          <p:cNvPr id="12292" name="Text Box 4"/>
          <p:cNvSpPr txBox="1">
            <a:spLocks noChangeArrowheads="1"/>
          </p:cNvSpPr>
          <p:nvPr/>
        </p:nvSpPr>
        <p:spPr bwMode="auto">
          <a:xfrm rot="-5400000">
            <a:off x="2071688" y="4498230"/>
            <a:ext cx="2206625" cy="68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it-IT" altLang="it-IT" sz="1500" b="1">
                <a:solidFill>
                  <a:prstClr val="black"/>
                </a:solidFill>
                <a:latin typeface="Tahoma" pitchFamily="34" charset="0"/>
              </a:rPr>
              <a:t>Rischio relativo di</a:t>
            </a:r>
            <a:br>
              <a:rPr lang="it-IT" altLang="it-IT" sz="1500" b="1">
                <a:solidFill>
                  <a:prstClr val="black"/>
                </a:solidFill>
                <a:latin typeface="Tahoma" pitchFamily="34" charset="0"/>
              </a:rPr>
            </a:br>
            <a:r>
              <a:rPr lang="it-IT" altLang="it-IT" sz="1500" b="1">
                <a:solidFill>
                  <a:prstClr val="black"/>
                </a:solidFill>
                <a:latin typeface="Tahoma" pitchFamily="34" charset="0"/>
              </a:rPr>
              <a:t>mortalità per tutte le cause</a:t>
            </a:r>
          </a:p>
        </p:txBody>
      </p:sp>
      <p:sp>
        <p:nvSpPr>
          <p:cNvPr id="12293" name="Text Box 5"/>
          <p:cNvSpPr txBox="1">
            <a:spLocks noChangeArrowheads="1"/>
          </p:cNvSpPr>
          <p:nvPr/>
        </p:nvSpPr>
        <p:spPr bwMode="auto">
          <a:xfrm>
            <a:off x="6172200" y="36576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13" rIns="0"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altLang="it-IT" sz="2400">
                <a:solidFill>
                  <a:prstClr val="black"/>
                </a:solidFill>
                <a:latin typeface="Tahoma" pitchFamily="34" charset="0"/>
              </a:rPr>
              <a:t>Mortalità per tutte le cause</a:t>
            </a:r>
          </a:p>
        </p:txBody>
      </p:sp>
      <p:sp>
        <p:nvSpPr>
          <p:cNvPr id="12294" name="Text Box 6"/>
          <p:cNvSpPr txBox="1">
            <a:spLocks noChangeArrowheads="1"/>
          </p:cNvSpPr>
          <p:nvPr/>
        </p:nvSpPr>
        <p:spPr bwMode="auto">
          <a:xfrm rot="-5400000">
            <a:off x="1947069" y="1881559"/>
            <a:ext cx="2214563" cy="87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it-IT" altLang="it-IT" sz="1500" b="1">
                <a:solidFill>
                  <a:prstClr val="black"/>
                </a:solidFill>
                <a:latin typeface="Tahoma" pitchFamily="34" charset="0"/>
              </a:rPr>
              <a:t>Rischio relativo di mortalità per malattia cardiovascolare</a:t>
            </a:r>
          </a:p>
        </p:txBody>
      </p:sp>
      <p:sp>
        <p:nvSpPr>
          <p:cNvPr id="12295" name="Text Box 7"/>
          <p:cNvSpPr txBox="1">
            <a:spLocks noChangeArrowheads="1"/>
          </p:cNvSpPr>
          <p:nvPr/>
        </p:nvSpPr>
        <p:spPr bwMode="auto">
          <a:xfrm>
            <a:off x="6172200" y="12192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13" rIns="0"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altLang="it-IT" sz="2400">
                <a:solidFill>
                  <a:prstClr val="black"/>
                </a:solidFill>
                <a:latin typeface="Tahoma" pitchFamily="34" charset="0"/>
              </a:rPr>
              <a:t>Mortalità per MCV</a:t>
            </a:r>
          </a:p>
        </p:txBody>
      </p:sp>
      <p:grpSp>
        <p:nvGrpSpPr>
          <p:cNvPr id="12296" name="Group 8"/>
          <p:cNvGrpSpPr>
            <a:grpSpLocks/>
          </p:cNvGrpSpPr>
          <p:nvPr/>
        </p:nvGrpSpPr>
        <p:grpSpPr bwMode="auto">
          <a:xfrm>
            <a:off x="3389314" y="1462088"/>
            <a:ext cx="7081837" cy="1968500"/>
            <a:chOff x="1175" y="752"/>
            <a:chExt cx="4461" cy="1239"/>
          </a:xfrm>
        </p:grpSpPr>
        <p:grpSp>
          <p:nvGrpSpPr>
            <p:cNvPr id="12358" name="Group 9"/>
            <p:cNvGrpSpPr>
              <a:grpSpLocks/>
            </p:cNvGrpSpPr>
            <p:nvPr/>
          </p:nvGrpSpPr>
          <p:grpSpPr bwMode="auto">
            <a:xfrm>
              <a:off x="1842" y="1182"/>
              <a:ext cx="2975" cy="485"/>
              <a:chOff x="1392" y="1236"/>
              <a:chExt cx="3354" cy="503"/>
            </a:xfrm>
          </p:grpSpPr>
          <p:sp>
            <p:nvSpPr>
              <p:cNvPr id="12409" name="Line 10"/>
              <p:cNvSpPr>
                <a:spLocks noChangeShapeType="1"/>
              </p:cNvSpPr>
              <p:nvPr/>
            </p:nvSpPr>
            <p:spPr bwMode="ltGray">
              <a:xfrm>
                <a:off x="1392" y="1555"/>
                <a:ext cx="312" cy="151"/>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10" name="Line 11"/>
              <p:cNvSpPr>
                <a:spLocks noChangeShapeType="1"/>
              </p:cNvSpPr>
              <p:nvPr/>
            </p:nvSpPr>
            <p:spPr bwMode="ltGray">
              <a:xfrm>
                <a:off x="1698" y="1703"/>
                <a:ext cx="486" cy="36"/>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11" name="Line 12"/>
              <p:cNvSpPr>
                <a:spLocks noChangeShapeType="1"/>
              </p:cNvSpPr>
              <p:nvPr/>
            </p:nvSpPr>
            <p:spPr bwMode="ltGray">
              <a:xfrm flipV="1">
                <a:off x="2196" y="1726"/>
                <a:ext cx="444" cy="13"/>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12" name="Freeform 13"/>
              <p:cNvSpPr>
                <a:spLocks/>
              </p:cNvSpPr>
              <p:nvPr/>
            </p:nvSpPr>
            <p:spPr bwMode="ltGray">
              <a:xfrm>
                <a:off x="2640" y="1463"/>
                <a:ext cx="1488" cy="269"/>
              </a:xfrm>
              <a:custGeom>
                <a:avLst/>
                <a:gdLst>
                  <a:gd name="T0" fmla="*/ 0 w 1452"/>
                  <a:gd name="T1" fmla="*/ 1 h 480"/>
                  <a:gd name="T2" fmla="*/ 792 w 1452"/>
                  <a:gd name="T3" fmla="*/ 1 h 480"/>
                  <a:gd name="T4" fmla="*/ 892 w 1452"/>
                  <a:gd name="T5" fmla="*/ 1 h 480"/>
                  <a:gd name="T6" fmla="*/ 1089 w 1452"/>
                  <a:gd name="T7" fmla="*/ 1 h 480"/>
                  <a:gd name="T8" fmla="*/ 1255 w 1452"/>
                  <a:gd name="T9" fmla="*/ 1 h 480"/>
                  <a:gd name="T10" fmla="*/ 1353 w 1452"/>
                  <a:gd name="T11" fmla="*/ 1 h 480"/>
                  <a:gd name="T12" fmla="*/ 1601 w 1452"/>
                  <a:gd name="T13" fmla="*/ 1 h 480"/>
                  <a:gd name="T14" fmla="*/ 1649 w 1452"/>
                  <a:gd name="T15" fmla="*/ 1 h 480"/>
                  <a:gd name="T16" fmla="*/ 1748 w 1452"/>
                  <a:gd name="T17" fmla="*/ 1 h 480"/>
                  <a:gd name="T18" fmla="*/ 1797 w 1452"/>
                  <a:gd name="T19" fmla="*/ 1 h 480"/>
                  <a:gd name="T20" fmla="*/ 1998 w 1452"/>
                  <a:gd name="T21" fmla="*/ 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2"/>
                  <a:gd name="T34" fmla="*/ 0 h 480"/>
                  <a:gd name="T35" fmla="*/ 1452 w 1452"/>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2" h="480">
                    <a:moveTo>
                      <a:pt x="0" y="480"/>
                    </a:moveTo>
                    <a:cubicBezTo>
                      <a:pt x="146" y="382"/>
                      <a:pt x="408" y="362"/>
                      <a:pt x="576" y="348"/>
                    </a:cubicBezTo>
                    <a:cubicBezTo>
                      <a:pt x="707" y="304"/>
                      <a:pt x="508" y="374"/>
                      <a:pt x="648" y="312"/>
                    </a:cubicBezTo>
                    <a:cubicBezTo>
                      <a:pt x="693" y="292"/>
                      <a:pt x="745" y="280"/>
                      <a:pt x="792" y="264"/>
                    </a:cubicBezTo>
                    <a:cubicBezTo>
                      <a:pt x="826" y="253"/>
                      <a:pt x="884" y="247"/>
                      <a:pt x="912" y="228"/>
                    </a:cubicBezTo>
                    <a:cubicBezTo>
                      <a:pt x="936" y="212"/>
                      <a:pt x="957" y="189"/>
                      <a:pt x="984" y="180"/>
                    </a:cubicBezTo>
                    <a:cubicBezTo>
                      <a:pt x="1044" y="160"/>
                      <a:pt x="1104" y="140"/>
                      <a:pt x="1164" y="120"/>
                    </a:cubicBezTo>
                    <a:cubicBezTo>
                      <a:pt x="1178" y="115"/>
                      <a:pt x="1187" y="102"/>
                      <a:pt x="1200" y="96"/>
                    </a:cubicBezTo>
                    <a:cubicBezTo>
                      <a:pt x="1223" y="86"/>
                      <a:pt x="1251" y="86"/>
                      <a:pt x="1272" y="72"/>
                    </a:cubicBezTo>
                    <a:cubicBezTo>
                      <a:pt x="1284" y="64"/>
                      <a:pt x="1295" y="54"/>
                      <a:pt x="1308" y="48"/>
                    </a:cubicBezTo>
                    <a:cubicBezTo>
                      <a:pt x="1354" y="28"/>
                      <a:pt x="1406" y="23"/>
                      <a:pt x="1452" y="0"/>
                    </a:cubicBezTo>
                  </a:path>
                </a:pathLst>
              </a:custGeom>
              <a:noFill/>
              <a:ln w="38100" cap="flat" cmpd="sng">
                <a:solidFill>
                  <a:srgbClr val="FF9999"/>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12413" name="Line 14"/>
              <p:cNvSpPr>
                <a:spLocks noChangeShapeType="1"/>
              </p:cNvSpPr>
              <p:nvPr/>
            </p:nvSpPr>
            <p:spPr bwMode="ltGray">
              <a:xfrm flipV="1">
                <a:off x="4134" y="1239"/>
                <a:ext cx="306" cy="221"/>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14" name="Line 15"/>
              <p:cNvSpPr>
                <a:spLocks noChangeShapeType="1"/>
              </p:cNvSpPr>
              <p:nvPr/>
            </p:nvSpPr>
            <p:spPr bwMode="ltGray">
              <a:xfrm>
                <a:off x="4440" y="1236"/>
                <a:ext cx="306" cy="85"/>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grpSp>
        <p:sp>
          <p:nvSpPr>
            <p:cNvPr id="12359" name="Line 16"/>
            <p:cNvSpPr>
              <a:spLocks noChangeShapeType="1"/>
            </p:cNvSpPr>
            <p:nvPr/>
          </p:nvSpPr>
          <p:spPr bwMode="auto">
            <a:xfrm>
              <a:off x="3195" y="1100"/>
              <a:ext cx="0" cy="728"/>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grpSp>
          <p:nvGrpSpPr>
            <p:cNvPr id="12360" name="Group 17"/>
            <p:cNvGrpSpPr>
              <a:grpSpLocks/>
            </p:cNvGrpSpPr>
            <p:nvPr/>
          </p:nvGrpSpPr>
          <p:grpSpPr bwMode="auto">
            <a:xfrm>
              <a:off x="1874" y="891"/>
              <a:ext cx="2921" cy="782"/>
              <a:chOff x="1428" y="935"/>
              <a:chExt cx="3294" cy="810"/>
            </a:xfrm>
          </p:grpSpPr>
          <p:sp>
            <p:nvSpPr>
              <p:cNvPr id="12401" name="Line 18"/>
              <p:cNvSpPr>
                <a:spLocks noChangeShapeType="1"/>
              </p:cNvSpPr>
              <p:nvPr/>
            </p:nvSpPr>
            <p:spPr bwMode="black">
              <a:xfrm flipH="1">
                <a:off x="4404" y="935"/>
                <a:ext cx="318" cy="344"/>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02" name="Line 19"/>
              <p:cNvSpPr>
                <a:spLocks noChangeShapeType="1"/>
              </p:cNvSpPr>
              <p:nvPr/>
            </p:nvSpPr>
            <p:spPr bwMode="black">
              <a:xfrm flipH="1">
                <a:off x="4086" y="1279"/>
                <a:ext cx="324" cy="220"/>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03" name="Line 20"/>
              <p:cNvSpPr>
                <a:spLocks noChangeShapeType="1"/>
              </p:cNvSpPr>
              <p:nvPr/>
            </p:nvSpPr>
            <p:spPr bwMode="black">
              <a:xfrm flipH="1">
                <a:off x="3732" y="1502"/>
                <a:ext cx="360" cy="17"/>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04" name="Line 21"/>
              <p:cNvSpPr>
                <a:spLocks noChangeShapeType="1"/>
              </p:cNvSpPr>
              <p:nvPr/>
            </p:nvSpPr>
            <p:spPr bwMode="black">
              <a:xfrm flipH="1">
                <a:off x="3372" y="1522"/>
                <a:ext cx="372" cy="128"/>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05" name="Line 22"/>
              <p:cNvSpPr>
                <a:spLocks noChangeShapeType="1"/>
              </p:cNvSpPr>
              <p:nvPr/>
            </p:nvSpPr>
            <p:spPr bwMode="black">
              <a:xfrm flipH="1">
                <a:off x="2928" y="1650"/>
                <a:ext cx="438" cy="69"/>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06" name="Line 23"/>
              <p:cNvSpPr>
                <a:spLocks noChangeShapeType="1"/>
              </p:cNvSpPr>
              <p:nvPr/>
            </p:nvSpPr>
            <p:spPr bwMode="black">
              <a:xfrm flipH="1">
                <a:off x="2424" y="1715"/>
                <a:ext cx="510" cy="23"/>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07" name="Line 24"/>
              <p:cNvSpPr>
                <a:spLocks noChangeShapeType="1"/>
              </p:cNvSpPr>
              <p:nvPr/>
            </p:nvSpPr>
            <p:spPr bwMode="black">
              <a:xfrm flipH="1" flipV="1">
                <a:off x="2058" y="1725"/>
                <a:ext cx="354" cy="20"/>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08" name="Freeform 25"/>
              <p:cNvSpPr>
                <a:spLocks/>
              </p:cNvSpPr>
              <p:nvPr/>
            </p:nvSpPr>
            <p:spPr bwMode="black">
              <a:xfrm>
                <a:off x="1428" y="1627"/>
                <a:ext cx="630" cy="98"/>
              </a:xfrm>
              <a:custGeom>
                <a:avLst/>
                <a:gdLst>
                  <a:gd name="T0" fmla="*/ 0 w 630"/>
                  <a:gd name="T1" fmla="*/ 0 h 180"/>
                  <a:gd name="T2" fmla="*/ 126 w 630"/>
                  <a:gd name="T3" fmla="*/ 1 h 180"/>
                  <a:gd name="T4" fmla="*/ 222 w 630"/>
                  <a:gd name="T5" fmla="*/ 1 h 180"/>
                  <a:gd name="T6" fmla="*/ 630 w 630"/>
                  <a:gd name="T7" fmla="*/ 1 h 180"/>
                  <a:gd name="T8" fmla="*/ 0 60000 65536"/>
                  <a:gd name="T9" fmla="*/ 0 60000 65536"/>
                  <a:gd name="T10" fmla="*/ 0 60000 65536"/>
                  <a:gd name="T11" fmla="*/ 0 60000 65536"/>
                  <a:gd name="T12" fmla="*/ 0 w 630"/>
                  <a:gd name="T13" fmla="*/ 0 h 180"/>
                  <a:gd name="T14" fmla="*/ 630 w 630"/>
                  <a:gd name="T15" fmla="*/ 180 h 180"/>
                </a:gdLst>
                <a:ahLst/>
                <a:cxnLst>
                  <a:cxn ang="T8">
                    <a:pos x="T0" y="T1"/>
                  </a:cxn>
                  <a:cxn ang="T9">
                    <a:pos x="T2" y="T3"/>
                  </a:cxn>
                  <a:cxn ang="T10">
                    <a:pos x="T4" y="T5"/>
                  </a:cxn>
                  <a:cxn ang="T11">
                    <a:pos x="T6" y="T7"/>
                  </a:cxn>
                </a:cxnLst>
                <a:rect l="T12" t="T13" r="T14" b="T15"/>
                <a:pathLst>
                  <a:path w="630" h="180">
                    <a:moveTo>
                      <a:pt x="0" y="0"/>
                    </a:moveTo>
                    <a:cubicBezTo>
                      <a:pt x="46" y="15"/>
                      <a:pt x="77" y="25"/>
                      <a:pt x="126" y="30"/>
                    </a:cubicBezTo>
                    <a:cubicBezTo>
                      <a:pt x="157" y="40"/>
                      <a:pt x="190" y="39"/>
                      <a:pt x="222" y="48"/>
                    </a:cubicBezTo>
                    <a:cubicBezTo>
                      <a:pt x="361" y="86"/>
                      <a:pt x="502" y="116"/>
                      <a:pt x="630" y="180"/>
                    </a:cubicBezTo>
                  </a:path>
                </a:pathLst>
              </a:custGeom>
              <a:noFill/>
              <a:ln w="38100" cap="flat" cmpd="sng">
                <a:solidFill>
                  <a:srgbClr val="66CCFF"/>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grpSp>
        <p:sp>
          <p:nvSpPr>
            <p:cNvPr id="12361" name="Line 26"/>
            <p:cNvSpPr>
              <a:spLocks noChangeShapeType="1"/>
            </p:cNvSpPr>
            <p:nvPr/>
          </p:nvSpPr>
          <p:spPr bwMode="auto">
            <a:xfrm>
              <a:off x="1571" y="824"/>
              <a:ext cx="0" cy="10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grpSp>
          <p:nvGrpSpPr>
            <p:cNvPr id="12362" name="Group 27"/>
            <p:cNvGrpSpPr>
              <a:grpSpLocks/>
            </p:cNvGrpSpPr>
            <p:nvPr/>
          </p:nvGrpSpPr>
          <p:grpSpPr bwMode="auto">
            <a:xfrm>
              <a:off x="1512" y="827"/>
              <a:ext cx="64" cy="830"/>
              <a:chOff x="1236" y="1032"/>
              <a:chExt cx="72" cy="805"/>
            </a:xfrm>
          </p:grpSpPr>
          <p:sp>
            <p:nvSpPr>
              <p:cNvPr id="12395" name="Line 28"/>
              <p:cNvSpPr>
                <a:spLocks noChangeShapeType="1"/>
              </p:cNvSpPr>
              <p:nvPr/>
            </p:nvSpPr>
            <p:spPr bwMode="auto">
              <a:xfrm flipV="1">
                <a:off x="1242" y="1032"/>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96" name="Line 29"/>
              <p:cNvSpPr>
                <a:spLocks noChangeShapeType="1"/>
              </p:cNvSpPr>
              <p:nvPr/>
            </p:nvSpPr>
            <p:spPr bwMode="auto">
              <a:xfrm flipV="1">
                <a:off x="1236" y="1192"/>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97" name="Line 30"/>
              <p:cNvSpPr>
                <a:spLocks noChangeShapeType="1"/>
              </p:cNvSpPr>
              <p:nvPr/>
            </p:nvSpPr>
            <p:spPr bwMode="auto">
              <a:xfrm flipV="1">
                <a:off x="1242" y="1355"/>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98" name="Line 31"/>
              <p:cNvSpPr>
                <a:spLocks noChangeShapeType="1"/>
              </p:cNvSpPr>
              <p:nvPr/>
            </p:nvSpPr>
            <p:spPr bwMode="auto">
              <a:xfrm flipV="1">
                <a:off x="1236" y="1515"/>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99" name="Line 32"/>
              <p:cNvSpPr>
                <a:spLocks noChangeShapeType="1"/>
              </p:cNvSpPr>
              <p:nvPr/>
            </p:nvSpPr>
            <p:spPr bwMode="auto">
              <a:xfrm flipV="1">
                <a:off x="1236" y="1677"/>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400" name="Line 33"/>
              <p:cNvSpPr>
                <a:spLocks noChangeShapeType="1"/>
              </p:cNvSpPr>
              <p:nvPr/>
            </p:nvSpPr>
            <p:spPr bwMode="auto">
              <a:xfrm flipV="1">
                <a:off x="1236" y="1837"/>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grpSp>
        <p:grpSp>
          <p:nvGrpSpPr>
            <p:cNvPr id="12363" name="Group 34"/>
            <p:cNvGrpSpPr>
              <a:grpSpLocks/>
            </p:cNvGrpSpPr>
            <p:nvPr/>
          </p:nvGrpSpPr>
          <p:grpSpPr bwMode="auto">
            <a:xfrm>
              <a:off x="1528" y="1828"/>
              <a:ext cx="3289" cy="38"/>
              <a:chOff x="1038" y="1906"/>
              <a:chExt cx="3708" cy="39"/>
            </a:xfrm>
          </p:grpSpPr>
          <p:sp>
            <p:nvSpPr>
              <p:cNvPr id="12382" name="Line 35"/>
              <p:cNvSpPr>
                <a:spLocks noChangeShapeType="1"/>
              </p:cNvSpPr>
              <p:nvPr/>
            </p:nvSpPr>
            <p:spPr bwMode="auto">
              <a:xfrm>
                <a:off x="1038" y="1906"/>
                <a:ext cx="37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83" name="Line 36"/>
              <p:cNvSpPr>
                <a:spLocks noChangeShapeType="1"/>
              </p:cNvSpPr>
              <p:nvPr/>
            </p:nvSpPr>
            <p:spPr bwMode="auto">
              <a:xfrm flipH="1">
                <a:off x="1392"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84" name="Line 37"/>
              <p:cNvSpPr>
                <a:spLocks noChangeShapeType="1"/>
              </p:cNvSpPr>
              <p:nvPr/>
            </p:nvSpPr>
            <p:spPr bwMode="auto">
              <a:xfrm flipH="1">
                <a:off x="1698"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85" name="Line 38"/>
              <p:cNvSpPr>
                <a:spLocks noChangeShapeType="1"/>
              </p:cNvSpPr>
              <p:nvPr/>
            </p:nvSpPr>
            <p:spPr bwMode="auto">
              <a:xfrm flipH="1">
                <a:off x="1998"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86" name="Line 39"/>
              <p:cNvSpPr>
                <a:spLocks noChangeShapeType="1"/>
              </p:cNvSpPr>
              <p:nvPr/>
            </p:nvSpPr>
            <p:spPr bwMode="auto">
              <a:xfrm flipH="1">
                <a:off x="2310"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87" name="Line 40"/>
              <p:cNvSpPr>
                <a:spLocks noChangeShapeType="1"/>
              </p:cNvSpPr>
              <p:nvPr/>
            </p:nvSpPr>
            <p:spPr bwMode="auto">
              <a:xfrm flipH="1">
                <a:off x="2610"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88" name="Line 41"/>
              <p:cNvSpPr>
                <a:spLocks noChangeShapeType="1"/>
              </p:cNvSpPr>
              <p:nvPr/>
            </p:nvSpPr>
            <p:spPr bwMode="auto">
              <a:xfrm flipH="1">
                <a:off x="2916" y="1909"/>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89" name="Line 42"/>
              <p:cNvSpPr>
                <a:spLocks noChangeShapeType="1"/>
              </p:cNvSpPr>
              <p:nvPr/>
            </p:nvSpPr>
            <p:spPr bwMode="auto">
              <a:xfrm flipH="1">
                <a:off x="3222" y="1909"/>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90" name="Line 43"/>
              <p:cNvSpPr>
                <a:spLocks noChangeShapeType="1"/>
              </p:cNvSpPr>
              <p:nvPr/>
            </p:nvSpPr>
            <p:spPr bwMode="auto">
              <a:xfrm flipH="1">
                <a:off x="3522"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91" name="Line 44"/>
              <p:cNvSpPr>
                <a:spLocks noChangeShapeType="1"/>
              </p:cNvSpPr>
              <p:nvPr/>
            </p:nvSpPr>
            <p:spPr bwMode="auto">
              <a:xfrm flipH="1">
                <a:off x="3828" y="1909"/>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92" name="Line 45"/>
              <p:cNvSpPr>
                <a:spLocks noChangeShapeType="1"/>
              </p:cNvSpPr>
              <p:nvPr/>
            </p:nvSpPr>
            <p:spPr bwMode="auto">
              <a:xfrm flipH="1">
                <a:off x="4134"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93" name="Line 46"/>
              <p:cNvSpPr>
                <a:spLocks noChangeShapeType="1"/>
              </p:cNvSpPr>
              <p:nvPr/>
            </p:nvSpPr>
            <p:spPr bwMode="auto">
              <a:xfrm flipH="1">
                <a:off x="4440"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94" name="Line 47"/>
              <p:cNvSpPr>
                <a:spLocks noChangeShapeType="1"/>
              </p:cNvSpPr>
              <p:nvPr/>
            </p:nvSpPr>
            <p:spPr bwMode="auto">
              <a:xfrm flipH="1">
                <a:off x="4740" y="1909"/>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grpSp>
        <p:sp>
          <p:nvSpPr>
            <p:cNvPr id="12364" name="Text Box 48"/>
            <p:cNvSpPr txBox="1">
              <a:spLocks noChangeArrowheads="1"/>
            </p:cNvSpPr>
            <p:nvPr/>
          </p:nvSpPr>
          <p:spPr bwMode="auto">
            <a:xfrm>
              <a:off x="1175" y="1768"/>
              <a:ext cx="34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0.6</a:t>
              </a:r>
            </a:p>
          </p:txBody>
        </p:sp>
        <p:sp>
          <p:nvSpPr>
            <p:cNvPr id="12365" name="Text Box 49"/>
            <p:cNvSpPr txBox="1">
              <a:spLocks noChangeArrowheads="1"/>
            </p:cNvSpPr>
            <p:nvPr/>
          </p:nvSpPr>
          <p:spPr bwMode="auto">
            <a:xfrm>
              <a:off x="1182" y="767"/>
              <a:ext cx="34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3.0</a:t>
              </a:r>
            </a:p>
          </p:txBody>
        </p:sp>
        <p:sp>
          <p:nvSpPr>
            <p:cNvPr id="12366" name="Text Box 50"/>
            <p:cNvSpPr txBox="1">
              <a:spLocks noChangeArrowheads="1"/>
            </p:cNvSpPr>
            <p:nvPr/>
          </p:nvSpPr>
          <p:spPr bwMode="auto">
            <a:xfrm>
              <a:off x="1175" y="941"/>
              <a:ext cx="34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2.6</a:t>
              </a:r>
            </a:p>
          </p:txBody>
        </p:sp>
        <p:sp>
          <p:nvSpPr>
            <p:cNvPr id="12367" name="Text Box 51"/>
            <p:cNvSpPr txBox="1">
              <a:spLocks noChangeArrowheads="1"/>
            </p:cNvSpPr>
            <p:nvPr/>
          </p:nvSpPr>
          <p:spPr bwMode="auto">
            <a:xfrm>
              <a:off x="1182" y="1097"/>
              <a:ext cx="34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2.2</a:t>
              </a:r>
            </a:p>
          </p:txBody>
        </p:sp>
        <p:sp>
          <p:nvSpPr>
            <p:cNvPr id="12368" name="Text Box 52"/>
            <p:cNvSpPr txBox="1">
              <a:spLocks noChangeArrowheads="1"/>
            </p:cNvSpPr>
            <p:nvPr/>
          </p:nvSpPr>
          <p:spPr bwMode="auto">
            <a:xfrm>
              <a:off x="1182" y="1260"/>
              <a:ext cx="34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dirty="0">
                  <a:solidFill>
                    <a:prstClr val="black"/>
                  </a:solidFill>
                  <a:latin typeface="Tahoma" pitchFamily="34" charset="0"/>
                </a:rPr>
                <a:t>1.8</a:t>
              </a:r>
            </a:p>
          </p:txBody>
        </p:sp>
        <p:sp>
          <p:nvSpPr>
            <p:cNvPr id="12369" name="Text Box 53"/>
            <p:cNvSpPr txBox="1">
              <a:spLocks noChangeArrowheads="1"/>
            </p:cNvSpPr>
            <p:nvPr/>
          </p:nvSpPr>
          <p:spPr bwMode="auto">
            <a:xfrm>
              <a:off x="1175" y="1430"/>
              <a:ext cx="34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1.4</a:t>
              </a:r>
            </a:p>
          </p:txBody>
        </p:sp>
        <p:sp>
          <p:nvSpPr>
            <p:cNvPr id="12370" name="Text Box 54"/>
            <p:cNvSpPr txBox="1">
              <a:spLocks noChangeArrowheads="1"/>
            </p:cNvSpPr>
            <p:nvPr/>
          </p:nvSpPr>
          <p:spPr bwMode="auto">
            <a:xfrm>
              <a:off x="1175" y="1595"/>
              <a:ext cx="34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1.0</a:t>
              </a:r>
            </a:p>
          </p:txBody>
        </p:sp>
        <p:sp>
          <p:nvSpPr>
            <p:cNvPr id="12371" name="Line 55"/>
            <p:cNvSpPr>
              <a:spLocks noChangeShapeType="1"/>
            </p:cNvSpPr>
            <p:nvPr/>
          </p:nvSpPr>
          <p:spPr bwMode="auto">
            <a:xfrm>
              <a:off x="4004" y="1100"/>
              <a:ext cx="0" cy="728"/>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72" name="Line 56"/>
            <p:cNvSpPr>
              <a:spLocks noChangeShapeType="1"/>
            </p:cNvSpPr>
            <p:nvPr/>
          </p:nvSpPr>
          <p:spPr bwMode="auto">
            <a:xfrm flipV="1">
              <a:off x="1572" y="1654"/>
              <a:ext cx="3287" cy="4"/>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73" name="Text Box 57"/>
            <p:cNvSpPr txBox="1">
              <a:spLocks noChangeArrowheads="1"/>
            </p:cNvSpPr>
            <p:nvPr/>
          </p:nvSpPr>
          <p:spPr bwMode="auto">
            <a:xfrm>
              <a:off x="1532" y="1877"/>
              <a:ext cx="3844"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5713" rIns="0" bIns="45713" anchor="ctr"/>
            <a:lstStyle>
              <a:lvl1pPr>
                <a:tabLst>
                  <a:tab pos="2573338" algn="l"/>
                  <a:tab pos="3808413" algn="l"/>
                  <a:tab pos="3908425" algn="l"/>
                  <a:tab pos="4662488" algn="l"/>
                  <a:tab pos="4946650" algn="l"/>
                </a:tabLst>
                <a:defRPr>
                  <a:solidFill>
                    <a:schemeClr val="tx1"/>
                  </a:solidFill>
                  <a:latin typeface="Arial" charset="0"/>
                </a:defRPr>
              </a:lvl1pPr>
              <a:lvl2pPr marL="742950" indent="-285750">
                <a:tabLst>
                  <a:tab pos="2573338" algn="l"/>
                  <a:tab pos="3808413" algn="l"/>
                  <a:tab pos="3908425" algn="l"/>
                  <a:tab pos="4662488" algn="l"/>
                  <a:tab pos="4946650" algn="l"/>
                </a:tabLst>
                <a:defRPr>
                  <a:solidFill>
                    <a:schemeClr val="tx1"/>
                  </a:solidFill>
                  <a:latin typeface="Arial" charset="0"/>
                </a:defRPr>
              </a:lvl2pPr>
              <a:lvl3pPr marL="1143000" indent="-228600">
                <a:tabLst>
                  <a:tab pos="2573338" algn="l"/>
                  <a:tab pos="3808413" algn="l"/>
                  <a:tab pos="3908425" algn="l"/>
                  <a:tab pos="4662488" algn="l"/>
                  <a:tab pos="4946650" algn="l"/>
                </a:tabLst>
                <a:defRPr>
                  <a:solidFill>
                    <a:schemeClr val="tx1"/>
                  </a:solidFill>
                  <a:latin typeface="Arial" charset="0"/>
                </a:defRPr>
              </a:lvl3pPr>
              <a:lvl4pPr marL="1600200" indent="-228600">
                <a:tabLst>
                  <a:tab pos="2573338" algn="l"/>
                  <a:tab pos="3808413" algn="l"/>
                  <a:tab pos="3908425" algn="l"/>
                  <a:tab pos="4662488" algn="l"/>
                  <a:tab pos="4946650" algn="l"/>
                </a:tabLst>
                <a:defRPr>
                  <a:solidFill>
                    <a:schemeClr val="tx1"/>
                  </a:solidFill>
                  <a:latin typeface="Arial" charset="0"/>
                </a:defRPr>
              </a:lvl4pPr>
              <a:lvl5pPr marL="2057400" indent="-228600">
                <a:tabLst>
                  <a:tab pos="2573338" algn="l"/>
                  <a:tab pos="3808413" algn="l"/>
                  <a:tab pos="3908425" algn="l"/>
                  <a:tab pos="4662488" algn="l"/>
                  <a:tab pos="4946650" algn="l"/>
                </a:tabLst>
                <a:defRPr>
                  <a:solidFill>
                    <a:schemeClr val="tx1"/>
                  </a:solidFill>
                  <a:latin typeface="Arial" charset="0"/>
                </a:defRPr>
              </a:lvl5pPr>
              <a:lvl6pPr marL="2514600" indent="-228600" eaLnBrk="0" fontAlgn="base" hangingPunct="0">
                <a:spcBef>
                  <a:spcPct val="0"/>
                </a:spcBef>
                <a:spcAft>
                  <a:spcPct val="0"/>
                </a:spcAft>
                <a:tabLst>
                  <a:tab pos="2573338" algn="l"/>
                  <a:tab pos="3808413" algn="l"/>
                  <a:tab pos="3908425" algn="l"/>
                  <a:tab pos="4662488" algn="l"/>
                  <a:tab pos="4946650" algn="l"/>
                </a:tabLst>
                <a:defRPr>
                  <a:solidFill>
                    <a:schemeClr val="tx1"/>
                  </a:solidFill>
                  <a:latin typeface="Arial" charset="0"/>
                </a:defRPr>
              </a:lvl6pPr>
              <a:lvl7pPr marL="2971800" indent="-228600" eaLnBrk="0" fontAlgn="base" hangingPunct="0">
                <a:spcBef>
                  <a:spcPct val="0"/>
                </a:spcBef>
                <a:spcAft>
                  <a:spcPct val="0"/>
                </a:spcAft>
                <a:tabLst>
                  <a:tab pos="2573338" algn="l"/>
                  <a:tab pos="3808413" algn="l"/>
                  <a:tab pos="3908425" algn="l"/>
                  <a:tab pos="4662488" algn="l"/>
                  <a:tab pos="4946650" algn="l"/>
                </a:tabLst>
                <a:defRPr>
                  <a:solidFill>
                    <a:schemeClr val="tx1"/>
                  </a:solidFill>
                  <a:latin typeface="Arial" charset="0"/>
                </a:defRPr>
              </a:lvl7pPr>
              <a:lvl8pPr marL="3429000" indent="-228600" eaLnBrk="0" fontAlgn="base" hangingPunct="0">
                <a:spcBef>
                  <a:spcPct val="0"/>
                </a:spcBef>
                <a:spcAft>
                  <a:spcPct val="0"/>
                </a:spcAft>
                <a:tabLst>
                  <a:tab pos="2573338" algn="l"/>
                  <a:tab pos="3808413" algn="l"/>
                  <a:tab pos="3908425" algn="l"/>
                  <a:tab pos="4662488" algn="l"/>
                  <a:tab pos="4946650" algn="l"/>
                </a:tabLst>
                <a:defRPr>
                  <a:solidFill>
                    <a:schemeClr val="tx1"/>
                  </a:solidFill>
                  <a:latin typeface="Arial" charset="0"/>
                </a:defRPr>
              </a:lvl8pPr>
              <a:lvl9pPr marL="3886200" indent="-228600" eaLnBrk="0" fontAlgn="base" hangingPunct="0">
                <a:spcBef>
                  <a:spcPct val="0"/>
                </a:spcBef>
                <a:spcAft>
                  <a:spcPct val="0"/>
                </a:spcAft>
                <a:tabLst>
                  <a:tab pos="2573338" algn="l"/>
                  <a:tab pos="3808413" algn="l"/>
                  <a:tab pos="3908425" algn="l"/>
                  <a:tab pos="4662488" algn="l"/>
                  <a:tab pos="4946650" algn="l"/>
                </a:tabLst>
                <a:defRPr>
                  <a:solidFill>
                    <a:schemeClr val="tx1"/>
                  </a:solidFill>
                  <a:latin typeface="Arial" charset="0"/>
                </a:defRPr>
              </a:lvl9pPr>
            </a:lstStyle>
            <a:p>
              <a:pPr>
                <a:spcBef>
                  <a:spcPct val="50000"/>
                </a:spcBef>
              </a:pPr>
              <a:r>
                <a:rPr lang="it-IT" altLang="it-IT" sz="1200">
                  <a:solidFill>
                    <a:prstClr val="black"/>
                  </a:solidFill>
                  <a:latin typeface="Tahoma" pitchFamily="34" charset="0"/>
                </a:rPr>
                <a:t>&gt;18	25	30     	      </a:t>
              </a:r>
              <a:r>
                <a:rPr lang="it-IT" altLang="it-IT" sz="1200" u="sng">
                  <a:solidFill>
                    <a:prstClr val="black"/>
                  </a:solidFill>
                  <a:latin typeface="Tahoma" pitchFamily="34" charset="0"/>
                </a:rPr>
                <a:t>&gt;</a:t>
              </a:r>
              <a:r>
                <a:rPr lang="it-IT" altLang="it-IT" sz="1200">
                  <a:solidFill>
                    <a:prstClr val="black"/>
                  </a:solidFill>
                  <a:latin typeface="Tahoma" pitchFamily="34" charset="0"/>
                </a:rPr>
                <a:t>40 </a:t>
              </a:r>
              <a:endParaRPr lang="it-IT" altLang="it-IT" sz="1500">
                <a:solidFill>
                  <a:prstClr val="black"/>
                </a:solidFill>
                <a:latin typeface="Tahoma" pitchFamily="34" charset="0"/>
              </a:endParaRPr>
            </a:p>
          </p:txBody>
        </p:sp>
        <p:sp>
          <p:nvSpPr>
            <p:cNvPr id="12374" name="Text Box 58"/>
            <p:cNvSpPr txBox="1">
              <a:spLocks noChangeArrowheads="1"/>
            </p:cNvSpPr>
            <p:nvPr/>
          </p:nvSpPr>
          <p:spPr bwMode="auto">
            <a:xfrm>
              <a:off x="4800" y="1776"/>
              <a:ext cx="8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13" rIns="0"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it-IT" altLang="it-IT" sz="1200">
                  <a:solidFill>
                    <a:prstClr val="black"/>
                  </a:solidFill>
                  <a:latin typeface="Tahoma" pitchFamily="34" charset="0"/>
                </a:rPr>
                <a:t>BMI (kg/m</a:t>
              </a:r>
              <a:r>
                <a:rPr lang="it-IT" altLang="it-IT" sz="1200" baseline="30000">
                  <a:solidFill>
                    <a:prstClr val="black"/>
                  </a:solidFill>
                  <a:latin typeface="Tahoma" pitchFamily="34" charset="0"/>
                </a:rPr>
                <a:t>2</a:t>
              </a:r>
              <a:r>
                <a:rPr lang="it-IT" altLang="it-IT" sz="1200">
                  <a:solidFill>
                    <a:prstClr val="black"/>
                  </a:solidFill>
                  <a:latin typeface="Tahoma" pitchFamily="34" charset="0"/>
                </a:rPr>
                <a:t>)</a:t>
              </a:r>
            </a:p>
          </p:txBody>
        </p:sp>
        <p:sp>
          <p:nvSpPr>
            <p:cNvPr id="12375" name="Text Box 59"/>
            <p:cNvSpPr txBox="1">
              <a:spLocks noChangeArrowheads="1"/>
            </p:cNvSpPr>
            <p:nvPr/>
          </p:nvSpPr>
          <p:spPr bwMode="auto">
            <a:xfrm>
              <a:off x="2161" y="874"/>
              <a:ext cx="63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altLang="it-IT" sz="1500">
                  <a:solidFill>
                    <a:prstClr val="black"/>
                  </a:solidFill>
                  <a:latin typeface="Tahoma" pitchFamily="34" charset="0"/>
                </a:rPr>
                <a:t>Donne</a:t>
              </a:r>
            </a:p>
          </p:txBody>
        </p:sp>
        <p:sp>
          <p:nvSpPr>
            <p:cNvPr id="12376" name="Text Box 60"/>
            <p:cNvSpPr txBox="1">
              <a:spLocks noChangeArrowheads="1"/>
            </p:cNvSpPr>
            <p:nvPr/>
          </p:nvSpPr>
          <p:spPr bwMode="auto">
            <a:xfrm>
              <a:off x="2151" y="752"/>
              <a:ext cx="63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altLang="it-IT" sz="1500">
                  <a:solidFill>
                    <a:prstClr val="black"/>
                  </a:solidFill>
                  <a:latin typeface="Tahoma" pitchFamily="34" charset="0"/>
                </a:rPr>
                <a:t>Uomini</a:t>
              </a:r>
            </a:p>
          </p:txBody>
        </p:sp>
        <p:sp>
          <p:nvSpPr>
            <p:cNvPr id="12377" name="Line 61"/>
            <p:cNvSpPr>
              <a:spLocks noChangeShapeType="1"/>
            </p:cNvSpPr>
            <p:nvPr/>
          </p:nvSpPr>
          <p:spPr bwMode="auto">
            <a:xfrm>
              <a:off x="1799" y="810"/>
              <a:ext cx="341" cy="0"/>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78" name="Line 62"/>
            <p:cNvSpPr>
              <a:spLocks noChangeShapeType="1"/>
            </p:cNvSpPr>
            <p:nvPr/>
          </p:nvSpPr>
          <p:spPr bwMode="ltGray">
            <a:xfrm>
              <a:off x="1799" y="937"/>
              <a:ext cx="341" cy="0"/>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79" name="Text Box 63"/>
            <p:cNvSpPr txBox="1">
              <a:spLocks noChangeArrowheads="1"/>
            </p:cNvSpPr>
            <p:nvPr/>
          </p:nvSpPr>
          <p:spPr bwMode="auto">
            <a:xfrm>
              <a:off x="1714" y="1666"/>
              <a:ext cx="155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5713" rIns="0"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it-IT" altLang="it-IT" sz="1000">
                  <a:solidFill>
                    <a:prstClr val="black"/>
                  </a:solidFill>
                  <a:latin typeface="Tahoma" pitchFamily="34" charset="0"/>
                </a:rPr>
                <a:t>Normopeso</a:t>
              </a:r>
            </a:p>
          </p:txBody>
        </p:sp>
        <p:sp>
          <p:nvSpPr>
            <p:cNvPr id="12380" name="Text Box 64"/>
            <p:cNvSpPr txBox="1">
              <a:spLocks noChangeArrowheads="1"/>
            </p:cNvSpPr>
            <p:nvPr/>
          </p:nvSpPr>
          <p:spPr bwMode="auto">
            <a:xfrm>
              <a:off x="4123" y="1671"/>
              <a:ext cx="7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5713" rIns="0"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it-IT" altLang="it-IT" sz="1000">
                  <a:solidFill>
                    <a:prstClr val="black"/>
                  </a:solidFill>
                  <a:latin typeface="Tahoma" pitchFamily="34" charset="0"/>
                </a:rPr>
                <a:t>Obesi</a:t>
              </a:r>
            </a:p>
          </p:txBody>
        </p:sp>
        <p:sp>
          <p:nvSpPr>
            <p:cNvPr id="12381" name="Text Box 65"/>
            <p:cNvSpPr txBox="1">
              <a:spLocks noChangeArrowheads="1"/>
            </p:cNvSpPr>
            <p:nvPr/>
          </p:nvSpPr>
          <p:spPr bwMode="auto">
            <a:xfrm>
              <a:off x="3308" y="1669"/>
              <a:ext cx="76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5713" rIns="0"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it-IT" altLang="it-IT" sz="1000">
                  <a:solidFill>
                    <a:prstClr val="black"/>
                  </a:solidFill>
                  <a:latin typeface="Tahoma" pitchFamily="34" charset="0"/>
                </a:rPr>
                <a:t>Sovrappeso</a:t>
              </a:r>
            </a:p>
          </p:txBody>
        </p:sp>
      </p:grpSp>
      <p:sp>
        <p:nvSpPr>
          <p:cNvPr id="12297" name="Text Box 66"/>
          <p:cNvSpPr txBox="1">
            <a:spLocks noChangeArrowheads="1"/>
          </p:cNvSpPr>
          <p:nvPr/>
        </p:nvSpPr>
        <p:spPr bwMode="auto">
          <a:xfrm>
            <a:off x="9448800" y="5516564"/>
            <a:ext cx="990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13" rIns="0"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altLang="it-IT" sz="1200">
                <a:solidFill>
                  <a:prstClr val="black"/>
                </a:solidFill>
                <a:latin typeface="Tahoma" pitchFamily="34" charset="0"/>
              </a:rPr>
              <a:t>BMI (kg/m</a:t>
            </a:r>
            <a:r>
              <a:rPr lang="it-IT" altLang="it-IT" sz="1200" baseline="30000">
                <a:solidFill>
                  <a:prstClr val="black"/>
                </a:solidFill>
                <a:latin typeface="Tahoma" pitchFamily="34" charset="0"/>
              </a:rPr>
              <a:t>2</a:t>
            </a:r>
            <a:r>
              <a:rPr lang="it-IT" altLang="it-IT" sz="1200">
                <a:solidFill>
                  <a:prstClr val="black"/>
                </a:solidFill>
                <a:latin typeface="Tahoma" pitchFamily="34" charset="0"/>
              </a:rPr>
              <a:t>)</a:t>
            </a:r>
          </a:p>
        </p:txBody>
      </p:sp>
      <p:grpSp>
        <p:nvGrpSpPr>
          <p:cNvPr id="12298" name="Group 67"/>
          <p:cNvGrpSpPr>
            <a:grpSpLocks/>
          </p:cNvGrpSpPr>
          <p:nvPr/>
        </p:nvGrpSpPr>
        <p:grpSpPr bwMode="auto">
          <a:xfrm>
            <a:off x="3378200" y="3935414"/>
            <a:ext cx="6680200" cy="1855787"/>
            <a:chOff x="1168" y="2335"/>
            <a:chExt cx="4208" cy="1169"/>
          </a:xfrm>
        </p:grpSpPr>
        <p:sp>
          <p:nvSpPr>
            <p:cNvPr id="12301" name="Line 68"/>
            <p:cNvSpPr>
              <a:spLocks noChangeShapeType="1"/>
            </p:cNvSpPr>
            <p:nvPr/>
          </p:nvSpPr>
          <p:spPr bwMode="auto">
            <a:xfrm>
              <a:off x="3188" y="2660"/>
              <a:ext cx="0" cy="64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grpSp>
          <p:nvGrpSpPr>
            <p:cNvPr id="12302" name="Group 69"/>
            <p:cNvGrpSpPr>
              <a:grpSpLocks/>
            </p:cNvGrpSpPr>
            <p:nvPr/>
          </p:nvGrpSpPr>
          <p:grpSpPr bwMode="auto">
            <a:xfrm>
              <a:off x="1505" y="2413"/>
              <a:ext cx="64" cy="916"/>
              <a:chOff x="1228" y="2576"/>
              <a:chExt cx="72" cy="888"/>
            </a:xfrm>
          </p:grpSpPr>
          <p:sp>
            <p:nvSpPr>
              <p:cNvPr id="12351" name="Line 70"/>
              <p:cNvSpPr>
                <a:spLocks noChangeShapeType="1"/>
              </p:cNvSpPr>
              <p:nvPr/>
            </p:nvSpPr>
            <p:spPr bwMode="auto">
              <a:xfrm>
                <a:off x="1294" y="2576"/>
                <a:ext cx="0" cy="8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52" name="Line 71"/>
              <p:cNvSpPr>
                <a:spLocks noChangeShapeType="1"/>
              </p:cNvSpPr>
              <p:nvPr/>
            </p:nvSpPr>
            <p:spPr bwMode="auto">
              <a:xfrm flipV="1">
                <a:off x="1234" y="2579"/>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53" name="Line 72"/>
              <p:cNvSpPr>
                <a:spLocks noChangeShapeType="1"/>
              </p:cNvSpPr>
              <p:nvPr/>
            </p:nvSpPr>
            <p:spPr bwMode="auto">
              <a:xfrm flipV="1">
                <a:off x="1228" y="272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54" name="Line 73"/>
              <p:cNvSpPr>
                <a:spLocks noChangeShapeType="1"/>
              </p:cNvSpPr>
              <p:nvPr/>
            </p:nvSpPr>
            <p:spPr bwMode="auto">
              <a:xfrm flipV="1">
                <a:off x="1234" y="2867"/>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55" name="Line 74"/>
              <p:cNvSpPr>
                <a:spLocks noChangeShapeType="1"/>
              </p:cNvSpPr>
              <p:nvPr/>
            </p:nvSpPr>
            <p:spPr bwMode="auto">
              <a:xfrm flipV="1">
                <a:off x="1228" y="3010"/>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56" name="Line 75"/>
              <p:cNvSpPr>
                <a:spLocks noChangeShapeType="1"/>
              </p:cNvSpPr>
              <p:nvPr/>
            </p:nvSpPr>
            <p:spPr bwMode="auto">
              <a:xfrm flipV="1">
                <a:off x="1228" y="3155"/>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57" name="Line 76"/>
              <p:cNvSpPr>
                <a:spLocks noChangeShapeType="1"/>
              </p:cNvSpPr>
              <p:nvPr/>
            </p:nvSpPr>
            <p:spPr bwMode="auto">
              <a:xfrm flipV="1">
                <a:off x="1228" y="3297"/>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grpSp>
        <p:sp>
          <p:nvSpPr>
            <p:cNvPr id="12303" name="Line 77"/>
            <p:cNvSpPr>
              <a:spLocks noChangeShapeType="1"/>
            </p:cNvSpPr>
            <p:nvPr/>
          </p:nvSpPr>
          <p:spPr bwMode="auto">
            <a:xfrm flipH="1">
              <a:off x="3995" y="3312"/>
              <a:ext cx="0" cy="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04" name="Text Box 78"/>
            <p:cNvSpPr txBox="1">
              <a:spLocks noChangeArrowheads="1"/>
            </p:cNvSpPr>
            <p:nvPr/>
          </p:nvSpPr>
          <p:spPr bwMode="auto">
            <a:xfrm>
              <a:off x="1168" y="3233"/>
              <a:ext cx="3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0.6</a:t>
              </a:r>
            </a:p>
          </p:txBody>
        </p:sp>
        <p:sp>
          <p:nvSpPr>
            <p:cNvPr id="12305" name="Text Box 79"/>
            <p:cNvSpPr txBox="1">
              <a:spLocks noChangeArrowheads="1"/>
            </p:cNvSpPr>
            <p:nvPr/>
          </p:nvSpPr>
          <p:spPr bwMode="auto">
            <a:xfrm>
              <a:off x="1175" y="2340"/>
              <a:ext cx="3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3.0</a:t>
              </a:r>
            </a:p>
          </p:txBody>
        </p:sp>
        <p:sp>
          <p:nvSpPr>
            <p:cNvPr id="12306" name="Text Box 80"/>
            <p:cNvSpPr txBox="1">
              <a:spLocks noChangeArrowheads="1"/>
            </p:cNvSpPr>
            <p:nvPr/>
          </p:nvSpPr>
          <p:spPr bwMode="auto">
            <a:xfrm>
              <a:off x="1168" y="2496"/>
              <a:ext cx="3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2.6</a:t>
              </a:r>
            </a:p>
          </p:txBody>
        </p:sp>
        <p:sp>
          <p:nvSpPr>
            <p:cNvPr id="12307" name="Text Box 81"/>
            <p:cNvSpPr txBox="1">
              <a:spLocks noChangeArrowheads="1"/>
            </p:cNvSpPr>
            <p:nvPr/>
          </p:nvSpPr>
          <p:spPr bwMode="auto">
            <a:xfrm>
              <a:off x="1175" y="2634"/>
              <a:ext cx="3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2.2</a:t>
              </a:r>
            </a:p>
          </p:txBody>
        </p:sp>
        <p:sp>
          <p:nvSpPr>
            <p:cNvPr id="12308" name="Text Box 82"/>
            <p:cNvSpPr txBox="1">
              <a:spLocks noChangeArrowheads="1"/>
            </p:cNvSpPr>
            <p:nvPr/>
          </p:nvSpPr>
          <p:spPr bwMode="auto">
            <a:xfrm>
              <a:off x="1175" y="2783"/>
              <a:ext cx="3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1.8</a:t>
              </a:r>
            </a:p>
          </p:txBody>
        </p:sp>
        <p:sp>
          <p:nvSpPr>
            <p:cNvPr id="12309" name="Text Box 83"/>
            <p:cNvSpPr txBox="1">
              <a:spLocks noChangeArrowheads="1"/>
            </p:cNvSpPr>
            <p:nvPr/>
          </p:nvSpPr>
          <p:spPr bwMode="auto">
            <a:xfrm>
              <a:off x="1168" y="2932"/>
              <a:ext cx="3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1.4</a:t>
              </a:r>
            </a:p>
          </p:txBody>
        </p:sp>
        <p:sp>
          <p:nvSpPr>
            <p:cNvPr id="12310" name="Text Box 84"/>
            <p:cNvSpPr txBox="1">
              <a:spLocks noChangeArrowheads="1"/>
            </p:cNvSpPr>
            <p:nvPr/>
          </p:nvSpPr>
          <p:spPr bwMode="auto">
            <a:xfrm>
              <a:off x="1168" y="3079"/>
              <a:ext cx="3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it-IT" altLang="it-IT" sz="1000">
                  <a:solidFill>
                    <a:prstClr val="black"/>
                  </a:solidFill>
                  <a:latin typeface="Tahoma" pitchFamily="34" charset="0"/>
                </a:rPr>
                <a:t>1.0</a:t>
              </a:r>
            </a:p>
          </p:txBody>
        </p:sp>
        <p:sp>
          <p:nvSpPr>
            <p:cNvPr id="12311" name="Line 85"/>
            <p:cNvSpPr>
              <a:spLocks noChangeShapeType="1"/>
            </p:cNvSpPr>
            <p:nvPr/>
          </p:nvSpPr>
          <p:spPr bwMode="auto">
            <a:xfrm>
              <a:off x="3997" y="2660"/>
              <a:ext cx="0" cy="64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12" name="Line 86"/>
            <p:cNvSpPr>
              <a:spLocks noChangeShapeType="1"/>
            </p:cNvSpPr>
            <p:nvPr/>
          </p:nvSpPr>
          <p:spPr bwMode="auto">
            <a:xfrm flipV="1">
              <a:off x="1565" y="3155"/>
              <a:ext cx="3278" cy="4"/>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nchor="ctr"/>
            <a:lstStyle/>
            <a:p>
              <a:endParaRPr lang="it-IT">
                <a:solidFill>
                  <a:prstClr val="black"/>
                </a:solidFill>
              </a:endParaRPr>
            </a:p>
          </p:txBody>
        </p:sp>
        <p:grpSp>
          <p:nvGrpSpPr>
            <p:cNvPr id="12313" name="Group 87"/>
            <p:cNvGrpSpPr>
              <a:grpSpLocks/>
            </p:cNvGrpSpPr>
            <p:nvPr/>
          </p:nvGrpSpPr>
          <p:grpSpPr bwMode="auto">
            <a:xfrm>
              <a:off x="1814" y="2821"/>
              <a:ext cx="3004" cy="353"/>
              <a:chOff x="1576" y="2867"/>
              <a:chExt cx="3388" cy="365"/>
            </a:xfrm>
          </p:grpSpPr>
          <p:sp>
            <p:nvSpPr>
              <p:cNvPr id="12343" name="Line 88"/>
              <p:cNvSpPr>
                <a:spLocks noChangeShapeType="1"/>
              </p:cNvSpPr>
              <p:nvPr/>
            </p:nvSpPr>
            <p:spPr bwMode="ltGray">
              <a:xfrm>
                <a:off x="2196" y="3216"/>
                <a:ext cx="324" cy="16"/>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44" name="Line 89"/>
              <p:cNvSpPr>
                <a:spLocks noChangeShapeType="1"/>
              </p:cNvSpPr>
              <p:nvPr/>
            </p:nvSpPr>
            <p:spPr bwMode="ltGray">
              <a:xfrm>
                <a:off x="1576" y="3072"/>
                <a:ext cx="324" cy="111"/>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45" name="Line 90"/>
              <p:cNvSpPr>
                <a:spLocks noChangeShapeType="1"/>
              </p:cNvSpPr>
              <p:nvPr/>
            </p:nvSpPr>
            <p:spPr bwMode="ltGray">
              <a:xfrm flipV="1">
                <a:off x="2516" y="3189"/>
                <a:ext cx="604" cy="39"/>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46" name="Line 91"/>
              <p:cNvSpPr>
                <a:spLocks noChangeShapeType="1"/>
              </p:cNvSpPr>
              <p:nvPr/>
            </p:nvSpPr>
            <p:spPr bwMode="ltGray">
              <a:xfrm flipV="1">
                <a:off x="3124" y="3175"/>
                <a:ext cx="316" cy="16"/>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47" name="Line 92"/>
              <p:cNvSpPr>
                <a:spLocks noChangeShapeType="1"/>
              </p:cNvSpPr>
              <p:nvPr/>
            </p:nvSpPr>
            <p:spPr bwMode="ltGray">
              <a:xfrm flipV="1">
                <a:off x="3432" y="3097"/>
                <a:ext cx="596" cy="80"/>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48" name="Line 93"/>
              <p:cNvSpPr>
                <a:spLocks noChangeShapeType="1"/>
              </p:cNvSpPr>
              <p:nvPr/>
            </p:nvSpPr>
            <p:spPr bwMode="ltGray">
              <a:xfrm flipV="1">
                <a:off x="4012" y="2928"/>
                <a:ext cx="648" cy="169"/>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49" name="Line 94"/>
              <p:cNvSpPr>
                <a:spLocks noChangeShapeType="1"/>
              </p:cNvSpPr>
              <p:nvPr/>
            </p:nvSpPr>
            <p:spPr bwMode="ltGray">
              <a:xfrm flipV="1">
                <a:off x="4660" y="2867"/>
                <a:ext cx="304" cy="61"/>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50" name="Line 95"/>
              <p:cNvSpPr>
                <a:spLocks noChangeShapeType="1"/>
              </p:cNvSpPr>
              <p:nvPr/>
            </p:nvSpPr>
            <p:spPr bwMode="ltGray">
              <a:xfrm>
                <a:off x="1900" y="3178"/>
                <a:ext cx="297" cy="38"/>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grpSp>
        <p:sp>
          <p:nvSpPr>
            <p:cNvPr id="12314" name="Line 96"/>
            <p:cNvSpPr>
              <a:spLocks noChangeShapeType="1"/>
            </p:cNvSpPr>
            <p:nvPr/>
          </p:nvSpPr>
          <p:spPr bwMode="auto">
            <a:xfrm>
              <a:off x="1821" y="3056"/>
              <a:ext cx="887" cy="118"/>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15" name="Line 97"/>
            <p:cNvSpPr>
              <a:spLocks noChangeShapeType="1"/>
            </p:cNvSpPr>
            <p:nvPr/>
          </p:nvSpPr>
          <p:spPr bwMode="auto">
            <a:xfrm flipV="1">
              <a:off x="2686" y="3131"/>
              <a:ext cx="788" cy="34"/>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16" name="Line 98"/>
            <p:cNvSpPr>
              <a:spLocks noChangeShapeType="1"/>
            </p:cNvSpPr>
            <p:nvPr/>
          </p:nvSpPr>
          <p:spPr bwMode="auto">
            <a:xfrm flipV="1">
              <a:off x="3474" y="3056"/>
              <a:ext cx="259" cy="75"/>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17" name="Line 99"/>
            <p:cNvSpPr>
              <a:spLocks noChangeShapeType="1"/>
            </p:cNvSpPr>
            <p:nvPr/>
          </p:nvSpPr>
          <p:spPr bwMode="auto">
            <a:xfrm flipV="1">
              <a:off x="3736" y="3044"/>
              <a:ext cx="277" cy="15"/>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18" name="Line 100"/>
            <p:cNvSpPr>
              <a:spLocks noChangeShapeType="1"/>
            </p:cNvSpPr>
            <p:nvPr/>
          </p:nvSpPr>
          <p:spPr bwMode="auto">
            <a:xfrm flipV="1">
              <a:off x="4003" y="2932"/>
              <a:ext cx="273" cy="110"/>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19" name="Line 101"/>
            <p:cNvSpPr>
              <a:spLocks noChangeShapeType="1"/>
            </p:cNvSpPr>
            <p:nvPr/>
          </p:nvSpPr>
          <p:spPr bwMode="auto">
            <a:xfrm flipV="1">
              <a:off x="4276" y="2756"/>
              <a:ext cx="283" cy="172"/>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20" name="Line 102"/>
            <p:cNvSpPr>
              <a:spLocks noChangeShapeType="1"/>
            </p:cNvSpPr>
            <p:nvPr/>
          </p:nvSpPr>
          <p:spPr bwMode="auto">
            <a:xfrm flipV="1">
              <a:off x="4556" y="2542"/>
              <a:ext cx="262" cy="219"/>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21" name="Text Box 103"/>
            <p:cNvSpPr txBox="1">
              <a:spLocks noChangeArrowheads="1"/>
            </p:cNvSpPr>
            <p:nvPr/>
          </p:nvSpPr>
          <p:spPr bwMode="auto">
            <a:xfrm>
              <a:off x="1629" y="3173"/>
              <a:ext cx="155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5713" rIns="0"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it-IT" altLang="it-IT" sz="1000">
                  <a:solidFill>
                    <a:prstClr val="black"/>
                  </a:solidFill>
                  <a:latin typeface="Tahoma" pitchFamily="34" charset="0"/>
                </a:rPr>
                <a:t>Normopeso</a:t>
              </a:r>
            </a:p>
          </p:txBody>
        </p:sp>
        <p:sp>
          <p:nvSpPr>
            <p:cNvPr id="12322" name="Text Box 104"/>
            <p:cNvSpPr txBox="1">
              <a:spLocks noChangeArrowheads="1"/>
            </p:cNvSpPr>
            <p:nvPr/>
          </p:nvSpPr>
          <p:spPr bwMode="auto">
            <a:xfrm>
              <a:off x="4038" y="3178"/>
              <a:ext cx="7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5713" rIns="0"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it-IT" altLang="it-IT" sz="1000">
                  <a:solidFill>
                    <a:prstClr val="black"/>
                  </a:solidFill>
                  <a:latin typeface="Tahoma" pitchFamily="34" charset="0"/>
                </a:rPr>
                <a:t>Obesi</a:t>
              </a:r>
            </a:p>
          </p:txBody>
        </p:sp>
        <p:sp>
          <p:nvSpPr>
            <p:cNvPr id="12323" name="Text Box 105"/>
            <p:cNvSpPr txBox="1">
              <a:spLocks noChangeArrowheads="1"/>
            </p:cNvSpPr>
            <p:nvPr/>
          </p:nvSpPr>
          <p:spPr bwMode="auto">
            <a:xfrm>
              <a:off x="2172" y="2456"/>
              <a:ext cx="63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altLang="it-IT" sz="1500">
                  <a:solidFill>
                    <a:prstClr val="black"/>
                  </a:solidFill>
                  <a:latin typeface="Tahoma" pitchFamily="34" charset="0"/>
                </a:rPr>
                <a:t>Donne</a:t>
              </a:r>
            </a:p>
          </p:txBody>
        </p:sp>
        <p:sp>
          <p:nvSpPr>
            <p:cNvPr id="12324" name="Text Box 106"/>
            <p:cNvSpPr txBox="1">
              <a:spLocks noChangeArrowheads="1"/>
            </p:cNvSpPr>
            <p:nvPr/>
          </p:nvSpPr>
          <p:spPr bwMode="auto">
            <a:xfrm>
              <a:off x="2161" y="2335"/>
              <a:ext cx="63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altLang="it-IT" sz="1500">
                  <a:solidFill>
                    <a:prstClr val="black"/>
                  </a:solidFill>
                  <a:latin typeface="Tahoma" pitchFamily="34" charset="0"/>
                </a:rPr>
                <a:t>Uomini</a:t>
              </a:r>
            </a:p>
          </p:txBody>
        </p:sp>
        <p:sp>
          <p:nvSpPr>
            <p:cNvPr id="12325" name="Line 107"/>
            <p:cNvSpPr>
              <a:spLocks noChangeShapeType="1"/>
            </p:cNvSpPr>
            <p:nvPr/>
          </p:nvSpPr>
          <p:spPr bwMode="auto">
            <a:xfrm>
              <a:off x="1810" y="2392"/>
              <a:ext cx="341" cy="0"/>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26" name="Line 108"/>
            <p:cNvSpPr>
              <a:spLocks noChangeShapeType="1"/>
            </p:cNvSpPr>
            <p:nvPr/>
          </p:nvSpPr>
          <p:spPr bwMode="ltGray">
            <a:xfrm>
              <a:off x="1810" y="2519"/>
              <a:ext cx="341" cy="0"/>
            </a:xfrm>
            <a:prstGeom prst="line">
              <a:avLst/>
            </a:prstGeom>
            <a:noFill/>
            <a:ln w="38100">
              <a:solidFill>
                <a:srgbClr val="FF9999"/>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27" name="Text Box 109"/>
            <p:cNvSpPr txBox="1">
              <a:spLocks noChangeArrowheads="1"/>
            </p:cNvSpPr>
            <p:nvPr/>
          </p:nvSpPr>
          <p:spPr bwMode="auto">
            <a:xfrm>
              <a:off x="3223" y="3176"/>
              <a:ext cx="76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5713" rIns="0" bIns="45713"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it-IT" altLang="it-IT" sz="1000">
                  <a:solidFill>
                    <a:prstClr val="black"/>
                  </a:solidFill>
                  <a:latin typeface="Tahoma" pitchFamily="34" charset="0"/>
                </a:rPr>
                <a:t>sovrappeso</a:t>
              </a:r>
            </a:p>
          </p:txBody>
        </p:sp>
        <p:grpSp>
          <p:nvGrpSpPr>
            <p:cNvPr id="12328" name="Group 110"/>
            <p:cNvGrpSpPr>
              <a:grpSpLocks/>
            </p:cNvGrpSpPr>
            <p:nvPr/>
          </p:nvGrpSpPr>
          <p:grpSpPr bwMode="auto">
            <a:xfrm>
              <a:off x="1523" y="3333"/>
              <a:ext cx="3288" cy="38"/>
              <a:chOff x="1038" y="1906"/>
              <a:chExt cx="3708" cy="39"/>
            </a:xfrm>
          </p:grpSpPr>
          <p:sp>
            <p:nvSpPr>
              <p:cNvPr id="12330" name="Line 111"/>
              <p:cNvSpPr>
                <a:spLocks noChangeShapeType="1"/>
              </p:cNvSpPr>
              <p:nvPr/>
            </p:nvSpPr>
            <p:spPr bwMode="auto">
              <a:xfrm>
                <a:off x="1038" y="1906"/>
                <a:ext cx="37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31" name="Line 112"/>
              <p:cNvSpPr>
                <a:spLocks noChangeShapeType="1"/>
              </p:cNvSpPr>
              <p:nvPr/>
            </p:nvSpPr>
            <p:spPr bwMode="auto">
              <a:xfrm flipH="1">
                <a:off x="1392"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32" name="Line 113"/>
              <p:cNvSpPr>
                <a:spLocks noChangeShapeType="1"/>
              </p:cNvSpPr>
              <p:nvPr/>
            </p:nvSpPr>
            <p:spPr bwMode="auto">
              <a:xfrm flipH="1">
                <a:off x="1698"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33" name="Line 114"/>
              <p:cNvSpPr>
                <a:spLocks noChangeShapeType="1"/>
              </p:cNvSpPr>
              <p:nvPr/>
            </p:nvSpPr>
            <p:spPr bwMode="auto">
              <a:xfrm flipH="1">
                <a:off x="1998"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34" name="Line 115"/>
              <p:cNvSpPr>
                <a:spLocks noChangeShapeType="1"/>
              </p:cNvSpPr>
              <p:nvPr/>
            </p:nvSpPr>
            <p:spPr bwMode="auto">
              <a:xfrm flipH="1">
                <a:off x="2310"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35" name="Line 116"/>
              <p:cNvSpPr>
                <a:spLocks noChangeShapeType="1"/>
              </p:cNvSpPr>
              <p:nvPr/>
            </p:nvSpPr>
            <p:spPr bwMode="auto">
              <a:xfrm flipH="1">
                <a:off x="2610"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36" name="Line 117"/>
              <p:cNvSpPr>
                <a:spLocks noChangeShapeType="1"/>
              </p:cNvSpPr>
              <p:nvPr/>
            </p:nvSpPr>
            <p:spPr bwMode="auto">
              <a:xfrm flipH="1">
                <a:off x="2916" y="1909"/>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37" name="Line 118"/>
              <p:cNvSpPr>
                <a:spLocks noChangeShapeType="1"/>
              </p:cNvSpPr>
              <p:nvPr/>
            </p:nvSpPr>
            <p:spPr bwMode="auto">
              <a:xfrm flipH="1">
                <a:off x="3222" y="1909"/>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38" name="Line 119"/>
              <p:cNvSpPr>
                <a:spLocks noChangeShapeType="1"/>
              </p:cNvSpPr>
              <p:nvPr/>
            </p:nvSpPr>
            <p:spPr bwMode="auto">
              <a:xfrm flipH="1">
                <a:off x="3522"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39" name="Line 120"/>
              <p:cNvSpPr>
                <a:spLocks noChangeShapeType="1"/>
              </p:cNvSpPr>
              <p:nvPr/>
            </p:nvSpPr>
            <p:spPr bwMode="auto">
              <a:xfrm flipH="1">
                <a:off x="3828" y="1909"/>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40" name="Line 121"/>
              <p:cNvSpPr>
                <a:spLocks noChangeShapeType="1"/>
              </p:cNvSpPr>
              <p:nvPr/>
            </p:nvSpPr>
            <p:spPr bwMode="auto">
              <a:xfrm flipH="1">
                <a:off x="4134"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41" name="Line 122"/>
              <p:cNvSpPr>
                <a:spLocks noChangeShapeType="1"/>
              </p:cNvSpPr>
              <p:nvPr/>
            </p:nvSpPr>
            <p:spPr bwMode="auto">
              <a:xfrm flipH="1">
                <a:off x="4440" y="1906"/>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2342" name="Line 123"/>
              <p:cNvSpPr>
                <a:spLocks noChangeShapeType="1"/>
              </p:cNvSpPr>
              <p:nvPr/>
            </p:nvSpPr>
            <p:spPr bwMode="auto">
              <a:xfrm flipH="1">
                <a:off x="4740" y="1909"/>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grpSp>
        <p:sp>
          <p:nvSpPr>
            <p:cNvPr id="12329" name="Text Box 124"/>
            <p:cNvSpPr txBox="1">
              <a:spLocks noChangeArrowheads="1"/>
            </p:cNvSpPr>
            <p:nvPr/>
          </p:nvSpPr>
          <p:spPr bwMode="auto">
            <a:xfrm>
              <a:off x="1532" y="3394"/>
              <a:ext cx="3844"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5713" rIns="0" bIns="45713" anchor="ctr"/>
            <a:lstStyle>
              <a:lvl1pPr>
                <a:tabLst>
                  <a:tab pos="2573338" algn="l"/>
                  <a:tab pos="3808413" algn="l"/>
                  <a:tab pos="3908425" algn="l"/>
                  <a:tab pos="4662488" algn="l"/>
                  <a:tab pos="4946650" algn="l"/>
                </a:tabLst>
                <a:defRPr>
                  <a:solidFill>
                    <a:schemeClr val="tx1"/>
                  </a:solidFill>
                  <a:latin typeface="Arial" charset="0"/>
                </a:defRPr>
              </a:lvl1pPr>
              <a:lvl2pPr marL="742950" indent="-285750">
                <a:tabLst>
                  <a:tab pos="2573338" algn="l"/>
                  <a:tab pos="3808413" algn="l"/>
                  <a:tab pos="3908425" algn="l"/>
                  <a:tab pos="4662488" algn="l"/>
                  <a:tab pos="4946650" algn="l"/>
                </a:tabLst>
                <a:defRPr>
                  <a:solidFill>
                    <a:schemeClr val="tx1"/>
                  </a:solidFill>
                  <a:latin typeface="Arial" charset="0"/>
                </a:defRPr>
              </a:lvl2pPr>
              <a:lvl3pPr marL="1143000" indent="-228600">
                <a:tabLst>
                  <a:tab pos="2573338" algn="l"/>
                  <a:tab pos="3808413" algn="l"/>
                  <a:tab pos="3908425" algn="l"/>
                  <a:tab pos="4662488" algn="l"/>
                  <a:tab pos="4946650" algn="l"/>
                </a:tabLst>
                <a:defRPr>
                  <a:solidFill>
                    <a:schemeClr val="tx1"/>
                  </a:solidFill>
                  <a:latin typeface="Arial" charset="0"/>
                </a:defRPr>
              </a:lvl3pPr>
              <a:lvl4pPr marL="1600200" indent="-228600">
                <a:tabLst>
                  <a:tab pos="2573338" algn="l"/>
                  <a:tab pos="3808413" algn="l"/>
                  <a:tab pos="3908425" algn="l"/>
                  <a:tab pos="4662488" algn="l"/>
                  <a:tab pos="4946650" algn="l"/>
                </a:tabLst>
                <a:defRPr>
                  <a:solidFill>
                    <a:schemeClr val="tx1"/>
                  </a:solidFill>
                  <a:latin typeface="Arial" charset="0"/>
                </a:defRPr>
              </a:lvl4pPr>
              <a:lvl5pPr marL="2057400" indent="-228600">
                <a:tabLst>
                  <a:tab pos="2573338" algn="l"/>
                  <a:tab pos="3808413" algn="l"/>
                  <a:tab pos="3908425" algn="l"/>
                  <a:tab pos="4662488" algn="l"/>
                  <a:tab pos="4946650" algn="l"/>
                </a:tabLst>
                <a:defRPr>
                  <a:solidFill>
                    <a:schemeClr val="tx1"/>
                  </a:solidFill>
                  <a:latin typeface="Arial" charset="0"/>
                </a:defRPr>
              </a:lvl5pPr>
              <a:lvl6pPr marL="2514600" indent="-228600" eaLnBrk="0" fontAlgn="base" hangingPunct="0">
                <a:spcBef>
                  <a:spcPct val="0"/>
                </a:spcBef>
                <a:spcAft>
                  <a:spcPct val="0"/>
                </a:spcAft>
                <a:tabLst>
                  <a:tab pos="2573338" algn="l"/>
                  <a:tab pos="3808413" algn="l"/>
                  <a:tab pos="3908425" algn="l"/>
                  <a:tab pos="4662488" algn="l"/>
                  <a:tab pos="4946650" algn="l"/>
                </a:tabLst>
                <a:defRPr>
                  <a:solidFill>
                    <a:schemeClr val="tx1"/>
                  </a:solidFill>
                  <a:latin typeface="Arial" charset="0"/>
                </a:defRPr>
              </a:lvl6pPr>
              <a:lvl7pPr marL="2971800" indent="-228600" eaLnBrk="0" fontAlgn="base" hangingPunct="0">
                <a:spcBef>
                  <a:spcPct val="0"/>
                </a:spcBef>
                <a:spcAft>
                  <a:spcPct val="0"/>
                </a:spcAft>
                <a:tabLst>
                  <a:tab pos="2573338" algn="l"/>
                  <a:tab pos="3808413" algn="l"/>
                  <a:tab pos="3908425" algn="l"/>
                  <a:tab pos="4662488" algn="l"/>
                  <a:tab pos="4946650" algn="l"/>
                </a:tabLst>
                <a:defRPr>
                  <a:solidFill>
                    <a:schemeClr val="tx1"/>
                  </a:solidFill>
                  <a:latin typeface="Arial" charset="0"/>
                </a:defRPr>
              </a:lvl7pPr>
              <a:lvl8pPr marL="3429000" indent="-228600" eaLnBrk="0" fontAlgn="base" hangingPunct="0">
                <a:spcBef>
                  <a:spcPct val="0"/>
                </a:spcBef>
                <a:spcAft>
                  <a:spcPct val="0"/>
                </a:spcAft>
                <a:tabLst>
                  <a:tab pos="2573338" algn="l"/>
                  <a:tab pos="3808413" algn="l"/>
                  <a:tab pos="3908425" algn="l"/>
                  <a:tab pos="4662488" algn="l"/>
                  <a:tab pos="4946650" algn="l"/>
                </a:tabLst>
                <a:defRPr>
                  <a:solidFill>
                    <a:schemeClr val="tx1"/>
                  </a:solidFill>
                  <a:latin typeface="Arial" charset="0"/>
                </a:defRPr>
              </a:lvl8pPr>
              <a:lvl9pPr marL="3886200" indent="-228600" eaLnBrk="0" fontAlgn="base" hangingPunct="0">
                <a:spcBef>
                  <a:spcPct val="0"/>
                </a:spcBef>
                <a:spcAft>
                  <a:spcPct val="0"/>
                </a:spcAft>
                <a:tabLst>
                  <a:tab pos="2573338" algn="l"/>
                  <a:tab pos="3808413" algn="l"/>
                  <a:tab pos="3908425" algn="l"/>
                  <a:tab pos="4662488" algn="l"/>
                  <a:tab pos="4946650" algn="l"/>
                </a:tabLst>
                <a:defRPr>
                  <a:solidFill>
                    <a:schemeClr val="tx1"/>
                  </a:solidFill>
                  <a:latin typeface="Arial" charset="0"/>
                </a:defRPr>
              </a:lvl9pPr>
            </a:lstStyle>
            <a:p>
              <a:pPr>
                <a:spcBef>
                  <a:spcPct val="50000"/>
                </a:spcBef>
              </a:pPr>
              <a:r>
                <a:rPr lang="it-IT" altLang="it-IT" sz="1200">
                  <a:solidFill>
                    <a:prstClr val="black"/>
                  </a:solidFill>
                  <a:latin typeface="Tahoma" pitchFamily="34" charset="0"/>
                </a:rPr>
                <a:t>&gt;18	25	30     	      </a:t>
              </a:r>
              <a:r>
                <a:rPr lang="it-IT" altLang="it-IT" sz="1200" u="sng">
                  <a:solidFill>
                    <a:prstClr val="black"/>
                  </a:solidFill>
                  <a:latin typeface="Tahoma" pitchFamily="34" charset="0"/>
                </a:rPr>
                <a:t>&gt;</a:t>
              </a:r>
              <a:r>
                <a:rPr lang="it-IT" altLang="it-IT" sz="1200">
                  <a:solidFill>
                    <a:prstClr val="black"/>
                  </a:solidFill>
                  <a:latin typeface="Tahoma" pitchFamily="34" charset="0"/>
                </a:rPr>
                <a:t>40 </a:t>
              </a:r>
              <a:endParaRPr lang="it-IT" altLang="it-IT" sz="1500">
                <a:solidFill>
                  <a:prstClr val="black"/>
                </a:solidFill>
                <a:latin typeface="Tahoma" pitchFamily="34" charset="0"/>
              </a:endParaRPr>
            </a:p>
          </p:txBody>
        </p:sp>
      </p:grpSp>
      <p:sp>
        <p:nvSpPr>
          <p:cNvPr id="12299" name="Line 125"/>
          <p:cNvSpPr>
            <a:spLocks noChangeShapeType="1"/>
          </p:cNvSpPr>
          <p:nvPr/>
        </p:nvSpPr>
        <p:spPr bwMode="auto">
          <a:xfrm>
            <a:off x="2438400" y="3581400"/>
            <a:ext cx="8229600" cy="0"/>
          </a:xfrm>
          <a:prstGeom prst="line">
            <a:avLst/>
          </a:prstGeom>
          <a:noFill/>
          <a:ln w="9525">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pic>
        <p:nvPicPr>
          <p:cNvPr id="129" name="Immagine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0336" y="63422"/>
            <a:ext cx="1440160" cy="483988"/>
          </a:xfrm>
          <a:prstGeom prst="rect">
            <a:avLst/>
          </a:prstGeom>
        </p:spPr>
      </p:pic>
    </p:spTree>
    <p:extLst>
      <p:ext uri="{BB962C8B-B14F-4D97-AF65-F5344CB8AC3E}">
        <p14:creationId xmlns:p14="http://schemas.microsoft.com/office/powerpoint/2010/main" val="94096191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IKILI0">
            <a:extLst>
              <a:ext uri="{FF2B5EF4-FFF2-40B4-BE49-F238E27FC236}">
                <a16:creationId xmlns:a16="http://schemas.microsoft.com/office/drawing/2014/main" id="{70881C1E-685F-42A7-A507-C88E13C95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039" y="336550"/>
            <a:ext cx="676592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855640" y="1772816"/>
            <a:ext cx="6516216" cy="2531654"/>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9919704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855641" y="421346"/>
            <a:ext cx="6286879" cy="6075256"/>
          </a:xfrm>
          <a:prstGeom prst="rect">
            <a:avLst/>
          </a:prstGeom>
        </p:spPr>
      </p:pic>
      <p:sp>
        <p:nvSpPr>
          <p:cNvPr id="4" name="Rettangolo 3"/>
          <p:cNvSpPr/>
          <p:nvPr/>
        </p:nvSpPr>
        <p:spPr>
          <a:xfrm>
            <a:off x="6096000" y="5124262"/>
            <a:ext cx="576064" cy="2489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1221659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stretch>
            <a:fillRect/>
          </a:stretch>
        </p:blipFill>
        <p:spPr>
          <a:xfrm>
            <a:off x="5951985" y="804060"/>
            <a:ext cx="1285875" cy="638175"/>
          </a:xfrm>
          <a:prstGeom prst="rect">
            <a:avLst/>
          </a:prstGeom>
        </p:spPr>
      </p:pic>
      <p:pic>
        <p:nvPicPr>
          <p:cNvPr id="7" name="Immagine 6"/>
          <p:cNvPicPr>
            <a:picLocks noChangeAspect="1"/>
          </p:cNvPicPr>
          <p:nvPr/>
        </p:nvPicPr>
        <p:blipFill>
          <a:blip r:embed="rId3"/>
          <a:stretch>
            <a:fillRect/>
          </a:stretch>
        </p:blipFill>
        <p:spPr>
          <a:xfrm>
            <a:off x="4986171" y="769579"/>
            <a:ext cx="950644" cy="682227"/>
          </a:xfrm>
          <a:prstGeom prst="rect">
            <a:avLst/>
          </a:prstGeom>
        </p:spPr>
      </p:pic>
      <p:sp>
        <p:nvSpPr>
          <p:cNvPr id="9" name="CasellaDiTesto 8"/>
          <p:cNvSpPr txBox="1"/>
          <p:nvPr/>
        </p:nvSpPr>
        <p:spPr>
          <a:xfrm>
            <a:off x="4830275" y="1578245"/>
            <a:ext cx="2675466" cy="372533"/>
          </a:xfrm>
          <a:prstGeom prst="rect">
            <a:avLst/>
          </a:prstGeom>
          <a:noFill/>
          <a:ln w="19050">
            <a:solidFill>
              <a:schemeClr val="tx1"/>
            </a:solidFill>
          </a:ln>
        </p:spPr>
        <p:txBody>
          <a:bodyPr wrap="square" rtlCol="0">
            <a:spAutoFit/>
          </a:bodyPr>
          <a:lstStyle/>
          <a:p>
            <a:r>
              <a:rPr lang="it-IT" b="1" i="1" dirty="0">
                <a:solidFill>
                  <a:prstClr val="black"/>
                </a:solidFill>
              </a:rPr>
              <a:t>Previsioni per l’anno 2030</a:t>
            </a:r>
          </a:p>
        </p:txBody>
      </p:sp>
      <p:sp>
        <p:nvSpPr>
          <p:cNvPr id="10" name="Rectangle 8"/>
          <p:cNvSpPr>
            <a:spLocks noChangeArrowheads="1"/>
          </p:cNvSpPr>
          <p:nvPr/>
        </p:nvSpPr>
        <p:spPr bwMode="auto">
          <a:xfrm>
            <a:off x="6168008" y="6453337"/>
            <a:ext cx="4248472" cy="26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r">
              <a:lnSpc>
                <a:spcPct val="90000"/>
              </a:lnSpc>
            </a:pPr>
            <a:r>
              <a:rPr lang="en-US" sz="1200" i="1" dirty="0"/>
              <a:t>Atlas of Childhood Obesity</a:t>
            </a:r>
            <a:r>
              <a:rPr lang="en-US" sz="1200" dirty="0"/>
              <a:t>, </a:t>
            </a:r>
            <a:r>
              <a:rPr lang="en-US" sz="1200" u="sng" dirty="0"/>
              <a:t>Country Report Cards</a:t>
            </a:r>
            <a:r>
              <a:rPr lang="en-US" sz="1200" b="1" dirty="0">
                <a:latin typeface="Calibri" panose="020F0502020204030204"/>
              </a:rPr>
              <a:t>. October 2019.</a:t>
            </a:r>
          </a:p>
        </p:txBody>
      </p:sp>
      <p:grpSp>
        <p:nvGrpSpPr>
          <p:cNvPr id="2" name="Gruppo 1"/>
          <p:cNvGrpSpPr/>
          <p:nvPr/>
        </p:nvGrpSpPr>
        <p:grpSpPr>
          <a:xfrm>
            <a:off x="2783632" y="2730322"/>
            <a:ext cx="7156924" cy="1915055"/>
            <a:chOff x="1259632" y="2730321"/>
            <a:chExt cx="7156924" cy="1915055"/>
          </a:xfrm>
        </p:grpSpPr>
        <p:pic>
          <p:nvPicPr>
            <p:cNvPr id="6" name="Immagine 5"/>
            <p:cNvPicPr>
              <a:picLocks noChangeAspect="1"/>
            </p:cNvPicPr>
            <p:nvPr/>
          </p:nvPicPr>
          <p:blipFill>
            <a:blip r:embed="rId4"/>
            <a:stretch>
              <a:fillRect/>
            </a:stretch>
          </p:blipFill>
          <p:spPr>
            <a:xfrm>
              <a:off x="1259632" y="2730321"/>
              <a:ext cx="7118058" cy="1915055"/>
            </a:xfrm>
            <a:prstGeom prst="rect">
              <a:avLst/>
            </a:prstGeom>
          </p:spPr>
        </p:pic>
        <p:sp>
          <p:nvSpPr>
            <p:cNvPr id="11" name="Ovale 10"/>
            <p:cNvSpPr/>
            <p:nvPr/>
          </p:nvSpPr>
          <p:spPr>
            <a:xfrm>
              <a:off x="7452320" y="2730321"/>
              <a:ext cx="964236" cy="504056"/>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28575">
                  <a:solidFill>
                    <a:srgbClr val="FF0000"/>
                  </a:solidFill>
                </a:ln>
                <a:solidFill>
                  <a:prstClr val="white"/>
                </a:solidFill>
              </a:endParaRPr>
            </a:p>
          </p:txBody>
        </p:sp>
      </p:grpSp>
      <p:pic>
        <p:nvPicPr>
          <p:cNvPr id="13" name="Immagin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9478364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p:nvPr/>
        </p:nvPicPr>
        <p:blipFill>
          <a:blip r:embed="rId2" cstate="print">
            <a:extLst>
              <a:ext uri="{28A0092B-C50C-407E-A947-70E740481C1C}">
                <a14:useLocalDpi xmlns:a14="http://schemas.microsoft.com/office/drawing/2010/main" val="0"/>
              </a:ext>
            </a:extLst>
          </a:blip>
          <a:stretch>
            <a:fillRect/>
          </a:stretch>
        </p:blipFill>
        <p:spPr>
          <a:xfrm>
            <a:off x="1703512" y="63422"/>
            <a:ext cx="1656184" cy="432048"/>
          </a:xfrm>
          <a:prstGeom prst="rect">
            <a:avLst/>
          </a:prstGeom>
        </p:spPr>
      </p:pic>
      <p:pic>
        <p:nvPicPr>
          <p:cNvPr id="2" name="Immagine 1">
            <a:extLst>
              <a:ext uri="{FF2B5EF4-FFF2-40B4-BE49-F238E27FC236}">
                <a16:creationId xmlns:a16="http://schemas.microsoft.com/office/drawing/2014/main" id="{B5584DF2-6ADE-0EBE-1D56-73449F6FB8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703512" y="63422"/>
            <a:ext cx="6161925" cy="6731156"/>
          </a:xfrm>
          <a:prstGeom prst="rect">
            <a:avLst/>
          </a:prstGeom>
        </p:spPr>
      </p:pic>
      <p:sp>
        <p:nvSpPr>
          <p:cNvPr id="7" name="CasellaDiTesto 6">
            <a:extLst>
              <a:ext uri="{FF2B5EF4-FFF2-40B4-BE49-F238E27FC236}">
                <a16:creationId xmlns:a16="http://schemas.microsoft.com/office/drawing/2014/main" id="{EE2E8A48-C91D-838C-2186-DEE377E69BD6}"/>
              </a:ext>
            </a:extLst>
          </p:cNvPr>
          <p:cNvSpPr txBox="1"/>
          <p:nvPr/>
        </p:nvSpPr>
        <p:spPr>
          <a:xfrm>
            <a:off x="7971453" y="6363691"/>
            <a:ext cx="4328907" cy="430887"/>
          </a:xfrm>
          <a:prstGeom prst="rect">
            <a:avLst/>
          </a:prstGeom>
          <a:noFill/>
        </p:spPr>
        <p:txBody>
          <a:bodyPr wrap="square">
            <a:spAutoFit/>
          </a:bodyPr>
          <a:lstStyle/>
          <a:p>
            <a:r>
              <a:rPr lang="it-IT" sz="1100" dirty="0">
                <a:effectLst/>
                <a:latin typeface="Calibri" panose="020F0502020204030204" pitchFamily="34" charset="0"/>
                <a:ea typeface="Calibri" panose="020F0502020204030204" pitchFamily="34" charset="0"/>
                <a:cs typeface="Times New Roman" panose="02020603050405020304" pitchFamily="18" charset="0"/>
              </a:rPr>
              <a:t>WHO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European</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Regional</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Obesity</a:t>
            </a:r>
            <a:r>
              <a:rPr lang="it-IT" sz="1100" dirty="0">
                <a:effectLst/>
                <a:latin typeface="Calibri" panose="020F0502020204030204" pitchFamily="34" charset="0"/>
                <a:ea typeface="Calibri" panose="020F0502020204030204" pitchFamily="34" charset="0"/>
                <a:cs typeface="Times New Roman" panose="02020603050405020304" pitchFamily="18" charset="0"/>
              </a:rPr>
              <a:t> Report 2022.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Copenhagen</a:t>
            </a:r>
            <a:r>
              <a:rPr lang="it-IT" sz="1100" dirty="0">
                <a:effectLst/>
                <a:latin typeface="Calibri" panose="020F0502020204030204" pitchFamily="34" charset="0"/>
                <a:ea typeface="Calibri" panose="020F0502020204030204" pitchFamily="34" charset="0"/>
                <a:cs typeface="Times New Roman" panose="02020603050405020304" pitchFamily="18" charset="0"/>
              </a:rPr>
              <a:t>: WHO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Regional</a:t>
            </a:r>
            <a:r>
              <a:rPr lang="it-IT" sz="1100" dirty="0">
                <a:effectLst/>
                <a:latin typeface="Calibri" panose="020F0502020204030204" pitchFamily="34" charset="0"/>
                <a:ea typeface="Calibri" panose="020F0502020204030204" pitchFamily="34" charset="0"/>
                <a:cs typeface="Times New Roman" panose="02020603050405020304" pitchFamily="18" charset="0"/>
              </a:rPr>
              <a:t> Office for Europe; 2022.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Licence</a:t>
            </a:r>
            <a:r>
              <a:rPr lang="it-IT" sz="1100" dirty="0">
                <a:effectLst/>
                <a:latin typeface="Calibri" panose="020F0502020204030204" pitchFamily="34" charset="0"/>
                <a:ea typeface="Calibri" panose="020F0502020204030204" pitchFamily="34" charset="0"/>
                <a:cs typeface="Times New Roman" panose="02020603050405020304" pitchFamily="18" charset="0"/>
              </a:rPr>
              <a:t>:  CC BY-NC-SA 3.0 IGO.</a:t>
            </a:r>
            <a:endParaRPr lang="it-IT" dirty="0"/>
          </a:p>
        </p:txBody>
      </p:sp>
      <p:sp>
        <p:nvSpPr>
          <p:cNvPr id="9" name="CasellaDiTesto 8">
            <a:extLst>
              <a:ext uri="{FF2B5EF4-FFF2-40B4-BE49-F238E27FC236}">
                <a16:creationId xmlns:a16="http://schemas.microsoft.com/office/drawing/2014/main" id="{170821A1-6C86-D314-5A00-B5BD498E18E9}"/>
              </a:ext>
            </a:extLst>
          </p:cNvPr>
          <p:cNvSpPr txBox="1"/>
          <p:nvPr/>
        </p:nvSpPr>
        <p:spPr>
          <a:xfrm>
            <a:off x="8502711" y="1002053"/>
            <a:ext cx="3266390" cy="1107996"/>
          </a:xfrm>
          <a:prstGeom prst="rect">
            <a:avLst/>
          </a:prstGeom>
          <a:noFill/>
        </p:spPr>
        <p:txBody>
          <a:bodyPr wrap="square">
            <a:spAutoFit/>
          </a:bodyPr>
          <a:lstStyle/>
          <a:p>
            <a:r>
              <a:rPr lang="en-US" sz="2200" b="1" dirty="0"/>
              <a:t>Illustration of diseases and body systems associated with obesity</a:t>
            </a:r>
            <a:endParaRPr lang="it-IT" sz="2200" b="1" dirty="0"/>
          </a:p>
        </p:txBody>
      </p:sp>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1848450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46B1A98-89DC-21BF-4CC0-CFB310B4CA6F}"/>
              </a:ext>
            </a:extLst>
          </p:cNvPr>
          <p:cNvPicPr>
            <a:picLocks noChangeAspect="1"/>
          </p:cNvPicPr>
          <p:nvPr/>
        </p:nvPicPr>
        <p:blipFill>
          <a:blip r:embed="rId2"/>
          <a:stretch>
            <a:fillRect/>
          </a:stretch>
        </p:blipFill>
        <p:spPr>
          <a:xfrm>
            <a:off x="533384" y="580625"/>
            <a:ext cx="7255599" cy="6213953"/>
          </a:xfrm>
          <a:prstGeom prst="rect">
            <a:avLst/>
          </a:prstGeom>
        </p:spPr>
      </p:pic>
      <p:sp>
        <p:nvSpPr>
          <p:cNvPr id="12" name="CasellaDiTesto 11">
            <a:extLst>
              <a:ext uri="{FF2B5EF4-FFF2-40B4-BE49-F238E27FC236}">
                <a16:creationId xmlns:a16="http://schemas.microsoft.com/office/drawing/2014/main" id="{68440A76-2C30-B4E8-8E03-27722B7638C8}"/>
              </a:ext>
            </a:extLst>
          </p:cNvPr>
          <p:cNvSpPr txBox="1"/>
          <p:nvPr/>
        </p:nvSpPr>
        <p:spPr>
          <a:xfrm>
            <a:off x="8030817" y="888760"/>
            <a:ext cx="3700652" cy="769441"/>
          </a:xfrm>
          <a:prstGeom prst="rect">
            <a:avLst/>
          </a:prstGeom>
          <a:noFill/>
        </p:spPr>
        <p:txBody>
          <a:bodyPr wrap="square">
            <a:spAutoFit/>
          </a:bodyPr>
          <a:lstStyle/>
          <a:p>
            <a:r>
              <a:rPr lang="en-US" sz="2200" b="1" dirty="0"/>
              <a:t>Medical conditions associated with obesity</a:t>
            </a:r>
            <a:endParaRPr lang="it-IT" sz="2200" b="1" dirty="0"/>
          </a:p>
        </p:txBody>
      </p:sp>
      <p:sp>
        <p:nvSpPr>
          <p:cNvPr id="2" name="CasellaDiTesto 1">
            <a:extLst>
              <a:ext uri="{FF2B5EF4-FFF2-40B4-BE49-F238E27FC236}">
                <a16:creationId xmlns:a16="http://schemas.microsoft.com/office/drawing/2014/main" id="{FA76BD9E-19F8-24DA-CC0C-7295A2F83C0E}"/>
              </a:ext>
            </a:extLst>
          </p:cNvPr>
          <p:cNvSpPr txBox="1"/>
          <p:nvPr/>
        </p:nvSpPr>
        <p:spPr>
          <a:xfrm>
            <a:off x="7971453" y="6363691"/>
            <a:ext cx="4328907" cy="430887"/>
          </a:xfrm>
          <a:prstGeom prst="rect">
            <a:avLst/>
          </a:prstGeom>
          <a:noFill/>
        </p:spPr>
        <p:txBody>
          <a:bodyPr wrap="square">
            <a:spAutoFit/>
          </a:bodyPr>
          <a:lstStyle/>
          <a:p>
            <a:r>
              <a:rPr lang="it-IT" sz="1100" dirty="0">
                <a:effectLst/>
                <a:latin typeface="Calibri" panose="020F0502020204030204" pitchFamily="34" charset="0"/>
                <a:ea typeface="Calibri" panose="020F0502020204030204" pitchFamily="34" charset="0"/>
                <a:cs typeface="Times New Roman" panose="02020603050405020304" pitchFamily="18" charset="0"/>
              </a:rPr>
              <a:t>WHO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European</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Regional</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Obesity</a:t>
            </a:r>
            <a:r>
              <a:rPr lang="it-IT" sz="1100" dirty="0">
                <a:effectLst/>
                <a:latin typeface="Calibri" panose="020F0502020204030204" pitchFamily="34" charset="0"/>
                <a:ea typeface="Calibri" panose="020F0502020204030204" pitchFamily="34" charset="0"/>
                <a:cs typeface="Times New Roman" panose="02020603050405020304" pitchFamily="18" charset="0"/>
              </a:rPr>
              <a:t> Report 2022.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Copenhagen</a:t>
            </a:r>
            <a:r>
              <a:rPr lang="it-IT" sz="1100" dirty="0">
                <a:effectLst/>
                <a:latin typeface="Calibri" panose="020F0502020204030204" pitchFamily="34" charset="0"/>
                <a:ea typeface="Calibri" panose="020F0502020204030204" pitchFamily="34" charset="0"/>
                <a:cs typeface="Times New Roman" panose="02020603050405020304" pitchFamily="18" charset="0"/>
              </a:rPr>
              <a:t>: WHO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Regional</a:t>
            </a:r>
            <a:r>
              <a:rPr lang="it-IT" sz="1100" dirty="0">
                <a:effectLst/>
                <a:latin typeface="Calibri" panose="020F0502020204030204" pitchFamily="34" charset="0"/>
                <a:ea typeface="Calibri" panose="020F0502020204030204" pitchFamily="34" charset="0"/>
                <a:cs typeface="Times New Roman" panose="02020603050405020304" pitchFamily="18" charset="0"/>
              </a:rPr>
              <a:t> Office for Europe; 2022.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Licence</a:t>
            </a:r>
            <a:r>
              <a:rPr lang="it-IT" sz="1100" dirty="0">
                <a:effectLst/>
                <a:latin typeface="Calibri" panose="020F0502020204030204" pitchFamily="34" charset="0"/>
                <a:ea typeface="Calibri" panose="020F0502020204030204" pitchFamily="34" charset="0"/>
                <a:cs typeface="Times New Roman" panose="02020603050405020304" pitchFamily="18" charset="0"/>
              </a:rPr>
              <a:t>:  CC BY-NC-SA 3.0 IGO.</a:t>
            </a:r>
            <a:endParaRPr lang="it-IT" dirty="0"/>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6797217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67608" y="2924944"/>
            <a:ext cx="3096344" cy="3024336"/>
          </a:xfrm>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marL="0" indent="0" algn="ctr">
              <a:buNone/>
            </a:pPr>
            <a:r>
              <a:rPr lang="it-IT" sz="2000" b="1" spc="300" dirty="0">
                <a:latin typeface="Klampenborg 2010"/>
                <a:cs typeface="Klampenborg 2010"/>
              </a:rPr>
              <a:t>Le persone affette da obesità o da sovrappeso</a:t>
            </a:r>
          </a:p>
          <a:p>
            <a:pPr marL="0" indent="0" algn="ctr">
              <a:buNone/>
            </a:pPr>
            <a:r>
              <a:rPr lang="it-IT" sz="2000" b="1" spc="300" dirty="0">
                <a:latin typeface="Klampenborg 2010"/>
                <a:cs typeface="Klampenborg 2010"/>
              </a:rPr>
              <a:t>si ammalano di più di tumori</a:t>
            </a:r>
          </a:p>
          <a:p>
            <a:pPr marL="0" indent="0" algn="ctr">
              <a:buNone/>
            </a:pPr>
            <a:endParaRPr lang="it-IT" sz="2000" b="1" spc="300" dirty="0">
              <a:latin typeface="Klampenborg 2010"/>
              <a:cs typeface="Klampenborg 2010"/>
            </a:endParaRPr>
          </a:p>
          <a:p>
            <a:pPr algn="ctr">
              <a:buFont typeface="Wingdings" panose="05000000000000000000" pitchFamily="2" charset="2"/>
              <a:buChar char="ü"/>
            </a:pPr>
            <a:r>
              <a:rPr lang="it-IT" sz="2000" spc="300" dirty="0">
                <a:latin typeface="Klampenborg 2010"/>
                <a:cs typeface="Klampenborg 2010"/>
              </a:rPr>
              <a:t>della mammella</a:t>
            </a:r>
          </a:p>
          <a:p>
            <a:pPr algn="ctr">
              <a:buFont typeface="Wingdings" panose="05000000000000000000" pitchFamily="2" charset="2"/>
              <a:buChar char="ü"/>
            </a:pPr>
            <a:r>
              <a:rPr lang="it-IT" sz="2000" spc="300" dirty="0">
                <a:latin typeface="Klampenborg 2010"/>
                <a:cs typeface="Klampenborg 2010"/>
              </a:rPr>
              <a:t>dell’intestino</a:t>
            </a:r>
          </a:p>
          <a:p>
            <a:pPr algn="ctr">
              <a:buFont typeface="Wingdings" panose="05000000000000000000" pitchFamily="2" charset="2"/>
              <a:buChar char="ü"/>
            </a:pPr>
            <a:r>
              <a:rPr lang="it-IT" sz="2000" spc="300" dirty="0">
                <a:latin typeface="Klampenborg 2010"/>
                <a:cs typeface="Klampenborg 2010"/>
              </a:rPr>
              <a:t>dell’endometrio, </a:t>
            </a:r>
          </a:p>
          <a:p>
            <a:pPr algn="ctr">
              <a:buFont typeface="Wingdings" panose="05000000000000000000" pitchFamily="2" charset="2"/>
              <a:buChar char="ü"/>
            </a:pPr>
            <a:r>
              <a:rPr lang="it-IT" sz="2000" spc="300" dirty="0">
                <a:latin typeface="Klampenborg 2010"/>
                <a:cs typeface="Klampenborg 2010"/>
              </a:rPr>
              <a:t>del rene</a:t>
            </a:r>
          </a:p>
          <a:p>
            <a:pPr algn="ctr">
              <a:buFont typeface="Wingdings" panose="05000000000000000000" pitchFamily="2" charset="2"/>
              <a:buChar char="ü"/>
            </a:pPr>
            <a:r>
              <a:rPr lang="it-IT" sz="2000" spc="300" dirty="0">
                <a:latin typeface="Klampenborg 2010"/>
                <a:cs typeface="Klampenborg 2010"/>
              </a:rPr>
              <a:t>dell’esofago, </a:t>
            </a:r>
          </a:p>
          <a:p>
            <a:pPr algn="ctr">
              <a:buFont typeface="Wingdings" panose="05000000000000000000" pitchFamily="2" charset="2"/>
              <a:buChar char="ü"/>
            </a:pPr>
            <a:r>
              <a:rPr lang="it-IT" sz="2000" spc="300" dirty="0">
                <a:latin typeface="Klampenborg 2010"/>
                <a:cs typeface="Klampenborg 2010"/>
              </a:rPr>
              <a:t>del pancreas </a:t>
            </a:r>
          </a:p>
          <a:p>
            <a:pPr algn="ctr">
              <a:buFont typeface="Wingdings" panose="05000000000000000000" pitchFamily="2" charset="2"/>
              <a:buChar char="ü"/>
            </a:pPr>
            <a:r>
              <a:rPr lang="it-IT" sz="2000" spc="300" dirty="0">
                <a:latin typeface="Klampenborg 2010"/>
                <a:cs typeface="Klampenborg 2010"/>
              </a:rPr>
              <a:t>della cistifellea</a:t>
            </a:r>
          </a:p>
        </p:txBody>
      </p:sp>
      <p:sp>
        <p:nvSpPr>
          <p:cNvPr id="5" name="Rettangolo 4"/>
          <p:cNvSpPr/>
          <p:nvPr/>
        </p:nvSpPr>
        <p:spPr>
          <a:xfrm>
            <a:off x="2567608" y="719495"/>
            <a:ext cx="7096426" cy="923330"/>
          </a:xfrm>
          <a:prstGeom prst="rect">
            <a:avLst/>
          </a:prstGeom>
        </p:spPr>
        <p:txBody>
          <a:bodyPr wrap="square">
            <a:spAutoFit/>
          </a:bodyPr>
          <a:lstStyle/>
          <a:p>
            <a:pPr algn="ctr"/>
            <a:r>
              <a:rPr lang="it-IT" spc="300" dirty="0">
                <a:solidFill>
                  <a:prstClr val="black"/>
                </a:solidFill>
                <a:latin typeface="+mj-lt"/>
                <a:cs typeface="Klampenborg 2010"/>
              </a:rPr>
              <a:t>Il Fondo Mondiale per la Ricerca sul Cancro (WCRF) ha concluso nel 2007 un lavoro di revisione di tutti gli studi su stile di vita e tumori </a:t>
            </a:r>
          </a:p>
        </p:txBody>
      </p:sp>
      <p:sp>
        <p:nvSpPr>
          <p:cNvPr id="8" name="Segnaposto contenuto 2"/>
          <p:cNvSpPr txBox="1">
            <a:spLocks/>
          </p:cNvSpPr>
          <p:nvPr/>
        </p:nvSpPr>
        <p:spPr>
          <a:xfrm>
            <a:off x="6823000" y="2924944"/>
            <a:ext cx="3096344" cy="3024336"/>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t-IT" sz="1700" b="1" spc="300" dirty="0">
                <a:solidFill>
                  <a:prstClr val="black"/>
                </a:solidFill>
                <a:latin typeface="Klampenborg 2010"/>
                <a:cs typeface="Klampenborg 2010"/>
              </a:rPr>
              <a:t>Le persone sedentarie si ammalano di più di tumori </a:t>
            </a:r>
          </a:p>
          <a:p>
            <a:pPr marL="0" indent="0" algn="ctr">
              <a:buNone/>
            </a:pPr>
            <a:endParaRPr lang="it-IT" sz="1700" b="1" spc="300" dirty="0">
              <a:solidFill>
                <a:prstClr val="black"/>
              </a:solidFill>
              <a:latin typeface="Klampenborg 2010"/>
              <a:cs typeface="Klampenborg 2010"/>
            </a:endParaRPr>
          </a:p>
          <a:p>
            <a:pPr algn="ctr">
              <a:buFont typeface="Wingdings" panose="05000000000000000000" pitchFamily="2" charset="2"/>
              <a:buChar char="ü"/>
            </a:pPr>
            <a:r>
              <a:rPr lang="it-IT" sz="1700" spc="300" dirty="0">
                <a:solidFill>
                  <a:prstClr val="black"/>
                </a:solidFill>
                <a:latin typeface="Klampenborg 2010"/>
                <a:cs typeface="Klampenborg 2010"/>
              </a:rPr>
              <a:t>dell’intestino</a:t>
            </a:r>
          </a:p>
          <a:p>
            <a:pPr algn="ctr">
              <a:buFont typeface="Wingdings" panose="05000000000000000000" pitchFamily="2" charset="2"/>
              <a:buChar char="ü"/>
            </a:pPr>
            <a:r>
              <a:rPr lang="it-IT" sz="1700" spc="300" dirty="0">
                <a:solidFill>
                  <a:prstClr val="black"/>
                </a:solidFill>
                <a:latin typeface="Klampenborg 2010"/>
                <a:cs typeface="Klampenborg 2010"/>
              </a:rPr>
              <a:t>della mammella</a:t>
            </a:r>
          </a:p>
          <a:p>
            <a:pPr algn="ctr">
              <a:buFont typeface="Wingdings" panose="05000000000000000000" pitchFamily="2" charset="2"/>
              <a:buChar char="ü"/>
            </a:pPr>
            <a:r>
              <a:rPr lang="it-IT" sz="1700" spc="300" dirty="0">
                <a:solidFill>
                  <a:prstClr val="black"/>
                </a:solidFill>
                <a:latin typeface="Klampenborg 2010"/>
                <a:cs typeface="Klampenborg 2010"/>
              </a:rPr>
              <a:t>dell’endometrio</a:t>
            </a:r>
          </a:p>
          <a:p>
            <a:pPr algn="ctr">
              <a:buFont typeface="Wingdings" panose="05000000000000000000" pitchFamily="2" charset="2"/>
              <a:buChar char="ü"/>
            </a:pPr>
            <a:r>
              <a:rPr lang="it-IT" sz="1700" spc="300" dirty="0">
                <a:solidFill>
                  <a:prstClr val="black"/>
                </a:solidFill>
                <a:latin typeface="Klampenborg 2010"/>
                <a:cs typeface="Klampenborg 2010"/>
              </a:rPr>
              <a:t>pancreas e polmone</a:t>
            </a:r>
            <a:r>
              <a:rPr lang="it-IT" sz="1700" spc="300" dirty="0">
                <a:solidFill>
                  <a:prstClr val="black"/>
                </a:solidFill>
              </a:rPr>
              <a:t> </a:t>
            </a:r>
          </a:p>
        </p:txBody>
      </p:sp>
      <p:sp>
        <p:nvSpPr>
          <p:cNvPr id="2" name="Rettangolo 1"/>
          <p:cNvSpPr/>
          <p:nvPr/>
        </p:nvSpPr>
        <p:spPr>
          <a:xfrm>
            <a:off x="3719736" y="6348104"/>
            <a:ext cx="5040560" cy="307777"/>
          </a:xfrm>
          <a:prstGeom prst="rect">
            <a:avLst/>
          </a:prstGeom>
        </p:spPr>
        <p:txBody>
          <a:bodyPr wrap="square">
            <a:spAutoFit/>
          </a:bodyPr>
          <a:lstStyle/>
          <a:p>
            <a:r>
              <a:rPr lang="it-IT" sz="1400" b="1" i="1" dirty="0" err="1">
                <a:solidFill>
                  <a:prstClr val="black"/>
                </a:solidFill>
              </a:rPr>
              <a:t>Pubblic</a:t>
            </a:r>
            <a:r>
              <a:rPr lang="it-IT" sz="1400" b="1" i="1" dirty="0">
                <a:solidFill>
                  <a:prstClr val="black"/>
                </a:solidFill>
              </a:rPr>
              <a:t> </a:t>
            </a:r>
            <a:r>
              <a:rPr lang="it-IT" sz="1400" b="1" i="1" dirty="0" err="1">
                <a:solidFill>
                  <a:prstClr val="black"/>
                </a:solidFill>
              </a:rPr>
              <a:t>health</a:t>
            </a:r>
            <a:r>
              <a:rPr lang="it-IT" sz="1400" b="1" i="1" dirty="0">
                <a:solidFill>
                  <a:prstClr val="black"/>
                </a:solidFill>
              </a:rPr>
              <a:t> </a:t>
            </a:r>
            <a:r>
              <a:rPr lang="it-IT" sz="1400" b="1" i="1" dirty="0" err="1">
                <a:solidFill>
                  <a:prstClr val="black"/>
                </a:solidFill>
              </a:rPr>
              <a:t>goals</a:t>
            </a:r>
            <a:r>
              <a:rPr lang="it-IT" sz="1400" b="1" i="1" dirty="0">
                <a:solidFill>
                  <a:prstClr val="black"/>
                </a:solidFill>
              </a:rPr>
              <a:t> and personal </a:t>
            </a:r>
            <a:r>
              <a:rPr lang="it-IT" sz="1400" b="1" i="1" dirty="0" err="1">
                <a:solidFill>
                  <a:prstClr val="black"/>
                </a:solidFill>
              </a:rPr>
              <a:t>raccomandation</a:t>
            </a:r>
            <a:r>
              <a:rPr lang="it-IT" sz="1400" b="1" i="1" dirty="0">
                <a:solidFill>
                  <a:prstClr val="black"/>
                </a:solidFill>
              </a:rPr>
              <a:t>  (WCRF 2007)</a:t>
            </a:r>
            <a:endParaRPr lang="it-IT" dirty="0">
              <a:solidFill>
                <a:prstClr val="black"/>
              </a:solidFill>
            </a:endParaRPr>
          </a:p>
        </p:txBody>
      </p:sp>
      <p:sp>
        <p:nvSpPr>
          <p:cNvPr id="4" name="CasellaDiTesto 3"/>
          <p:cNvSpPr txBox="1"/>
          <p:nvPr/>
        </p:nvSpPr>
        <p:spPr>
          <a:xfrm>
            <a:off x="2424483" y="2132856"/>
            <a:ext cx="3347864" cy="58477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it-IT" sz="3200" spc="300" dirty="0">
                <a:solidFill>
                  <a:prstClr val="white"/>
                </a:solidFill>
                <a:latin typeface="Klampenborg 2010"/>
                <a:cs typeface="Klampenborg 2010"/>
              </a:rPr>
              <a:t>OBESITÀ</a:t>
            </a:r>
          </a:p>
        </p:txBody>
      </p:sp>
      <p:sp>
        <p:nvSpPr>
          <p:cNvPr id="13" name="CasellaDiTesto 12"/>
          <p:cNvSpPr txBox="1"/>
          <p:nvPr/>
        </p:nvSpPr>
        <p:spPr>
          <a:xfrm>
            <a:off x="6498496" y="2122108"/>
            <a:ext cx="3456384" cy="5847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it-IT" sz="3200" spc="300" dirty="0">
                <a:solidFill>
                  <a:prstClr val="white"/>
                </a:solidFill>
                <a:latin typeface="Klampenborg 2010"/>
                <a:cs typeface="Klampenborg 2010"/>
              </a:rPr>
              <a:t>SEDENTARIETÀ</a:t>
            </a:r>
          </a:p>
        </p:txBody>
      </p:sp>
      <p:pic>
        <p:nvPicPr>
          <p:cNvPr id="11" name="Immagine 10"/>
          <p:cNvPicPr/>
          <p:nvPr/>
        </p:nvPicPr>
        <p:blipFill>
          <a:blip r:embed="rId2" cstate="print">
            <a:extLst>
              <a:ext uri="{28A0092B-C50C-407E-A947-70E740481C1C}">
                <a14:useLocalDpi xmlns:a14="http://schemas.microsoft.com/office/drawing/2010/main" val="0"/>
              </a:ext>
            </a:extLst>
          </a:blip>
          <a:stretch>
            <a:fillRect/>
          </a:stretch>
        </p:blipFill>
        <p:spPr>
          <a:xfrm>
            <a:off x="1703512" y="63422"/>
            <a:ext cx="1656184" cy="432048"/>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0336" y="63422"/>
            <a:ext cx="1440160" cy="483988"/>
          </a:xfrm>
          <a:prstGeom prst="rect">
            <a:avLst/>
          </a:prstGeom>
        </p:spPr>
      </p:pic>
    </p:spTree>
    <p:extLst>
      <p:ext uri="{BB962C8B-B14F-4D97-AF65-F5344CB8AC3E}">
        <p14:creationId xmlns:p14="http://schemas.microsoft.com/office/powerpoint/2010/main" val="12205635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psd.local\SHARE\User\amalavazos\My Documents\My Pictures\nihms72646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704" y="161893"/>
            <a:ext cx="4876800" cy="6510337"/>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2595608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310881" y="537253"/>
            <a:ext cx="7772400" cy="1143000"/>
          </a:xfrm>
        </p:spPr>
        <p:txBody>
          <a:bodyPr/>
          <a:lstStyle/>
          <a:p>
            <a:r>
              <a:rPr lang="en-US" altLang="it-IT" sz="2800" dirty="0" err="1">
                <a:latin typeface="Calibri" panose="020F0502020204030204" pitchFamily="34" charset="0"/>
              </a:rPr>
              <a:t>Associazione</a:t>
            </a:r>
            <a:r>
              <a:rPr lang="en-US" altLang="it-IT" sz="2800" dirty="0">
                <a:latin typeface="Calibri" panose="020F0502020204030204" pitchFamily="34" charset="0"/>
              </a:rPr>
              <a:t> </a:t>
            </a:r>
            <a:r>
              <a:rPr lang="en-US" altLang="it-IT" sz="2800" dirty="0" err="1">
                <a:latin typeface="Calibri" panose="020F0502020204030204" pitchFamily="34" charset="0"/>
              </a:rPr>
              <a:t>tra</a:t>
            </a:r>
            <a:r>
              <a:rPr lang="en-US" altLang="it-IT" sz="2800" dirty="0">
                <a:latin typeface="Calibri" panose="020F0502020204030204" pitchFamily="34" charset="0"/>
              </a:rPr>
              <a:t> </a:t>
            </a:r>
            <a:r>
              <a:rPr lang="en-US" altLang="it-IT" sz="2800" dirty="0" err="1">
                <a:latin typeface="Calibri" panose="020F0502020204030204" pitchFamily="34" charset="0"/>
              </a:rPr>
              <a:t>obesità</a:t>
            </a:r>
            <a:r>
              <a:rPr lang="en-US" altLang="it-IT" sz="2800" dirty="0">
                <a:latin typeface="Calibri" panose="020F0502020204030204" pitchFamily="34" charset="0"/>
              </a:rPr>
              <a:t> </a:t>
            </a:r>
            <a:r>
              <a:rPr lang="en-US" altLang="it-IT" sz="2800" dirty="0" err="1">
                <a:latin typeface="Calibri" panose="020F0502020204030204" pitchFamily="34" charset="0"/>
              </a:rPr>
              <a:t>viscerale</a:t>
            </a:r>
            <a:r>
              <a:rPr lang="en-US" altLang="it-IT" sz="2800" dirty="0">
                <a:latin typeface="Calibri" panose="020F0502020204030204" pitchFamily="34" charset="0"/>
              </a:rPr>
              <a:t> e </a:t>
            </a:r>
            <a:br>
              <a:rPr lang="en-US" altLang="it-IT" sz="2800" dirty="0">
                <a:latin typeface="Calibri" panose="020F0502020204030204" pitchFamily="34" charset="0"/>
              </a:rPr>
            </a:br>
            <a:r>
              <a:rPr lang="en-US" altLang="it-IT" sz="2800" dirty="0" err="1">
                <a:latin typeface="Calibri" panose="020F0502020204030204" pitchFamily="34" charset="0"/>
              </a:rPr>
              <a:t>rischio</a:t>
            </a:r>
            <a:r>
              <a:rPr lang="en-US" altLang="it-IT" sz="2800" dirty="0">
                <a:latin typeface="Calibri" panose="020F0502020204030204" pitchFamily="34" charset="0"/>
              </a:rPr>
              <a:t> cardio-</a:t>
            </a:r>
            <a:r>
              <a:rPr lang="en-US" altLang="it-IT" sz="2800" dirty="0" err="1">
                <a:latin typeface="Calibri" panose="020F0502020204030204" pitchFamily="34" charset="0"/>
              </a:rPr>
              <a:t>metabolico</a:t>
            </a:r>
            <a:r>
              <a:rPr lang="en-US" altLang="it-IT" sz="2800" dirty="0">
                <a:latin typeface="Calibri" panose="020F0502020204030204" pitchFamily="34" charset="0"/>
              </a:rPr>
              <a:t> </a:t>
            </a:r>
          </a:p>
        </p:txBody>
      </p:sp>
      <p:sp>
        <p:nvSpPr>
          <p:cNvPr id="12291" name="Text Box 3"/>
          <p:cNvSpPr txBox="1">
            <a:spLocks noChangeArrowheads="1"/>
          </p:cNvSpPr>
          <p:nvPr/>
        </p:nvSpPr>
        <p:spPr bwMode="auto">
          <a:xfrm>
            <a:off x="5054600" y="6389117"/>
            <a:ext cx="5535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b">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0" fontAlgn="base" hangingPunct="0">
              <a:spcBef>
                <a:spcPct val="0"/>
              </a:spcBef>
              <a:spcAft>
                <a:spcPct val="0"/>
              </a:spcAft>
              <a:buFontTx/>
              <a:buNone/>
              <a:defRPr/>
            </a:pPr>
            <a:r>
              <a:rPr lang="en-US" altLang="it-IT" sz="1800" dirty="0">
                <a:ea typeface="ＭＳ Ｐゴシック" pitchFamily="34" charset="-128"/>
              </a:rPr>
              <a:t>Matsuzawa Y. Nat </a:t>
            </a:r>
            <a:r>
              <a:rPr lang="en-US" altLang="it-IT" sz="1800" dirty="0" err="1">
                <a:ea typeface="ＭＳ Ｐゴシック" pitchFamily="34" charset="-128"/>
              </a:rPr>
              <a:t>Clin</a:t>
            </a:r>
            <a:r>
              <a:rPr lang="en-US" altLang="it-IT" sz="1800" dirty="0">
                <a:ea typeface="ＭＳ Ｐゴシック" pitchFamily="34" charset="-128"/>
              </a:rPr>
              <a:t> </a:t>
            </a:r>
            <a:r>
              <a:rPr lang="en-US" altLang="it-IT" sz="1800" dirty="0" err="1">
                <a:ea typeface="ＭＳ Ｐゴシック" pitchFamily="34" charset="-128"/>
              </a:rPr>
              <a:t>Pract</a:t>
            </a:r>
            <a:r>
              <a:rPr lang="en-US" altLang="it-IT" sz="1800" dirty="0">
                <a:ea typeface="ＭＳ Ｐゴシック" pitchFamily="34" charset="-128"/>
              </a:rPr>
              <a:t> </a:t>
            </a:r>
            <a:r>
              <a:rPr lang="en-US" altLang="it-IT" sz="1800" dirty="0" err="1">
                <a:ea typeface="ＭＳ Ｐゴシック" pitchFamily="34" charset="-128"/>
              </a:rPr>
              <a:t>Cardiovasc</a:t>
            </a:r>
            <a:r>
              <a:rPr lang="en-US" altLang="it-IT" sz="1800" dirty="0">
                <a:ea typeface="ＭＳ Ｐゴシック" pitchFamily="34" charset="-128"/>
              </a:rPr>
              <a:t> Med. 2006;3:35.</a:t>
            </a:r>
          </a:p>
        </p:txBody>
      </p:sp>
      <p:sp>
        <p:nvSpPr>
          <p:cNvPr id="12292" name="Rectangle 4"/>
          <p:cNvSpPr>
            <a:spLocks noChangeArrowheads="1"/>
          </p:cNvSpPr>
          <p:nvPr/>
        </p:nvSpPr>
        <p:spPr bwMode="invGray">
          <a:xfrm>
            <a:off x="2057400" y="1905000"/>
            <a:ext cx="1828800" cy="533400"/>
          </a:xfrm>
          <a:prstGeom prst="rect">
            <a:avLst/>
          </a:prstGeom>
          <a:solidFill>
            <a:schemeClr val="hlink"/>
          </a:solidFill>
          <a:ln w="19050">
            <a:solidFill>
              <a:schemeClr val="tx1"/>
            </a:solidFill>
            <a:miter lim="800000"/>
            <a:headEnd/>
            <a:tailEnd/>
          </a:ln>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lnSpc>
                <a:spcPct val="85000"/>
              </a:lnSpc>
              <a:spcBef>
                <a:spcPct val="0"/>
              </a:spcBef>
              <a:spcAft>
                <a:spcPct val="0"/>
              </a:spcAft>
              <a:buFontTx/>
              <a:buNone/>
              <a:defRPr/>
            </a:pPr>
            <a:r>
              <a:rPr lang="en-US" altLang="it-IT" sz="1600" b="1">
                <a:solidFill>
                  <a:srgbClr val="000000"/>
                </a:solidFill>
                <a:latin typeface="Arial" pitchFamily="34" charset="0"/>
              </a:rPr>
              <a:t>Insulin resistance</a:t>
            </a:r>
          </a:p>
        </p:txBody>
      </p:sp>
      <p:sp>
        <p:nvSpPr>
          <p:cNvPr id="12293" name="Rectangle 5"/>
          <p:cNvSpPr>
            <a:spLocks noChangeArrowheads="1"/>
          </p:cNvSpPr>
          <p:nvPr/>
        </p:nvSpPr>
        <p:spPr bwMode="invGray">
          <a:xfrm>
            <a:off x="4140200" y="1905000"/>
            <a:ext cx="1828800" cy="533400"/>
          </a:xfrm>
          <a:prstGeom prst="rect">
            <a:avLst/>
          </a:prstGeom>
          <a:solidFill>
            <a:schemeClr val="hlink"/>
          </a:solidFill>
          <a:ln w="19050">
            <a:solidFill>
              <a:schemeClr val="tx1"/>
            </a:solidFill>
            <a:miter lim="800000"/>
            <a:headEnd/>
            <a:tailEnd/>
          </a:ln>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lnSpc>
                <a:spcPct val="85000"/>
              </a:lnSpc>
              <a:spcBef>
                <a:spcPct val="0"/>
              </a:spcBef>
              <a:spcAft>
                <a:spcPct val="0"/>
              </a:spcAft>
              <a:buFontTx/>
              <a:buNone/>
              <a:defRPr/>
            </a:pPr>
            <a:r>
              <a:rPr lang="en-US" altLang="it-IT" sz="1600" b="1" dirty="0" err="1">
                <a:solidFill>
                  <a:srgbClr val="000000"/>
                </a:solidFill>
                <a:latin typeface="Arial" pitchFamily="34" charset="0"/>
              </a:rPr>
              <a:t>Dysglycemia</a:t>
            </a:r>
            <a:endParaRPr lang="en-US" altLang="it-IT" sz="1600" b="1" dirty="0">
              <a:solidFill>
                <a:srgbClr val="000000"/>
              </a:solidFill>
              <a:latin typeface="Arial" pitchFamily="34" charset="0"/>
            </a:endParaRPr>
          </a:p>
        </p:txBody>
      </p:sp>
      <p:sp>
        <p:nvSpPr>
          <p:cNvPr id="12294" name="Rectangle 6"/>
          <p:cNvSpPr>
            <a:spLocks noChangeArrowheads="1"/>
          </p:cNvSpPr>
          <p:nvPr/>
        </p:nvSpPr>
        <p:spPr bwMode="invGray">
          <a:xfrm>
            <a:off x="8305800" y="1905000"/>
            <a:ext cx="1828800" cy="533400"/>
          </a:xfrm>
          <a:prstGeom prst="rect">
            <a:avLst/>
          </a:prstGeom>
          <a:solidFill>
            <a:schemeClr val="hlink"/>
          </a:solidFill>
          <a:ln w="19050">
            <a:solidFill>
              <a:schemeClr val="tx1"/>
            </a:solidFill>
            <a:miter lim="800000"/>
            <a:headEnd/>
            <a:tailEnd/>
          </a:ln>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lnSpc>
                <a:spcPct val="85000"/>
              </a:lnSpc>
              <a:spcBef>
                <a:spcPct val="0"/>
              </a:spcBef>
              <a:spcAft>
                <a:spcPct val="0"/>
              </a:spcAft>
              <a:buFontTx/>
              <a:buNone/>
              <a:defRPr/>
            </a:pPr>
            <a:r>
              <a:rPr lang="en-US" altLang="it-IT" sz="1600" b="1">
                <a:solidFill>
                  <a:srgbClr val="000000"/>
                </a:solidFill>
                <a:latin typeface="Arial" pitchFamily="34" charset="0"/>
              </a:rPr>
              <a:t>Left ventricular </a:t>
            </a:r>
            <a:br>
              <a:rPr lang="en-US" altLang="it-IT" sz="1600" b="1">
                <a:solidFill>
                  <a:srgbClr val="000000"/>
                </a:solidFill>
                <a:latin typeface="Arial" pitchFamily="34" charset="0"/>
              </a:rPr>
            </a:br>
            <a:r>
              <a:rPr lang="en-US" altLang="it-IT" sz="1600" b="1">
                <a:solidFill>
                  <a:srgbClr val="000000"/>
                </a:solidFill>
                <a:latin typeface="Arial" pitchFamily="34" charset="0"/>
              </a:rPr>
              <a:t>dysfunction</a:t>
            </a:r>
          </a:p>
        </p:txBody>
      </p:sp>
      <p:sp>
        <p:nvSpPr>
          <p:cNvPr id="12295" name="Rectangle 7"/>
          <p:cNvSpPr>
            <a:spLocks noChangeArrowheads="1"/>
          </p:cNvSpPr>
          <p:nvPr/>
        </p:nvSpPr>
        <p:spPr bwMode="invGray">
          <a:xfrm>
            <a:off x="2381956" y="5181600"/>
            <a:ext cx="1828800" cy="533400"/>
          </a:xfrm>
          <a:prstGeom prst="rect">
            <a:avLst/>
          </a:prstGeom>
          <a:solidFill>
            <a:schemeClr val="hlink"/>
          </a:solidFill>
          <a:ln w="19050">
            <a:solidFill>
              <a:schemeClr val="tx1"/>
            </a:solidFill>
            <a:miter lim="800000"/>
            <a:headEnd/>
            <a:tailEnd/>
          </a:ln>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lnSpc>
                <a:spcPct val="85000"/>
              </a:lnSpc>
              <a:spcBef>
                <a:spcPct val="0"/>
              </a:spcBef>
              <a:spcAft>
                <a:spcPct val="0"/>
              </a:spcAft>
              <a:buFontTx/>
              <a:buNone/>
              <a:defRPr/>
            </a:pPr>
            <a:r>
              <a:rPr lang="en-US" altLang="it-IT" sz="1600" b="1">
                <a:solidFill>
                  <a:srgbClr val="000000"/>
                </a:solidFill>
                <a:latin typeface="Arial" pitchFamily="34" charset="0"/>
              </a:rPr>
              <a:t>Hypertension</a:t>
            </a:r>
          </a:p>
        </p:txBody>
      </p:sp>
      <p:sp>
        <p:nvSpPr>
          <p:cNvPr id="12296" name="Rectangle 8"/>
          <p:cNvSpPr>
            <a:spLocks noChangeArrowheads="1"/>
          </p:cNvSpPr>
          <p:nvPr/>
        </p:nvSpPr>
        <p:spPr bwMode="invGray">
          <a:xfrm>
            <a:off x="5163256" y="5181600"/>
            <a:ext cx="1828800" cy="533400"/>
          </a:xfrm>
          <a:prstGeom prst="rect">
            <a:avLst/>
          </a:prstGeom>
          <a:solidFill>
            <a:schemeClr val="hlink"/>
          </a:solidFill>
          <a:ln w="19050">
            <a:solidFill>
              <a:schemeClr val="tx1"/>
            </a:solidFill>
            <a:miter lim="800000"/>
            <a:headEnd/>
            <a:tailEnd/>
          </a:ln>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lnSpc>
                <a:spcPct val="85000"/>
              </a:lnSpc>
              <a:spcBef>
                <a:spcPct val="0"/>
              </a:spcBef>
              <a:spcAft>
                <a:spcPct val="0"/>
              </a:spcAft>
              <a:buFontTx/>
              <a:buNone/>
              <a:defRPr/>
            </a:pPr>
            <a:r>
              <a:rPr lang="en-US" altLang="it-IT" sz="1600" b="1">
                <a:solidFill>
                  <a:srgbClr val="000000"/>
                </a:solidFill>
                <a:latin typeface="Arial" pitchFamily="34" charset="0"/>
              </a:rPr>
              <a:t>CAD</a:t>
            </a:r>
          </a:p>
        </p:txBody>
      </p:sp>
      <p:sp>
        <p:nvSpPr>
          <p:cNvPr id="12297" name="Rectangle 9"/>
          <p:cNvSpPr>
            <a:spLocks noChangeArrowheads="1"/>
          </p:cNvSpPr>
          <p:nvPr/>
        </p:nvSpPr>
        <p:spPr bwMode="invGray">
          <a:xfrm>
            <a:off x="7944556" y="5181600"/>
            <a:ext cx="1828800" cy="533400"/>
          </a:xfrm>
          <a:prstGeom prst="rect">
            <a:avLst/>
          </a:prstGeom>
          <a:solidFill>
            <a:schemeClr val="hlink"/>
          </a:solidFill>
          <a:ln w="19050">
            <a:solidFill>
              <a:schemeClr val="tx1"/>
            </a:solidFill>
            <a:miter lim="800000"/>
            <a:headEnd/>
            <a:tailEnd/>
          </a:ln>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lnSpc>
                <a:spcPct val="85000"/>
              </a:lnSpc>
              <a:spcBef>
                <a:spcPct val="0"/>
              </a:spcBef>
              <a:spcAft>
                <a:spcPct val="0"/>
              </a:spcAft>
              <a:buFontTx/>
              <a:buNone/>
              <a:defRPr/>
            </a:pPr>
            <a:r>
              <a:rPr lang="en-US" altLang="it-IT" sz="1600" b="1">
                <a:solidFill>
                  <a:srgbClr val="000000"/>
                </a:solidFill>
                <a:latin typeface="Arial" pitchFamily="34" charset="0"/>
              </a:rPr>
              <a:t>Sleep apnea </a:t>
            </a:r>
            <a:br>
              <a:rPr lang="en-US" altLang="it-IT" sz="1600" b="1">
                <a:solidFill>
                  <a:srgbClr val="000000"/>
                </a:solidFill>
                <a:latin typeface="Arial" pitchFamily="34" charset="0"/>
              </a:rPr>
            </a:br>
            <a:r>
              <a:rPr lang="en-US" altLang="it-IT" sz="1600" b="1">
                <a:solidFill>
                  <a:srgbClr val="000000"/>
                </a:solidFill>
                <a:latin typeface="Arial" pitchFamily="34" charset="0"/>
              </a:rPr>
              <a:t>syndrome</a:t>
            </a:r>
          </a:p>
        </p:txBody>
      </p:sp>
      <p:sp>
        <p:nvSpPr>
          <p:cNvPr id="12298" name="Line 10"/>
          <p:cNvSpPr>
            <a:spLocks noChangeShapeType="1"/>
          </p:cNvSpPr>
          <p:nvPr/>
        </p:nvSpPr>
        <p:spPr bwMode="auto">
          <a:xfrm flipH="1" flipV="1">
            <a:off x="3657600" y="2438400"/>
            <a:ext cx="1295400" cy="990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lang="it-IT" sz="3200">
              <a:solidFill>
                <a:srgbClr val="000000"/>
              </a:solidFill>
            </a:endParaRPr>
          </a:p>
        </p:txBody>
      </p:sp>
      <p:sp>
        <p:nvSpPr>
          <p:cNvPr id="12299" name="Line 11"/>
          <p:cNvSpPr>
            <a:spLocks noChangeShapeType="1"/>
          </p:cNvSpPr>
          <p:nvPr/>
        </p:nvSpPr>
        <p:spPr bwMode="auto">
          <a:xfrm flipV="1">
            <a:off x="7162800" y="2438400"/>
            <a:ext cx="1295400" cy="914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lang="it-IT" sz="3200">
              <a:solidFill>
                <a:srgbClr val="000000"/>
              </a:solidFill>
            </a:endParaRPr>
          </a:p>
        </p:txBody>
      </p:sp>
      <p:sp>
        <p:nvSpPr>
          <p:cNvPr id="12300" name="Line 12"/>
          <p:cNvSpPr>
            <a:spLocks noChangeShapeType="1"/>
          </p:cNvSpPr>
          <p:nvPr/>
        </p:nvSpPr>
        <p:spPr bwMode="auto">
          <a:xfrm rot="10800000" flipH="1" flipV="1">
            <a:off x="7239000" y="4171950"/>
            <a:ext cx="990600" cy="990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lang="it-IT" sz="3200">
              <a:solidFill>
                <a:srgbClr val="000000"/>
              </a:solidFill>
            </a:endParaRPr>
          </a:p>
        </p:txBody>
      </p:sp>
      <p:sp>
        <p:nvSpPr>
          <p:cNvPr id="12301" name="Line 13"/>
          <p:cNvSpPr>
            <a:spLocks noChangeShapeType="1"/>
          </p:cNvSpPr>
          <p:nvPr/>
        </p:nvSpPr>
        <p:spPr bwMode="auto">
          <a:xfrm rot="10800000" flipV="1">
            <a:off x="3810000" y="4171950"/>
            <a:ext cx="990600" cy="990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lang="it-IT" sz="3200">
              <a:solidFill>
                <a:srgbClr val="000000"/>
              </a:solidFill>
            </a:endParaRPr>
          </a:p>
        </p:txBody>
      </p:sp>
      <p:sp>
        <p:nvSpPr>
          <p:cNvPr id="12302" name="Line 14"/>
          <p:cNvSpPr>
            <a:spLocks noChangeShapeType="1"/>
          </p:cNvSpPr>
          <p:nvPr/>
        </p:nvSpPr>
        <p:spPr bwMode="auto">
          <a:xfrm flipH="1" flipV="1">
            <a:off x="5181600" y="2438400"/>
            <a:ext cx="3810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lang="it-IT" sz="3200">
              <a:solidFill>
                <a:srgbClr val="000000"/>
              </a:solidFill>
            </a:endParaRPr>
          </a:p>
        </p:txBody>
      </p:sp>
      <p:sp>
        <p:nvSpPr>
          <p:cNvPr id="12303" name="Line 15"/>
          <p:cNvSpPr>
            <a:spLocks noChangeShapeType="1"/>
          </p:cNvSpPr>
          <p:nvPr/>
        </p:nvSpPr>
        <p:spPr bwMode="auto">
          <a:xfrm>
            <a:off x="6096000" y="44196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lang="it-IT" sz="3200">
              <a:solidFill>
                <a:srgbClr val="000000"/>
              </a:solidFill>
            </a:endParaRPr>
          </a:p>
        </p:txBody>
      </p:sp>
      <p:sp>
        <p:nvSpPr>
          <p:cNvPr id="12304" name="Rectangle 16"/>
          <p:cNvSpPr>
            <a:spLocks noChangeArrowheads="1"/>
          </p:cNvSpPr>
          <p:nvPr/>
        </p:nvSpPr>
        <p:spPr bwMode="invGray">
          <a:xfrm>
            <a:off x="6223000" y="1905000"/>
            <a:ext cx="1828800" cy="533400"/>
          </a:xfrm>
          <a:prstGeom prst="rect">
            <a:avLst/>
          </a:prstGeom>
          <a:solidFill>
            <a:schemeClr val="hlink"/>
          </a:solidFill>
          <a:ln w="19050">
            <a:solidFill>
              <a:schemeClr val="tx1"/>
            </a:solidFill>
            <a:miter lim="800000"/>
            <a:headEnd/>
            <a:tailEnd/>
          </a:ln>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fontAlgn="base">
              <a:lnSpc>
                <a:spcPct val="85000"/>
              </a:lnSpc>
              <a:spcBef>
                <a:spcPct val="0"/>
              </a:spcBef>
              <a:spcAft>
                <a:spcPct val="0"/>
              </a:spcAft>
              <a:buFontTx/>
              <a:buNone/>
              <a:defRPr/>
            </a:pPr>
            <a:r>
              <a:rPr lang="en-US" altLang="it-IT" sz="1600" b="1">
                <a:solidFill>
                  <a:srgbClr val="000000"/>
                </a:solidFill>
                <a:latin typeface="Arial" pitchFamily="34" charset="0"/>
              </a:rPr>
              <a:t>Dyslipidemia</a:t>
            </a:r>
          </a:p>
        </p:txBody>
      </p:sp>
      <p:sp>
        <p:nvSpPr>
          <p:cNvPr id="12305" name="Line 17"/>
          <p:cNvSpPr>
            <a:spLocks noChangeShapeType="1"/>
          </p:cNvSpPr>
          <p:nvPr/>
        </p:nvSpPr>
        <p:spPr bwMode="auto">
          <a:xfrm flipV="1">
            <a:off x="6553200" y="2438400"/>
            <a:ext cx="413456"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lang="it-IT" sz="3200">
              <a:solidFill>
                <a:srgbClr val="000000"/>
              </a:solidFill>
            </a:endParaRPr>
          </a:p>
        </p:txBody>
      </p:sp>
      <p:pic>
        <p:nvPicPr>
          <p:cNvPr id="12306" name="Picture 18"/>
          <p:cNvPicPr>
            <a:picLocks noChangeAspect="1" noChangeArrowheads="1"/>
          </p:cNvPicPr>
          <p:nvPr/>
        </p:nvPicPr>
        <p:blipFill>
          <a:blip r:embed="rId3">
            <a:extLst>
              <a:ext uri="{28A0092B-C50C-407E-A947-70E740481C1C}">
                <a14:useLocalDpi xmlns:a14="http://schemas.microsoft.com/office/drawing/2010/main" val="0"/>
              </a:ext>
            </a:extLst>
          </a:blip>
          <a:srcRect l="66692" t="10316" r="6700" b="48630"/>
          <a:stretch>
            <a:fillRect/>
          </a:stretch>
        </p:blipFill>
        <p:spPr bwMode="auto">
          <a:xfrm>
            <a:off x="4588934" y="2681292"/>
            <a:ext cx="2992967"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med"/>
              </a14:hiddenLine>
            </a:ext>
          </a:extLst>
        </p:spPr>
      </p:pic>
      <p:sp>
        <p:nvSpPr>
          <p:cNvPr id="12307" name="Text Box 19"/>
          <p:cNvSpPr txBox="1">
            <a:spLocks noChangeArrowheads="1"/>
          </p:cNvSpPr>
          <p:nvPr/>
        </p:nvSpPr>
        <p:spPr bwMode="auto">
          <a:xfrm>
            <a:off x="1905000" y="5953781"/>
            <a:ext cx="35404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0" fontAlgn="base" hangingPunct="0">
              <a:spcBef>
                <a:spcPct val="0"/>
              </a:spcBef>
              <a:spcAft>
                <a:spcPct val="0"/>
              </a:spcAft>
              <a:buFontTx/>
              <a:buNone/>
              <a:defRPr/>
            </a:pPr>
            <a:r>
              <a:rPr lang="en-US" altLang="it-IT" sz="1400" b="1">
                <a:solidFill>
                  <a:srgbClr val="FFFFFF"/>
                </a:solidFill>
                <a:latin typeface="Arial" pitchFamily="34" charset="0"/>
              </a:rPr>
              <a:t>White = visceral fat area (VFA) </a:t>
            </a:r>
            <a:br>
              <a:rPr lang="en-US" altLang="it-IT" sz="1400" b="1">
                <a:solidFill>
                  <a:srgbClr val="FFFFFF"/>
                </a:solidFill>
                <a:latin typeface="Arial" pitchFamily="34" charset="0"/>
              </a:rPr>
            </a:br>
            <a:r>
              <a:rPr lang="en-US" altLang="it-IT" sz="1400" b="1">
                <a:solidFill>
                  <a:srgbClr val="FFFFFF"/>
                </a:solidFill>
                <a:latin typeface="Arial" pitchFamily="34" charset="0"/>
              </a:rPr>
              <a:t>Black = subcutaneous (sc) fat</a:t>
            </a:r>
          </a:p>
        </p:txBody>
      </p:sp>
      <p:pic>
        <p:nvPicPr>
          <p:cNvPr id="24" name="Immagin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87929514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sd.local\SHARE\User\amalavazos\My Documents\My Pictur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495471"/>
            <a:ext cx="7543038" cy="6037119"/>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2087643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2"/>
          <p:cNvSpPr txBox="1">
            <a:spLocks noChangeArrowheads="1"/>
          </p:cNvSpPr>
          <p:nvPr/>
        </p:nvSpPr>
        <p:spPr bwMode="auto">
          <a:xfrm>
            <a:off x="2331158" y="932537"/>
            <a:ext cx="7262132"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800"/>
              </a:spcBef>
              <a:buClr>
                <a:srgbClr val="000000"/>
              </a:buClr>
              <a:buSzPct val="100000"/>
              <a:buFont typeface="Arial" charset="0"/>
              <a:buChar char="•"/>
              <a:defRPr sz="3200">
                <a:solidFill>
                  <a:srgbClr val="000000"/>
                </a:solidFill>
                <a:latin typeface="Cambria" pitchFamily="18" charset="0"/>
                <a:ea typeface="MS Gothic" pitchFamily="49" charset="-128"/>
              </a:defRPr>
            </a:lvl1pPr>
            <a:lvl2pPr marL="742950" indent="-285750">
              <a:lnSpc>
                <a:spcPct val="110000"/>
              </a:lnSpc>
              <a:spcBef>
                <a:spcPts val="700"/>
              </a:spcBef>
              <a:buClr>
                <a:srgbClr val="000000"/>
              </a:buClr>
              <a:buSzPct val="100000"/>
              <a:buFont typeface="Arial" charset="0"/>
              <a:buChar char="–"/>
              <a:defRPr sz="2800">
                <a:solidFill>
                  <a:srgbClr val="000000"/>
                </a:solidFill>
                <a:latin typeface="Cambria" pitchFamily="18" charset="0"/>
                <a:ea typeface="MS Gothic" pitchFamily="49" charset="-128"/>
              </a:defRPr>
            </a:lvl2pPr>
            <a:lvl3pPr marL="1143000" indent="-228600">
              <a:lnSpc>
                <a:spcPct val="110000"/>
              </a:lnSpc>
              <a:spcBef>
                <a:spcPts val="600"/>
              </a:spcBef>
              <a:buClr>
                <a:srgbClr val="000000"/>
              </a:buClr>
              <a:buSzPct val="100000"/>
              <a:buFont typeface="Arial" charset="0"/>
              <a:buChar char="•"/>
              <a:defRPr sz="2400">
                <a:solidFill>
                  <a:srgbClr val="000000"/>
                </a:solidFill>
                <a:latin typeface="Cambria" pitchFamily="18" charset="0"/>
                <a:ea typeface="MS Gothic" pitchFamily="49" charset="-128"/>
              </a:defRPr>
            </a:lvl3pPr>
            <a:lvl4pPr marL="1600200" indent="-228600">
              <a:lnSpc>
                <a:spcPct val="110000"/>
              </a:lnSpc>
              <a:spcBef>
                <a:spcPts val="500"/>
              </a:spcBef>
              <a:buClr>
                <a:srgbClr val="000000"/>
              </a:buClr>
              <a:buSzPct val="100000"/>
              <a:buFont typeface="Arial" charset="0"/>
              <a:buChar char="–"/>
              <a:defRPr sz="2000">
                <a:solidFill>
                  <a:srgbClr val="000000"/>
                </a:solidFill>
                <a:latin typeface="Cambria" pitchFamily="18" charset="0"/>
                <a:ea typeface="MS Gothic" pitchFamily="49" charset="-128"/>
              </a:defRPr>
            </a:lvl4pPr>
            <a:lvl5pPr marL="2057400" indent="-228600">
              <a:lnSpc>
                <a:spcPct val="110000"/>
              </a:lnSpc>
              <a:spcBef>
                <a:spcPts val="500"/>
              </a:spcBef>
              <a:buClr>
                <a:srgbClr val="000000"/>
              </a:buClr>
              <a:buSzPct val="100000"/>
              <a:buFont typeface="Arial" charset="0"/>
              <a:buChar char="»"/>
              <a:defRPr sz="2000">
                <a:solidFill>
                  <a:srgbClr val="000000"/>
                </a:solidFill>
                <a:latin typeface="Cambria" pitchFamily="18"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9pPr>
          </a:lstStyle>
          <a:p>
            <a:pPr algn="ctr">
              <a:lnSpc>
                <a:spcPct val="90000"/>
              </a:lnSpc>
              <a:spcBef>
                <a:spcPct val="0"/>
              </a:spcBef>
              <a:buFont typeface="Cambria" pitchFamily="18" charset="0"/>
              <a:buNone/>
            </a:pPr>
            <a:r>
              <a:rPr lang="it-IT" altLang="it-IT" sz="1800" b="1" dirty="0">
                <a:solidFill>
                  <a:prstClr val="black"/>
                </a:solidFill>
                <a:latin typeface="Calibri "/>
                <a:cs typeface="Levenim MT" pitchFamily="2" charset="-79"/>
              </a:rPr>
              <a:t>Fattori sociali e ambientali</a:t>
            </a:r>
          </a:p>
          <a:p>
            <a:pPr algn="ctr">
              <a:lnSpc>
                <a:spcPct val="90000"/>
              </a:lnSpc>
              <a:spcBef>
                <a:spcPct val="0"/>
              </a:spcBef>
              <a:buFont typeface="Cambria" pitchFamily="18" charset="0"/>
              <a:buNone/>
            </a:pPr>
            <a:r>
              <a:rPr lang="it-IT" altLang="it-IT" sz="1800" b="1" dirty="0">
                <a:solidFill>
                  <a:prstClr val="black"/>
                </a:solidFill>
                <a:latin typeface="Calibri "/>
                <a:cs typeface="Levenim MT" pitchFamily="2" charset="-79"/>
              </a:rPr>
              <a:t>che influenzano le abitudini comportamentali e la nostra salute</a:t>
            </a:r>
          </a:p>
        </p:txBody>
      </p:sp>
      <p:sp>
        <p:nvSpPr>
          <p:cNvPr id="6" name="CasellaDiTesto 3"/>
          <p:cNvSpPr txBox="1">
            <a:spLocks noChangeArrowheads="1"/>
          </p:cNvSpPr>
          <p:nvPr/>
        </p:nvSpPr>
        <p:spPr bwMode="auto">
          <a:xfrm>
            <a:off x="3025295" y="3560648"/>
            <a:ext cx="32242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800"/>
              </a:spcBef>
              <a:buClr>
                <a:srgbClr val="000000"/>
              </a:buClr>
              <a:buSzPct val="100000"/>
              <a:buFont typeface="Arial" charset="0"/>
              <a:buChar char="•"/>
              <a:defRPr sz="3200">
                <a:solidFill>
                  <a:srgbClr val="000000"/>
                </a:solidFill>
                <a:latin typeface="Cambria" pitchFamily="18" charset="0"/>
                <a:ea typeface="MS Gothic" pitchFamily="49" charset="-128"/>
              </a:defRPr>
            </a:lvl1pPr>
            <a:lvl2pPr marL="742950" indent="-285750">
              <a:lnSpc>
                <a:spcPct val="110000"/>
              </a:lnSpc>
              <a:spcBef>
                <a:spcPts val="700"/>
              </a:spcBef>
              <a:buClr>
                <a:srgbClr val="000000"/>
              </a:buClr>
              <a:buSzPct val="100000"/>
              <a:buFont typeface="Arial" charset="0"/>
              <a:buChar char="–"/>
              <a:defRPr sz="2800">
                <a:solidFill>
                  <a:srgbClr val="000000"/>
                </a:solidFill>
                <a:latin typeface="Cambria" pitchFamily="18" charset="0"/>
                <a:ea typeface="MS Gothic" pitchFamily="49" charset="-128"/>
              </a:defRPr>
            </a:lvl2pPr>
            <a:lvl3pPr marL="1143000" indent="-228600">
              <a:lnSpc>
                <a:spcPct val="110000"/>
              </a:lnSpc>
              <a:spcBef>
                <a:spcPts val="600"/>
              </a:spcBef>
              <a:buClr>
                <a:srgbClr val="000000"/>
              </a:buClr>
              <a:buSzPct val="100000"/>
              <a:buFont typeface="Arial" charset="0"/>
              <a:buChar char="•"/>
              <a:defRPr sz="2400">
                <a:solidFill>
                  <a:srgbClr val="000000"/>
                </a:solidFill>
                <a:latin typeface="Cambria" pitchFamily="18" charset="0"/>
                <a:ea typeface="MS Gothic" pitchFamily="49" charset="-128"/>
              </a:defRPr>
            </a:lvl3pPr>
            <a:lvl4pPr marL="1600200" indent="-228600">
              <a:lnSpc>
                <a:spcPct val="110000"/>
              </a:lnSpc>
              <a:spcBef>
                <a:spcPts val="500"/>
              </a:spcBef>
              <a:buClr>
                <a:srgbClr val="000000"/>
              </a:buClr>
              <a:buSzPct val="100000"/>
              <a:buFont typeface="Arial" charset="0"/>
              <a:buChar char="–"/>
              <a:defRPr sz="2000">
                <a:solidFill>
                  <a:srgbClr val="000000"/>
                </a:solidFill>
                <a:latin typeface="Cambria" pitchFamily="18" charset="0"/>
                <a:ea typeface="MS Gothic" pitchFamily="49" charset="-128"/>
              </a:defRPr>
            </a:lvl4pPr>
            <a:lvl5pPr marL="2057400" indent="-228600">
              <a:lnSpc>
                <a:spcPct val="110000"/>
              </a:lnSpc>
              <a:spcBef>
                <a:spcPts val="500"/>
              </a:spcBef>
              <a:buClr>
                <a:srgbClr val="000000"/>
              </a:buClr>
              <a:buSzPct val="100000"/>
              <a:buFont typeface="Arial" charset="0"/>
              <a:buChar char="»"/>
              <a:defRPr sz="2000">
                <a:solidFill>
                  <a:srgbClr val="000000"/>
                </a:solidFill>
                <a:latin typeface="Cambria" pitchFamily="18"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9pPr>
          </a:lstStyle>
          <a:p>
            <a:pPr algn="r">
              <a:lnSpc>
                <a:spcPct val="90000"/>
              </a:lnSpc>
              <a:spcBef>
                <a:spcPct val="0"/>
              </a:spcBef>
              <a:buFont typeface="Cambria" pitchFamily="18" charset="0"/>
              <a:buNone/>
            </a:pPr>
            <a:r>
              <a:rPr lang="it-IT" altLang="it-IT" sz="1500" b="1" dirty="0">
                <a:solidFill>
                  <a:prstClr val="black"/>
                </a:solidFill>
              </a:rPr>
              <a:t>   </a:t>
            </a:r>
          </a:p>
        </p:txBody>
      </p:sp>
      <p:grpSp>
        <p:nvGrpSpPr>
          <p:cNvPr id="8" name="Group 4"/>
          <p:cNvGrpSpPr>
            <a:grpSpLocks/>
          </p:cNvGrpSpPr>
          <p:nvPr/>
        </p:nvGrpSpPr>
        <p:grpSpPr bwMode="auto">
          <a:xfrm>
            <a:off x="4390375" y="1976220"/>
            <a:ext cx="2577704" cy="1710928"/>
            <a:chOff x="46" y="11715"/>
            <a:chExt cx="4371" cy="2827"/>
          </a:xfrm>
        </p:grpSpPr>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 y="11715"/>
              <a:ext cx="4371" cy="28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6"/>
            <p:cNvSpPr txBox="1">
              <a:spLocks noChangeArrowheads="1"/>
            </p:cNvSpPr>
            <p:nvPr/>
          </p:nvSpPr>
          <p:spPr bwMode="auto">
            <a:xfrm>
              <a:off x="230" y="11715"/>
              <a:ext cx="4187" cy="2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110000"/>
                </a:lnSpc>
                <a:spcBef>
                  <a:spcPts val="800"/>
                </a:spcBef>
                <a:buClr>
                  <a:srgbClr val="000000"/>
                </a:buClr>
                <a:buSzPct val="100000"/>
                <a:buFont typeface="Arial" charset="0"/>
                <a:buChar char="•"/>
                <a:defRPr sz="3200">
                  <a:solidFill>
                    <a:srgbClr val="000000"/>
                  </a:solidFill>
                  <a:latin typeface="Cambria" pitchFamily="18" charset="0"/>
                  <a:ea typeface="MS Gothic" pitchFamily="49" charset="-128"/>
                </a:defRPr>
              </a:lvl1pPr>
              <a:lvl2pPr marL="742950" indent="-285750">
                <a:lnSpc>
                  <a:spcPct val="110000"/>
                </a:lnSpc>
                <a:spcBef>
                  <a:spcPts val="700"/>
                </a:spcBef>
                <a:buClr>
                  <a:srgbClr val="000000"/>
                </a:buClr>
                <a:buSzPct val="100000"/>
                <a:buFont typeface="Arial" charset="0"/>
                <a:buChar char="–"/>
                <a:defRPr sz="2800">
                  <a:solidFill>
                    <a:srgbClr val="000000"/>
                  </a:solidFill>
                  <a:latin typeface="Cambria" pitchFamily="18" charset="0"/>
                  <a:ea typeface="MS Gothic" pitchFamily="49" charset="-128"/>
                </a:defRPr>
              </a:lvl2pPr>
              <a:lvl3pPr marL="1143000" indent="-228600">
                <a:lnSpc>
                  <a:spcPct val="110000"/>
                </a:lnSpc>
                <a:spcBef>
                  <a:spcPts val="600"/>
                </a:spcBef>
                <a:buClr>
                  <a:srgbClr val="000000"/>
                </a:buClr>
                <a:buSzPct val="100000"/>
                <a:buFont typeface="Arial" charset="0"/>
                <a:buChar char="•"/>
                <a:defRPr sz="2400">
                  <a:solidFill>
                    <a:srgbClr val="000000"/>
                  </a:solidFill>
                  <a:latin typeface="Cambria" pitchFamily="18" charset="0"/>
                  <a:ea typeface="MS Gothic" pitchFamily="49" charset="-128"/>
                </a:defRPr>
              </a:lvl3pPr>
              <a:lvl4pPr marL="1600200" indent="-228600">
                <a:lnSpc>
                  <a:spcPct val="110000"/>
                </a:lnSpc>
                <a:spcBef>
                  <a:spcPts val="500"/>
                </a:spcBef>
                <a:buClr>
                  <a:srgbClr val="000000"/>
                </a:buClr>
                <a:buSzPct val="100000"/>
                <a:buFont typeface="Arial" charset="0"/>
                <a:buChar char="–"/>
                <a:defRPr sz="2000">
                  <a:solidFill>
                    <a:srgbClr val="000000"/>
                  </a:solidFill>
                  <a:latin typeface="Cambria" pitchFamily="18" charset="0"/>
                  <a:ea typeface="MS Gothic" pitchFamily="49" charset="-128"/>
                </a:defRPr>
              </a:lvl4pPr>
              <a:lvl5pPr marL="2057400" indent="-228600">
                <a:lnSpc>
                  <a:spcPct val="110000"/>
                </a:lnSpc>
                <a:spcBef>
                  <a:spcPts val="500"/>
                </a:spcBef>
                <a:buClr>
                  <a:srgbClr val="000000"/>
                </a:buClr>
                <a:buSzPct val="100000"/>
                <a:buFont typeface="Arial" charset="0"/>
                <a:buChar char="»"/>
                <a:defRPr sz="2000">
                  <a:solidFill>
                    <a:srgbClr val="000000"/>
                  </a:solidFill>
                  <a:latin typeface="Cambria" pitchFamily="18" charset="0"/>
                  <a:ea typeface="MS Gothic" pitchFamily="49" charset="-128"/>
                </a:defRPr>
              </a:lvl5pPr>
              <a:lvl6pPr marL="25146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6pPr>
              <a:lvl7pPr marL="29718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7pPr>
              <a:lvl8pPr marL="34290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8pPr>
              <a:lvl9pPr marL="3886200" indent="-228600" defTabSz="449263" eaLnBrk="0" fontAlgn="base" hangingPunct="0">
                <a:lnSpc>
                  <a:spcPct val="110000"/>
                </a:lnSpc>
                <a:spcBef>
                  <a:spcPts val="500"/>
                </a:spcBef>
                <a:spcAft>
                  <a:spcPct val="0"/>
                </a:spcAft>
                <a:buClr>
                  <a:srgbClr val="000000"/>
                </a:buClr>
                <a:buSzPct val="100000"/>
                <a:buFont typeface="Arial" charset="0"/>
                <a:buChar char="»"/>
                <a:defRPr sz="2000">
                  <a:solidFill>
                    <a:srgbClr val="000000"/>
                  </a:solidFill>
                  <a:latin typeface="Cambria" pitchFamily="18" charset="0"/>
                  <a:ea typeface="MS Gothic" pitchFamily="49" charset="-128"/>
                </a:defRPr>
              </a:lvl9pPr>
            </a:lstStyle>
            <a:p>
              <a:pPr>
                <a:lnSpc>
                  <a:spcPct val="90000"/>
                </a:lnSpc>
                <a:spcBef>
                  <a:spcPct val="0"/>
                </a:spcBef>
                <a:buFont typeface="Cambria" pitchFamily="18" charset="0"/>
                <a:buNone/>
              </a:pPr>
              <a:endParaRPr lang="it-IT" altLang="it-IT" sz="1350">
                <a:solidFill>
                  <a:prstClr val="white"/>
                </a:solidFill>
              </a:endParaRPr>
            </a:p>
          </p:txBody>
        </p:sp>
      </p:gr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601" y="1934279"/>
            <a:ext cx="2820851" cy="1626371"/>
          </a:xfrm>
          <a:prstGeom prst="rect">
            <a:avLst/>
          </a:prstGeom>
          <a:noFill/>
          <a:ln>
            <a:noFill/>
          </a:ln>
          <a:effectLst>
            <a:softEdge rad="63500"/>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magine 1"/>
          <p:cNvPicPr>
            <a:picLocks noChangeAspect="1"/>
          </p:cNvPicPr>
          <p:nvPr/>
        </p:nvPicPr>
        <p:blipFill>
          <a:blip r:embed="rId5"/>
          <a:stretch>
            <a:fillRect/>
          </a:stretch>
        </p:blipFill>
        <p:spPr>
          <a:xfrm>
            <a:off x="1678035" y="3702519"/>
            <a:ext cx="2729037" cy="1772585"/>
          </a:xfrm>
          <a:prstGeom prst="rect">
            <a:avLst/>
          </a:prstGeom>
        </p:spPr>
      </p:pic>
      <p:pic>
        <p:nvPicPr>
          <p:cNvPr id="57348" name="Picture 4" descr="Immagine correla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4369" y="1950557"/>
            <a:ext cx="2346331" cy="161009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7"/>
          <a:stretch>
            <a:fillRect/>
          </a:stretch>
        </p:blipFill>
        <p:spPr>
          <a:xfrm>
            <a:off x="4498885" y="3717887"/>
            <a:ext cx="5405567" cy="1757216"/>
          </a:xfrm>
          <a:prstGeom prst="rect">
            <a:avLst/>
          </a:prstGeom>
        </p:spPr>
      </p:pic>
      <p:sp>
        <p:nvSpPr>
          <p:cNvPr id="5" name="Rettangolo 4"/>
          <p:cNvSpPr/>
          <p:nvPr/>
        </p:nvSpPr>
        <p:spPr>
          <a:xfrm>
            <a:off x="2335012" y="6237312"/>
            <a:ext cx="736138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4" name="Immagin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932101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2">
            <a:extLst>
              <a:ext uri="{FF2B5EF4-FFF2-40B4-BE49-F238E27FC236}">
                <a16:creationId xmlns:a16="http://schemas.microsoft.com/office/drawing/2014/main" id="{109D43AE-EAFB-4AE7-A780-3F9EF8CF4D45}"/>
              </a:ext>
            </a:extLst>
          </p:cNvPr>
          <p:cNvPicPr>
            <a:picLocks noChangeAspect="1"/>
          </p:cNvPicPr>
          <p:nvPr/>
        </p:nvPicPr>
        <p:blipFill rotWithShape="1">
          <a:blip r:embed="rId3">
            <a:extLst>
              <a:ext uri="{28A0092B-C50C-407E-A947-70E740481C1C}">
                <a14:useLocalDpi xmlns:a14="http://schemas.microsoft.com/office/drawing/2010/main" val="0"/>
              </a:ext>
            </a:extLst>
          </a:blip>
          <a:srcRect t="20563"/>
          <a:stretch/>
        </p:blipFill>
        <p:spPr bwMode="auto">
          <a:xfrm>
            <a:off x="1524000" y="1412776"/>
            <a:ext cx="9144000" cy="54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4AC2523F-3F74-4235-9E6B-23C53AC8A7F1}"/>
              </a:ext>
            </a:extLst>
          </p:cNvPr>
          <p:cNvSpPr txBox="1"/>
          <p:nvPr/>
        </p:nvSpPr>
        <p:spPr>
          <a:xfrm>
            <a:off x="1991545" y="188641"/>
            <a:ext cx="79153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srgbClr val="9A3604"/>
                </a:solidFill>
                <a:effectLst/>
                <a:uLnTx/>
                <a:uFillTx/>
                <a:latin typeface="Calibri" panose="020F0502020204030204"/>
                <a:ea typeface="+mn-ea"/>
                <a:cs typeface="+mn-cs"/>
              </a:rPr>
              <a:t>Childhood</a:t>
            </a:r>
            <a:r>
              <a:rPr kumimoji="0" lang="it-IT" sz="2800" b="0" i="0" u="none" strike="noStrike" kern="1200" cap="none" spc="0" normalizeH="0" baseline="0" noProof="0" dirty="0">
                <a:ln>
                  <a:noFill/>
                </a:ln>
                <a:solidFill>
                  <a:srgbClr val="9A3604"/>
                </a:solidFill>
                <a:effectLst/>
                <a:uLnTx/>
                <a:uFillTx/>
                <a:latin typeface="Calibri" panose="020F0502020204030204"/>
                <a:ea typeface="+mn-ea"/>
                <a:cs typeface="+mn-cs"/>
              </a:rPr>
              <a:t> </a:t>
            </a:r>
            <a:r>
              <a:rPr kumimoji="0" lang="it-IT" sz="2800" b="0" i="0" u="none" strike="noStrike" kern="1200" cap="none" spc="0" normalizeH="0" baseline="0" noProof="0" dirty="0" err="1">
                <a:ln>
                  <a:noFill/>
                </a:ln>
                <a:solidFill>
                  <a:srgbClr val="9A3604"/>
                </a:solidFill>
                <a:effectLst/>
                <a:uLnTx/>
                <a:uFillTx/>
                <a:latin typeface="Calibri" panose="020F0502020204030204"/>
                <a:ea typeface="+mn-ea"/>
                <a:cs typeface="+mn-cs"/>
              </a:rPr>
              <a:t>overweight</a:t>
            </a:r>
            <a:r>
              <a:rPr kumimoji="0" lang="it-IT" sz="2800" b="0" i="0" u="none" strike="noStrike" kern="1200" cap="none" spc="0" normalizeH="0" baseline="0" noProof="0" dirty="0">
                <a:ln>
                  <a:noFill/>
                </a:ln>
                <a:solidFill>
                  <a:srgbClr val="9A3604"/>
                </a:solidFill>
                <a:effectLst/>
                <a:uLnTx/>
                <a:uFillTx/>
                <a:latin typeface="Calibri" panose="020F0502020204030204"/>
                <a:ea typeface="+mn-ea"/>
                <a:cs typeface="+mn-cs"/>
              </a:rPr>
              <a:t> and </a:t>
            </a:r>
            <a:r>
              <a:rPr kumimoji="0" lang="it-IT" sz="2800" b="0" i="0" u="none" strike="noStrike" kern="1200" cap="none" spc="0" normalizeH="0" baseline="0" noProof="0" dirty="0" err="1">
                <a:ln>
                  <a:noFill/>
                </a:ln>
                <a:solidFill>
                  <a:srgbClr val="9A3604"/>
                </a:solidFill>
                <a:effectLst/>
                <a:uLnTx/>
                <a:uFillTx/>
                <a:latin typeface="Calibri" panose="020F0502020204030204"/>
                <a:ea typeface="+mn-ea"/>
                <a:cs typeface="+mn-cs"/>
              </a:rPr>
              <a:t>obesity</a:t>
            </a:r>
            <a:r>
              <a:rPr kumimoji="0" lang="it-IT" sz="2800" b="0" i="0" u="none" strike="noStrike" kern="1200" cap="none" spc="0" normalizeH="0" baseline="0" noProof="0" dirty="0">
                <a:ln>
                  <a:noFill/>
                </a:ln>
                <a:solidFill>
                  <a:srgbClr val="9A3604"/>
                </a:solidFill>
                <a:effectLst/>
                <a:uLnTx/>
                <a:uFillTx/>
                <a:latin typeface="Calibri" panose="020F0502020204030204"/>
                <a:ea typeface="+mn-ea"/>
                <a:cs typeface="+mn-cs"/>
              </a:rPr>
              <a:t> </a:t>
            </a:r>
            <a:r>
              <a:rPr kumimoji="0" lang="it-IT" sz="2800" b="0" i="0" u="none" strike="noStrike" kern="1200" cap="none" spc="0" normalizeH="0" baseline="0" noProof="0" dirty="0" err="1">
                <a:ln>
                  <a:noFill/>
                </a:ln>
                <a:solidFill>
                  <a:srgbClr val="9A3604"/>
                </a:solidFill>
                <a:effectLst/>
                <a:uLnTx/>
                <a:uFillTx/>
                <a:latin typeface="Calibri" panose="020F0502020204030204"/>
                <a:ea typeface="+mn-ea"/>
                <a:cs typeface="+mn-cs"/>
              </a:rPr>
              <a:t>prevalence</a:t>
            </a:r>
            <a:r>
              <a:rPr kumimoji="0" lang="it-IT" sz="2800" b="0" i="0" u="none" strike="noStrike" kern="1200" cap="none" spc="0" normalizeH="0" baseline="0" noProof="0" dirty="0">
                <a:ln>
                  <a:noFill/>
                </a:ln>
                <a:solidFill>
                  <a:srgbClr val="9A3604"/>
                </a:solidFill>
                <a:effectLst/>
                <a:uLnTx/>
                <a:uFillTx/>
                <a:latin typeface="Calibri" panose="020F0502020204030204"/>
                <a:ea typeface="+mn-ea"/>
                <a:cs typeface="+mn-cs"/>
              </a:rPr>
              <a:t> in 12 EU countries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335012" y="6237312"/>
            <a:ext cx="736138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1" name="Immagine 10">
            <a:extLst>
              <a:ext uri="{FF2B5EF4-FFF2-40B4-BE49-F238E27FC236}">
                <a16:creationId xmlns:a16="http://schemas.microsoft.com/office/drawing/2014/main" id="{D1FA265B-6FE3-2968-AEA6-2D07DB9C3DB9}"/>
              </a:ext>
            </a:extLst>
          </p:cNvPr>
          <p:cNvPicPr>
            <a:picLocks noChangeAspect="1"/>
          </p:cNvPicPr>
          <p:nvPr/>
        </p:nvPicPr>
        <p:blipFill>
          <a:blip r:embed="rId3"/>
          <a:stretch>
            <a:fillRect/>
          </a:stretch>
        </p:blipFill>
        <p:spPr>
          <a:xfrm>
            <a:off x="1668155" y="1028995"/>
            <a:ext cx="8855690" cy="3574774"/>
          </a:xfrm>
          <a:prstGeom prst="rect">
            <a:avLst/>
          </a:prstGeom>
        </p:spPr>
      </p:pic>
      <p:sp>
        <p:nvSpPr>
          <p:cNvPr id="14" name="CasellaDiTesto 13">
            <a:extLst>
              <a:ext uri="{FF2B5EF4-FFF2-40B4-BE49-F238E27FC236}">
                <a16:creationId xmlns:a16="http://schemas.microsoft.com/office/drawing/2014/main" id="{A1767413-2A4F-8B9A-0E15-A2B61F152DA6}"/>
              </a:ext>
            </a:extLst>
          </p:cNvPr>
          <p:cNvSpPr txBox="1"/>
          <p:nvPr/>
        </p:nvSpPr>
        <p:spPr>
          <a:xfrm>
            <a:off x="2415306" y="5189235"/>
            <a:ext cx="7361388" cy="923330"/>
          </a:xfrm>
          <a:prstGeom prst="rect">
            <a:avLst/>
          </a:prstGeom>
          <a:noFill/>
        </p:spPr>
        <p:txBody>
          <a:bodyPr wrap="square">
            <a:spAutoFit/>
          </a:bodyPr>
          <a:lstStyle/>
          <a:p>
            <a:pPr algn="just"/>
            <a:r>
              <a:rPr lang="it-IT" b="1" dirty="0">
                <a:latin typeface="Times New Roman" panose="02020603050405020304" pitchFamily="18" charset="0"/>
                <a:cs typeface="Times New Roman" panose="02020603050405020304" pitchFamily="18" charset="0"/>
              </a:rPr>
              <a:t>L'ambiente </a:t>
            </a:r>
            <a:r>
              <a:rPr lang="it-IT" b="1" dirty="0" err="1">
                <a:latin typeface="Times New Roman" panose="02020603050405020304" pitchFamily="18" charset="0"/>
                <a:cs typeface="Times New Roman" panose="02020603050405020304" pitchFamily="18" charset="0"/>
              </a:rPr>
              <a:t>obesogeno</a:t>
            </a:r>
            <a:r>
              <a:rPr lang="it-IT" dirty="0">
                <a:latin typeface="Times New Roman" panose="02020603050405020304" pitchFamily="18" charset="0"/>
                <a:cs typeface="Times New Roman" panose="02020603050405020304" pitchFamily="18" charset="0"/>
              </a:rPr>
              <a:t>, definito come un ambiente di vita che promuove un elevato apporto energetico e uno stile di vita sedentario, </a:t>
            </a:r>
            <a:r>
              <a:rPr lang="it-IT" i="1" u="sng" dirty="0">
                <a:latin typeface="Times New Roman" panose="02020603050405020304" pitchFamily="18" charset="0"/>
                <a:cs typeface="Times New Roman" panose="02020603050405020304" pitchFamily="18" charset="0"/>
              </a:rPr>
              <a:t>contribuisce in modo significativo alla genesi e alla diffusione della patologia obesità</a:t>
            </a:r>
          </a:p>
        </p:txBody>
      </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33529511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335012" y="6237312"/>
            <a:ext cx="736138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4" name="CasellaDiTesto 13">
            <a:extLst>
              <a:ext uri="{FF2B5EF4-FFF2-40B4-BE49-F238E27FC236}">
                <a16:creationId xmlns:a16="http://schemas.microsoft.com/office/drawing/2014/main" id="{A1767413-2A4F-8B9A-0E15-A2B61F152DA6}"/>
              </a:ext>
            </a:extLst>
          </p:cNvPr>
          <p:cNvSpPr txBox="1"/>
          <p:nvPr/>
        </p:nvSpPr>
        <p:spPr>
          <a:xfrm>
            <a:off x="8337998" y="1327311"/>
            <a:ext cx="3387795" cy="923330"/>
          </a:xfrm>
          <a:prstGeom prst="rect">
            <a:avLst/>
          </a:prstGeom>
          <a:noFill/>
        </p:spPr>
        <p:txBody>
          <a:bodyPr wrap="square">
            <a:spAutoFit/>
          </a:bodyPr>
          <a:lstStyle/>
          <a:p>
            <a:pPr algn="just"/>
            <a:r>
              <a:rPr lang="en-US" b="1" dirty="0">
                <a:latin typeface="Times New Roman" panose="02020603050405020304" pitchFamily="18" charset="0"/>
                <a:cs typeface="Times New Roman" panose="02020603050405020304" pitchFamily="18" charset="0"/>
              </a:rPr>
              <a:t>Interaction between factors determining an obesogenic environment</a:t>
            </a:r>
            <a:endParaRPr lang="it-IT" b="1" dirty="0">
              <a:latin typeface="Times New Roman" panose="02020603050405020304" pitchFamily="18" charset="0"/>
              <a:cs typeface="Times New Roman" panose="02020603050405020304" pitchFamily="18" charset="0"/>
            </a:endParaRPr>
          </a:p>
        </p:txBody>
      </p:sp>
      <p:pic>
        <p:nvPicPr>
          <p:cNvPr id="3" name="Immagine 2">
            <a:extLst>
              <a:ext uri="{FF2B5EF4-FFF2-40B4-BE49-F238E27FC236}">
                <a16:creationId xmlns:a16="http://schemas.microsoft.com/office/drawing/2014/main" id="{39FD19F1-54A7-6AF7-8BE8-D1A85783261A}"/>
              </a:ext>
            </a:extLst>
          </p:cNvPr>
          <p:cNvPicPr>
            <a:picLocks noChangeAspect="1"/>
          </p:cNvPicPr>
          <p:nvPr/>
        </p:nvPicPr>
        <p:blipFill>
          <a:blip r:embed="rId3"/>
          <a:stretch>
            <a:fillRect/>
          </a:stretch>
        </p:blipFill>
        <p:spPr>
          <a:xfrm>
            <a:off x="693875" y="1069212"/>
            <a:ext cx="7177917" cy="5168100"/>
          </a:xfrm>
          <a:prstGeom prst="rect">
            <a:avLst/>
          </a:prstGeom>
        </p:spPr>
      </p:pic>
      <p:sp>
        <p:nvSpPr>
          <p:cNvPr id="4" name="CasellaDiTesto 3">
            <a:extLst>
              <a:ext uri="{FF2B5EF4-FFF2-40B4-BE49-F238E27FC236}">
                <a16:creationId xmlns:a16="http://schemas.microsoft.com/office/drawing/2014/main" id="{46818853-2E2E-70EE-3204-093FBB34D572}"/>
              </a:ext>
            </a:extLst>
          </p:cNvPr>
          <p:cNvSpPr txBox="1"/>
          <p:nvPr/>
        </p:nvSpPr>
        <p:spPr>
          <a:xfrm>
            <a:off x="7103165" y="6041613"/>
            <a:ext cx="5088835" cy="769441"/>
          </a:xfrm>
          <a:prstGeom prst="rect">
            <a:avLst/>
          </a:prstGeom>
          <a:noFill/>
        </p:spPr>
        <p:txBody>
          <a:bodyPr wrap="square">
            <a:spAutoFit/>
          </a:bodyPr>
          <a:lstStyle/>
          <a:p>
            <a:pPr algn="just"/>
            <a:r>
              <a:rPr lang="it-IT" sz="1100" dirty="0">
                <a:effectLst/>
                <a:latin typeface="Calibri" panose="020F0502020204030204" pitchFamily="34" charset="0"/>
                <a:ea typeface="Calibri" panose="020F0502020204030204" pitchFamily="34" charset="0"/>
                <a:cs typeface="Times New Roman" panose="02020603050405020304" pitchFamily="18" charset="0"/>
              </a:rPr>
              <a:t>Rendina D,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Campanozzi</a:t>
            </a:r>
            <a:r>
              <a:rPr lang="it-IT" sz="1100" dirty="0">
                <a:effectLst/>
                <a:latin typeface="Calibri" panose="020F0502020204030204" pitchFamily="34" charset="0"/>
                <a:ea typeface="Calibri" panose="020F0502020204030204" pitchFamily="34" charset="0"/>
                <a:cs typeface="Times New Roman" panose="02020603050405020304" pitchFamily="18" charset="0"/>
              </a:rPr>
              <a:t> A, De Filippo G; SINU Working Group on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Nutritional</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Surveillance</a:t>
            </a:r>
            <a:r>
              <a:rPr lang="it-IT" sz="1100" dirty="0">
                <a:effectLst/>
                <a:latin typeface="Calibri" panose="020F0502020204030204" pitchFamily="34" charset="0"/>
                <a:ea typeface="Calibri" panose="020F0502020204030204" pitchFamily="34" charset="0"/>
                <a:cs typeface="Times New Roman" panose="02020603050405020304" pitchFamily="18" charset="0"/>
              </a:rPr>
              <a:t> in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Adolescents</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Methodological</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approach</a:t>
            </a:r>
            <a:r>
              <a:rPr lang="it-IT" sz="1100" dirty="0">
                <a:effectLst/>
                <a:latin typeface="Calibri" panose="020F0502020204030204" pitchFamily="34" charset="0"/>
                <a:ea typeface="Calibri" panose="020F0502020204030204" pitchFamily="34" charset="0"/>
                <a:cs typeface="Times New Roman" panose="02020603050405020304" pitchFamily="18" charset="0"/>
              </a:rPr>
              <a:t> to the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assessment</a:t>
            </a:r>
            <a:r>
              <a:rPr lang="it-IT" sz="1100" dirty="0">
                <a:effectLst/>
                <a:latin typeface="Calibri" panose="020F0502020204030204" pitchFamily="34" charset="0"/>
                <a:ea typeface="Calibri" panose="020F0502020204030204" pitchFamily="34" charset="0"/>
                <a:cs typeface="Times New Roman" panose="02020603050405020304" pitchFamily="18" charset="0"/>
              </a:rPr>
              <a:t> of the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obesogenic</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environment</a:t>
            </a:r>
            <a:r>
              <a:rPr lang="it-IT" sz="1100" dirty="0">
                <a:effectLst/>
                <a:latin typeface="Calibri" panose="020F0502020204030204" pitchFamily="34" charset="0"/>
                <a:ea typeface="Calibri" panose="020F0502020204030204" pitchFamily="34" charset="0"/>
                <a:cs typeface="Times New Roman" panose="02020603050405020304" pitchFamily="18" charset="0"/>
              </a:rPr>
              <a:t> in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children</a:t>
            </a:r>
            <a:r>
              <a:rPr lang="it-IT" sz="1100" dirty="0">
                <a:effectLst/>
                <a:latin typeface="Calibri" panose="020F0502020204030204" pitchFamily="34" charset="0"/>
                <a:ea typeface="Calibri" panose="020F0502020204030204" pitchFamily="34" charset="0"/>
                <a:cs typeface="Times New Roman" panose="02020603050405020304" pitchFamily="18" charset="0"/>
              </a:rPr>
              <a:t> and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adolescents</a:t>
            </a:r>
            <a:r>
              <a:rPr lang="it-IT" sz="1100" dirty="0">
                <a:effectLst/>
                <a:latin typeface="Calibri" panose="020F0502020204030204" pitchFamily="34" charset="0"/>
                <a:ea typeface="Calibri" panose="020F0502020204030204" pitchFamily="34" charset="0"/>
                <a:cs typeface="Times New Roman" panose="02020603050405020304" pitchFamily="18" charset="0"/>
              </a:rPr>
              <a:t>: A review of the literature.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Nutr</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Metab</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Cardiovasc</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Dis</a:t>
            </a:r>
            <a:r>
              <a:rPr lang="it-IT" sz="1100" dirty="0">
                <a:effectLst/>
                <a:latin typeface="Calibri" panose="020F0502020204030204" pitchFamily="34" charset="0"/>
                <a:ea typeface="Calibri" panose="020F0502020204030204" pitchFamily="34" charset="0"/>
                <a:cs typeface="Times New Roman" panose="02020603050405020304" pitchFamily="18" charset="0"/>
              </a:rPr>
              <a:t>. 2019;29(6):561-571. doi:10.1016/j.numecd.2019.02.009</a:t>
            </a:r>
            <a:endParaRPr lang="it-IT" dirty="0"/>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6845448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59C7A65-B0BE-9B9A-7DE8-F782E41EFA94}"/>
              </a:ext>
            </a:extLst>
          </p:cNvPr>
          <p:cNvSpPr txBox="1"/>
          <p:nvPr/>
        </p:nvSpPr>
        <p:spPr>
          <a:xfrm>
            <a:off x="7977259" y="6363691"/>
            <a:ext cx="4434079" cy="430887"/>
          </a:xfrm>
          <a:prstGeom prst="rect">
            <a:avLst/>
          </a:prstGeom>
          <a:noFill/>
        </p:spPr>
        <p:txBody>
          <a:bodyPr wrap="square">
            <a:spAutoFit/>
          </a:bodyPr>
          <a:lstStyle/>
          <a:p>
            <a:r>
              <a:rPr lang="it-IT" sz="1100" dirty="0">
                <a:effectLst/>
                <a:latin typeface="Calibri" panose="020F0502020204030204" pitchFamily="34" charset="0"/>
                <a:ea typeface="Calibri" panose="020F0502020204030204" pitchFamily="34" charset="0"/>
                <a:cs typeface="Times New Roman" panose="02020603050405020304" pitchFamily="18" charset="0"/>
              </a:rPr>
              <a:t>WHO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European</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Regional</a:t>
            </a: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Obesity</a:t>
            </a:r>
            <a:r>
              <a:rPr lang="it-IT" sz="1100" dirty="0">
                <a:effectLst/>
                <a:latin typeface="Calibri" panose="020F0502020204030204" pitchFamily="34" charset="0"/>
                <a:ea typeface="Calibri" panose="020F0502020204030204" pitchFamily="34" charset="0"/>
                <a:cs typeface="Times New Roman" panose="02020603050405020304" pitchFamily="18" charset="0"/>
              </a:rPr>
              <a:t> Report 2022.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Copenhagen</a:t>
            </a:r>
            <a:r>
              <a:rPr lang="it-IT" sz="1100" dirty="0">
                <a:effectLst/>
                <a:latin typeface="Calibri" panose="020F0502020204030204" pitchFamily="34" charset="0"/>
                <a:ea typeface="Calibri" panose="020F0502020204030204" pitchFamily="34" charset="0"/>
                <a:cs typeface="Times New Roman" panose="02020603050405020304" pitchFamily="18" charset="0"/>
              </a:rPr>
              <a:t>: WHO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Regional</a:t>
            </a:r>
            <a:r>
              <a:rPr lang="it-IT" sz="1100" dirty="0">
                <a:effectLst/>
                <a:latin typeface="Calibri" panose="020F0502020204030204" pitchFamily="34" charset="0"/>
                <a:ea typeface="Calibri" panose="020F0502020204030204" pitchFamily="34" charset="0"/>
                <a:cs typeface="Times New Roman" panose="02020603050405020304" pitchFamily="18" charset="0"/>
              </a:rPr>
              <a:t> Office for Europe; 2022. </a:t>
            </a:r>
            <a:r>
              <a:rPr lang="it-IT" sz="1100" dirty="0" err="1">
                <a:effectLst/>
                <a:latin typeface="Calibri" panose="020F0502020204030204" pitchFamily="34" charset="0"/>
                <a:ea typeface="Calibri" panose="020F0502020204030204" pitchFamily="34" charset="0"/>
                <a:cs typeface="Times New Roman" panose="02020603050405020304" pitchFamily="18" charset="0"/>
              </a:rPr>
              <a:t>Licence</a:t>
            </a:r>
            <a:r>
              <a:rPr lang="it-IT" sz="1100" dirty="0">
                <a:effectLst/>
                <a:latin typeface="Calibri" panose="020F0502020204030204" pitchFamily="34" charset="0"/>
                <a:ea typeface="Calibri" panose="020F0502020204030204" pitchFamily="34" charset="0"/>
                <a:cs typeface="Times New Roman" panose="02020603050405020304" pitchFamily="18" charset="0"/>
              </a:rPr>
              <a:t>:  CC BY-NC-SA 3.0 IGO.</a:t>
            </a:r>
            <a:endParaRPr lang="it-IT" dirty="0"/>
          </a:p>
        </p:txBody>
      </p:sp>
      <p:sp>
        <p:nvSpPr>
          <p:cNvPr id="9" name="CasellaDiTesto 8">
            <a:extLst>
              <a:ext uri="{FF2B5EF4-FFF2-40B4-BE49-F238E27FC236}">
                <a16:creationId xmlns:a16="http://schemas.microsoft.com/office/drawing/2014/main" id="{A3788413-F51A-71A1-AFD6-7BE593D873F6}"/>
              </a:ext>
            </a:extLst>
          </p:cNvPr>
          <p:cNvSpPr txBox="1"/>
          <p:nvPr/>
        </p:nvSpPr>
        <p:spPr>
          <a:xfrm>
            <a:off x="8404979" y="889204"/>
            <a:ext cx="3578637" cy="1107996"/>
          </a:xfrm>
          <a:prstGeom prst="rect">
            <a:avLst/>
          </a:prstGeom>
          <a:noFill/>
        </p:spPr>
        <p:txBody>
          <a:bodyPr wrap="square">
            <a:spAutoFit/>
          </a:bodyPr>
          <a:lstStyle/>
          <a:p>
            <a:r>
              <a:rPr lang="en-US" sz="2200" b="1" dirty="0"/>
              <a:t>The early life origins of childhood obesity and their transgenerational impact</a:t>
            </a:r>
            <a:endParaRPr lang="it-IT" sz="2200" b="1" dirty="0"/>
          </a:p>
        </p:txBody>
      </p:sp>
      <p:pic>
        <p:nvPicPr>
          <p:cNvPr id="3" name="Immagine 2">
            <a:extLst>
              <a:ext uri="{FF2B5EF4-FFF2-40B4-BE49-F238E27FC236}">
                <a16:creationId xmlns:a16="http://schemas.microsoft.com/office/drawing/2014/main" id="{3A7B3890-266A-73BF-40BA-6D405C6B810D}"/>
              </a:ext>
            </a:extLst>
          </p:cNvPr>
          <p:cNvPicPr>
            <a:picLocks noChangeAspect="1"/>
          </p:cNvPicPr>
          <p:nvPr/>
        </p:nvPicPr>
        <p:blipFill>
          <a:blip r:embed="rId2"/>
          <a:stretch>
            <a:fillRect/>
          </a:stretch>
        </p:blipFill>
        <p:spPr>
          <a:xfrm>
            <a:off x="884687" y="502701"/>
            <a:ext cx="6775069" cy="6277094"/>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79962297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t="3210"/>
          <a:stretch/>
        </p:blipFill>
        <p:spPr>
          <a:xfrm>
            <a:off x="3542345" y="63422"/>
            <a:ext cx="5467350" cy="6693144"/>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37792816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685097" y="766866"/>
            <a:ext cx="6743567" cy="5963118"/>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36627975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3596602" y="330811"/>
            <a:ext cx="5309691" cy="6196378"/>
          </a:xfrm>
          <a:prstGeom prst="rect">
            <a:avLst/>
          </a:prstGeom>
        </p:spPr>
      </p:pic>
      <p:sp>
        <p:nvSpPr>
          <p:cNvPr id="7" name="Rettangolo 6"/>
          <p:cNvSpPr/>
          <p:nvPr/>
        </p:nvSpPr>
        <p:spPr>
          <a:xfrm>
            <a:off x="3382225" y="3543298"/>
            <a:ext cx="5627077" cy="30773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9684821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2152650" y="98446"/>
            <a:ext cx="7886700" cy="994172"/>
          </a:xfrm>
        </p:spPr>
        <p:txBody>
          <a:bodyPr>
            <a:normAutofit/>
          </a:bodyPr>
          <a:lstStyle/>
          <a:p>
            <a:pPr algn="ctr"/>
            <a:r>
              <a:rPr lang="it-IT" sz="3800" dirty="0">
                <a:solidFill>
                  <a:srgbClr val="0070C0"/>
                </a:solidFill>
                <a:latin typeface="Gill Sans MT" panose="020B0502020104020203" pitchFamily="34" charset="0"/>
              </a:rPr>
              <a:t>BEVIAMO ABBASTANZA?</a:t>
            </a:r>
          </a:p>
        </p:txBody>
      </p:sp>
      <p:sp>
        <p:nvSpPr>
          <p:cNvPr id="6" name="Segnaposto contenuto 5"/>
          <p:cNvSpPr>
            <a:spLocks noGrp="1"/>
          </p:cNvSpPr>
          <p:nvPr>
            <p:ph idx="1"/>
          </p:nvPr>
        </p:nvSpPr>
        <p:spPr>
          <a:xfrm>
            <a:off x="1728694" y="1573575"/>
            <a:ext cx="8620651" cy="4754063"/>
          </a:xfrm>
        </p:spPr>
        <p:txBody>
          <a:bodyPr>
            <a:normAutofit fontScale="92500" lnSpcReduction="10000"/>
          </a:bodyPr>
          <a:lstStyle/>
          <a:p>
            <a:pPr algn="just">
              <a:buFont typeface="Wingdings" panose="05000000000000000000" pitchFamily="2" charset="2"/>
              <a:buChar char="ü"/>
            </a:pPr>
            <a:r>
              <a:rPr lang="en-US" sz="2700" dirty="0">
                <a:latin typeface="Gill Sans MT" panose="020B0502020104020203" pitchFamily="34" charset="0"/>
              </a:rPr>
              <a:t>Meno del 50% </a:t>
            </a:r>
            <a:r>
              <a:rPr lang="en-US" sz="2700" dirty="0" err="1">
                <a:latin typeface="Gill Sans MT" panose="020B0502020104020203" pitchFamily="34" charset="0"/>
              </a:rPr>
              <a:t>delle</a:t>
            </a:r>
            <a:r>
              <a:rPr lang="en-US" sz="2700" dirty="0">
                <a:latin typeface="Gill Sans MT" panose="020B0502020104020203" pitchFamily="34" charset="0"/>
              </a:rPr>
              <a:t> </a:t>
            </a:r>
            <a:r>
              <a:rPr lang="en-US" sz="2700" dirty="0" err="1">
                <a:latin typeface="Gill Sans MT" panose="020B0502020104020203" pitchFamily="34" charset="0"/>
              </a:rPr>
              <a:t>donne</a:t>
            </a:r>
            <a:r>
              <a:rPr lang="en-US" sz="2700" dirty="0">
                <a:latin typeface="Gill Sans MT" panose="020B0502020104020203" pitchFamily="34" charset="0"/>
              </a:rPr>
              <a:t> e circa </a:t>
            </a:r>
            <a:r>
              <a:rPr lang="en-US" sz="2700" dirty="0" err="1">
                <a:latin typeface="Gill Sans MT" panose="020B0502020104020203" pitchFamily="34" charset="0"/>
              </a:rPr>
              <a:t>il</a:t>
            </a:r>
            <a:r>
              <a:rPr lang="en-US" sz="2700" dirty="0">
                <a:latin typeface="Gill Sans MT" panose="020B0502020104020203" pitchFamily="34" charset="0"/>
              </a:rPr>
              <a:t> 60 % </a:t>
            </a:r>
            <a:r>
              <a:rPr lang="en-US" sz="2700" dirty="0" err="1">
                <a:latin typeface="Gill Sans MT" panose="020B0502020104020203" pitchFamily="34" charset="0"/>
              </a:rPr>
              <a:t>degli</a:t>
            </a:r>
            <a:r>
              <a:rPr lang="en-US" sz="2700" dirty="0">
                <a:latin typeface="Gill Sans MT" panose="020B0502020104020203" pitchFamily="34" charset="0"/>
              </a:rPr>
              <a:t> </a:t>
            </a:r>
            <a:r>
              <a:rPr lang="en-US" sz="2700" dirty="0" err="1">
                <a:latin typeface="Gill Sans MT" panose="020B0502020104020203" pitchFamily="34" charset="0"/>
              </a:rPr>
              <a:t>uomini</a:t>
            </a:r>
            <a:r>
              <a:rPr lang="en-US" sz="2700" dirty="0">
                <a:latin typeface="Gill Sans MT" panose="020B0502020104020203" pitchFamily="34" charset="0"/>
              </a:rPr>
              <a:t> non </a:t>
            </a:r>
            <a:r>
              <a:rPr lang="en-US" sz="2700" dirty="0" err="1">
                <a:latin typeface="Gill Sans MT" panose="020B0502020104020203" pitchFamily="34" charset="0"/>
              </a:rPr>
              <a:t>riescono</a:t>
            </a:r>
            <a:r>
              <a:rPr lang="en-US" sz="2700" dirty="0">
                <a:latin typeface="Gill Sans MT" panose="020B0502020104020203" pitchFamily="34" charset="0"/>
              </a:rPr>
              <a:t> a </a:t>
            </a:r>
            <a:r>
              <a:rPr lang="en-US" sz="2700" dirty="0" err="1">
                <a:latin typeface="Gill Sans MT" panose="020B0502020104020203" pitchFamily="34" charset="0"/>
              </a:rPr>
              <a:t>soddisfare</a:t>
            </a:r>
            <a:r>
              <a:rPr lang="en-US" sz="2700" dirty="0">
                <a:latin typeface="Gill Sans MT" panose="020B0502020104020203" pitchFamily="34" charset="0"/>
              </a:rPr>
              <a:t> le </a:t>
            </a:r>
            <a:r>
              <a:rPr lang="en-US" sz="2700" dirty="0" err="1">
                <a:latin typeface="Gill Sans MT" panose="020B0502020104020203" pitchFamily="34" charset="0"/>
              </a:rPr>
              <a:t>raccomandazioni</a:t>
            </a:r>
            <a:r>
              <a:rPr lang="en-US" sz="2700" dirty="0">
                <a:latin typeface="Gill Sans MT" panose="020B0502020104020203" pitchFamily="34" charset="0"/>
              </a:rPr>
              <a:t> EFSA relative </a:t>
            </a:r>
            <a:r>
              <a:rPr lang="en-US" sz="2700" dirty="0" err="1">
                <a:latin typeface="Gill Sans MT" panose="020B0502020104020203" pitchFamily="34" charset="0"/>
              </a:rPr>
              <a:t>all’adeguato</a:t>
            </a:r>
            <a:r>
              <a:rPr lang="en-US" sz="2700" dirty="0">
                <a:latin typeface="Gill Sans MT" panose="020B0502020104020203" pitchFamily="34" charset="0"/>
              </a:rPr>
              <a:t> </a:t>
            </a:r>
            <a:r>
              <a:rPr lang="en-US" sz="2700" dirty="0" err="1">
                <a:latin typeface="Gill Sans MT" panose="020B0502020104020203" pitchFamily="34" charset="0"/>
              </a:rPr>
              <a:t>apporto</a:t>
            </a:r>
            <a:r>
              <a:rPr lang="en-US" sz="2700" dirty="0">
                <a:latin typeface="Gill Sans MT" panose="020B0502020104020203" pitchFamily="34" charset="0"/>
              </a:rPr>
              <a:t> di </a:t>
            </a:r>
            <a:r>
              <a:rPr lang="en-US" sz="2700" dirty="0" err="1">
                <a:latin typeface="Gill Sans MT" panose="020B0502020104020203" pitchFamily="34" charset="0"/>
              </a:rPr>
              <a:t>fluidi</a:t>
            </a:r>
            <a:r>
              <a:rPr lang="en-US" sz="2700" dirty="0">
                <a:latin typeface="Gill Sans MT" panose="020B0502020104020203" pitchFamily="34" charset="0"/>
              </a:rPr>
              <a:t>.</a:t>
            </a:r>
          </a:p>
          <a:p>
            <a:pPr marL="0" indent="0" algn="just">
              <a:buNone/>
            </a:pPr>
            <a:endParaRPr lang="it-IT" dirty="0"/>
          </a:p>
          <a:p>
            <a:pPr marL="0" indent="0" algn="just">
              <a:buNone/>
            </a:pPr>
            <a:endParaRPr lang="it-IT" dirty="0"/>
          </a:p>
          <a:p>
            <a:pPr marL="0" indent="0" algn="just">
              <a:buNone/>
            </a:pPr>
            <a:endParaRPr lang="it-IT" dirty="0"/>
          </a:p>
          <a:p>
            <a:pPr marL="0" indent="0" algn="just">
              <a:buNone/>
            </a:pPr>
            <a:endParaRPr lang="it-IT" dirty="0"/>
          </a:p>
          <a:p>
            <a:pPr marL="0" indent="0" algn="just">
              <a:buNone/>
            </a:pPr>
            <a:endParaRPr lang="it-IT" dirty="0"/>
          </a:p>
          <a:p>
            <a:pPr marL="0" indent="0" algn="just">
              <a:buNone/>
            </a:pPr>
            <a:endParaRPr lang="it-IT" dirty="0"/>
          </a:p>
          <a:p>
            <a:pPr algn="just">
              <a:buFont typeface="Wingdings" panose="05000000000000000000" pitchFamily="2" charset="2"/>
              <a:buChar char="ü"/>
            </a:pPr>
            <a:r>
              <a:rPr lang="en-US" sz="2700" dirty="0">
                <a:latin typeface="Gill Sans MT" panose="020B0502020104020203" pitchFamily="34" charset="0"/>
              </a:rPr>
              <a:t>Si </a:t>
            </a:r>
            <a:r>
              <a:rPr lang="en-US" sz="2700" dirty="0" err="1">
                <a:latin typeface="Gill Sans MT" panose="020B0502020104020203" pitchFamily="34" charset="0"/>
              </a:rPr>
              <a:t>stima</a:t>
            </a:r>
            <a:r>
              <a:rPr lang="en-US" sz="2700" dirty="0">
                <a:latin typeface="Gill Sans MT" panose="020B0502020104020203" pitchFamily="34" charset="0"/>
              </a:rPr>
              <a:t> </a:t>
            </a:r>
            <a:r>
              <a:rPr lang="en-US" sz="2700" dirty="0" err="1">
                <a:latin typeface="Gill Sans MT" panose="020B0502020104020203" pitchFamily="34" charset="0"/>
              </a:rPr>
              <a:t>che</a:t>
            </a:r>
            <a:r>
              <a:rPr lang="en-US" sz="2700" dirty="0">
                <a:latin typeface="Gill Sans MT" panose="020B0502020104020203" pitchFamily="34" charset="0"/>
              </a:rPr>
              <a:t> </a:t>
            </a:r>
            <a:r>
              <a:rPr lang="en-US" sz="2700" dirty="0" err="1">
                <a:latin typeface="Gill Sans MT" panose="020B0502020104020203" pitchFamily="34" charset="0"/>
              </a:rPr>
              <a:t>più</a:t>
            </a:r>
            <a:r>
              <a:rPr lang="en-US" sz="2700" dirty="0">
                <a:latin typeface="Gill Sans MT" panose="020B0502020104020203" pitchFamily="34" charset="0"/>
              </a:rPr>
              <a:t> di 1 bambino/</a:t>
            </a:r>
            <a:r>
              <a:rPr lang="en-US" sz="2700" dirty="0" err="1">
                <a:latin typeface="Gill Sans MT" panose="020B0502020104020203" pitchFamily="34" charset="0"/>
              </a:rPr>
              <a:t>adolescente</a:t>
            </a:r>
            <a:r>
              <a:rPr lang="en-US" sz="2700" dirty="0">
                <a:latin typeface="Gill Sans MT" panose="020B0502020104020203" pitchFamily="34" charset="0"/>
              </a:rPr>
              <a:t> </a:t>
            </a:r>
            <a:r>
              <a:rPr lang="en-US" sz="2700" dirty="0" err="1">
                <a:latin typeface="Gill Sans MT" panose="020B0502020104020203" pitchFamily="34" charset="0"/>
              </a:rPr>
              <a:t>su</a:t>
            </a:r>
            <a:r>
              <a:rPr lang="en-US" sz="2700" dirty="0">
                <a:latin typeface="Gill Sans MT" panose="020B0502020104020203" pitchFamily="34" charset="0"/>
              </a:rPr>
              <a:t> 4  non </a:t>
            </a:r>
            <a:r>
              <a:rPr lang="en-US" sz="2700" dirty="0" err="1">
                <a:latin typeface="Gill Sans MT" panose="020B0502020104020203" pitchFamily="34" charset="0"/>
              </a:rPr>
              <a:t>raggiunge</a:t>
            </a:r>
            <a:r>
              <a:rPr lang="en-US" sz="2700" dirty="0">
                <a:latin typeface="Gill Sans MT" panose="020B0502020104020203" pitchFamily="34" charset="0"/>
              </a:rPr>
              <a:t> </a:t>
            </a:r>
            <a:r>
              <a:rPr lang="en-US" sz="2700" dirty="0" err="1">
                <a:latin typeface="Gill Sans MT" panose="020B0502020104020203" pitchFamily="34" charset="0"/>
              </a:rPr>
              <a:t>i</a:t>
            </a:r>
            <a:r>
              <a:rPr lang="en-US" sz="2700" dirty="0">
                <a:latin typeface="Gill Sans MT" panose="020B0502020104020203" pitchFamily="34" charset="0"/>
              </a:rPr>
              <a:t> </a:t>
            </a:r>
            <a:r>
              <a:rPr lang="en-US" sz="2700" dirty="0" err="1">
                <a:latin typeface="Gill Sans MT" panose="020B0502020104020203" pitchFamily="34" charset="0"/>
              </a:rPr>
              <a:t>valori</a:t>
            </a:r>
            <a:r>
              <a:rPr lang="en-US" sz="2700" dirty="0">
                <a:latin typeface="Gill Sans MT" panose="020B0502020104020203" pitchFamily="34" charset="0"/>
              </a:rPr>
              <a:t> di </a:t>
            </a:r>
            <a:r>
              <a:rPr lang="en-US" sz="2700" dirty="0" err="1">
                <a:latin typeface="Gill Sans MT" panose="020B0502020104020203" pitchFamily="34" charset="0"/>
              </a:rPr>
              <a:t>fluidi</a:t>
            </a:r>
            <a:r>
              <a:rPr lang="en-US" sz="2700" dirty="0">
                <a:latin typeface="Gill Sans MT" panose="020B0502020104020203" pitchFamily="34" charset="0"/>
              </a:rPr>
              <a:t> </a:t>
            </a:r>
            <a:r>
              <a:rPr lang="en-US" sz="2700" dirty="0" err="1">
                <a:latin typeface="Gill Sans MT" panose="020B0502020104020203" pitchFamily="34" charset="0"/>
              </a:rPr>
              <a:t>raccomandati</a:t>
            </a:r>
            <a:endParaRPr lang="en-US" sz="2700" dirty="0">
              <a:latin typeface="Gill Sans MT" panose="020B0502020104020203" pitchFamily="34" charset="0"/>
            </a:endParaRPr>
          </a:p>
        </p:txBody>
      </p:sp>
      <p:sp>
        <p:nvSpPr>
          <p:cNvPr id="7" name="CasellaDiTesto 6"/>
          <p:cNvSpPr txBox="1"/>
          <p:nvPr/>
        </p:nvSpPr>
        <p:spPr>
          <a:xfrm>
            <a:off x="1385456" y="6327638"/>
            <a:ext cx="9282545" cy="369332"/>
          </a:xfrm>
          <a:prstGeom prst="rect">
            <a:avLst/>
          </a:prstGeom>
          <a:noFill/>
        </p:spPr>
        <p:txBody>
          <a:bodyPr wrap="square" rtlCol="0">
            <a:spAutoFit/>
          </a:bodyPr>
          <a:lstStyle/>
          <a:p>
            <a:pPr algn="r"/>
            <a:r>
              <a:rPr lang="en-US" sz="900" i="1" dirty="0">
                <a:solidFill>
                  <a:prstClr val="black"/>
                </a:solidFill>
                <a:latin typeface="Gill Sans MT" panose="020B0502020104020203" pitchFamily="34" charset="0"/>
              </a:rPr>
              <a:t>Ferreira-</a:t>
            </a:r>
            <a:r>
              <a:rPr lang="en-US" sz="900" i="1" dirty="0" err="1">
                <a:solidFill>
                  <a:prstClr val="black"/>
                </a:solidFill>
                <a:latin typeface="Gill Sans MT" panose="020B0502020104020203" pitchFamily="34" charset="0"/>
              </a:rPr>
              <a:t>Pêgo</a:t>
            </a:r>
            <a:r>
              <a:rPr lang="en-US" sz="900" i="1" dirty="0">
                <a:solidFill>
                  <a:prstClr val="black"/>
                </a:solidFill>
                <a:latin typeface="Gill Sans MT" panose="020B0502020104020203" pitchFamily="34" charset="0"/>
              </a:rPr>
              <a:t> C; et al, “Total fluid intake and its determinants: cross-sectional surveys among adults in 13 countries worldwide”. </a:t>
            </a:r>
            <a:r>
              <a:rPr lang="it-IT" sz="900" i="1" dirty="0">
                <a:solidFill>
                  <a:prstClr val="black"/>
                </a:solidFill>
                <a:latin typeface="Gill Sans MT" panose="020B0502020104020203" pitchFamily="34" charset="0"/>
              </a:rPr>
              <a:t>Eur J </a:t>
            </a:r>
            <a:r>
              <a:rPr lang="it-IT" sz="900" i="1" dirty="0" err="1">
                <a:solidFill>
                  <a:prstClr val="black"/>
                </a:solidFill>
                <a:latin typeface="Gill Sans MT" panose="020B0502020104020203" pitchFamily="34" charset="0"/>
              </a:rPr>
              <a:t>Nutr</a:t>
            </a:r>
            <a:r>
              <a:rPr lang="it-IT" sz="900" i="1" dirty="0">
                <a:solidFill>
                  <a:prstClr val="black"/>
                </a:solidFill>
                <a:latin typeface="Gill Sans MT" panose="020B0502020104020203" pitchFamily="34" charset="0"/>
              </a:rPr>
              <a:t>. (2015) doi:10.1007/s00394-015- 0943-9</a:t>
            </a:r>
          </a:p>
          <a:p>
            <a:pPr algn="r"/>
            <a:r>
              <a:rPr lang="en-US" sz="900" i="1" dirty="0" err="1">
                <a:solidFill>
                  <a:prstClr val="black"/>
                </a:solidFill>
                <a:latin typeface="Gill Sans MT" panose="020B0502020104020203" pitchFamily="34" charset="0"/>
              </a:rPr>
              <a:t>Guelinckx</a:t>
            </a:r>
            <a:r>
              <a:rPr lang="en-US" sz="900" i="1" dirty="0">
                <a:solidFill>
                  <a:prstClr val="black"/>
                </a:solidFill>
                <a:latin typeface="Gill Sans MT" panose="020B0502020104020203" pitchFamily="34" charset="0"/>
              </a:rPr>
              <a:t> I et al., “Intake of water and beverages of children and </a:t>
            </a:r>
            <a:r>
              <a:rPr lang="fr-FR" sz="900" i="1" dirty="0">
                <a:solidFill>
                  <a:prstClr val="black"/>
                </a:solidFill>
                <a:latin typeface="Gill Sans MT" panose="020B0502020104020203" pitchFamily="34" charset="0"/>
              </a:rPr>
              <a:t>adolescents in 13 countries”, </a:t>
            </a:r>
            <a:r>
              <a:rPr lang="fr-FR" sz="900" i="1" dirty="0" err="1">
                <a:solidFill>
                  <a:prstClr val="black"/>
                </a:solidFill>
                <a:latin typeface="Gill Sans MT" panose="020B0502020104020203" pitchFamily="34" charset="0"/>
              </a:rPr>
              <a:t>Eur</a:t>
            </a:r>
            <a:r>
              <a:rPr lang="fr-FR" sz="900" i="1" dirty="0">
                <a:solidFill>
                  <a:prstClr val="black"/>
                </a:solidFill>
                <a:latin typeface="Gill Sans MT" panose="020B0502020104020203" pitchFamily="34" charset="0"/>
              </a:rPr>
              <a:t> J </a:t>
            </a:r>
            <a:r>
              <a:rPr lang="fr-FR" sz="900" i="1" dirty="0" err="1">
                <a:solidFill>
                  <a:prstClr val="black"/>
                </a:solidFill>
                <a:latin typeface="Gill Sans MT" panose="020B0502020104020203" pitchFamily="34" charset="0"/>
              </a:rPr>
              <a:t>Nutr</a:t>
            </a:r>
            <a:r>
              <a:rPr lang="fr-FR" sz="900" i="1" dirty="0">
                <a:solidFill>
                  <a:prstClr val="black"/>
                </a:solidFill>
                <a:latin typeface="Gill Sans MT" panose="020B0502020104020203" pitchFamily="34" charset="0"/>
              </a:rPr>
              <a:t>. (2015) doi:10.1007/</a:t>
            </a:r>
            <a:r>
              <a:rPr lang="it-IT" sz="900" i="1" dirty="0">
                <a:solidFill>
                  <a:prstClr val="black"/>
                </a:solidFill>
                <a:latin typeface="Gill Sans MT" panose="020B0502020104020203" pitchFamily="34" charset="0"/>
              </a:rPr>
              <a:t>s00394-015-0955-5.</a:t>
            </a:r>
          </a:p>
        </p:txBody>
      </p:sp>
      <p:pic>
        <p:nvPicPr>
          <p:cNvPr id="3" name="Immagine 2">
            <a:extLst>
              <a:ext uri="{FF2B5EF4-FFF2-40B4-BE49-F238E27FC236}">
                <a16:creationId xmlns:a16="http://schemas.microsoft.com/office/drawing/2014/main" id="{EF624A7D-1FA7-4CFA-862E-8C751AA30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773" y="2742664"/>
            <a:ext cx="4052455" cy="2279506"/>
          </a:xfrm>
          <a:prstGeom prst="rect">
            <a:avLst/>
          </a:prstGeom>
        </p:spPr>
      </p:pic>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3652932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2649" y="413394"/>
            <a:ext cx="7886700" cy="1325563"/>
          </a:xfrm>
        </p:spPr>
        <p:txBody>
          <a:bodyPr>
            <a:normAutofit/>
          </a:bodyPr>
          <a:lstStyle/>
          <a:p>
            <a:pPr algn="ctr"/>
            <a:r>
              <a:rPr lang="it-IT" sz="3500" dirty="0">
                <a:solidFill>
                  <a:srgbClr val="0070C0"/>
                </a:solidFill>
                <a:latin typeface="Gill Sans MT" panose="020B0502020104020203" pitchFamily="34" charset="0"/>
              </a:rPr>
              <a:t>QUAL È IL FABBISOGNO IDRICO GIORNALIERO?</a:t>
            </a:r>
          </a:p>
        </p:txBody>
      </p:sp>
      <p:sp>
        <p:nvSpPr>
          <p:cNvPr id="3" name="Rettangolo 2"/>
          <p:cNvSpPr/>
          <p:nvPr/>
        </p:nvSpPr>
        <p:spPr>
          <a:xfrm>
            <a:off x="2250924" y="1656880"/>
            <a:ext cx="7690153" cy="615553"/>
          </a:xfrm>
          <a:prstGeom prst="rect">
            <a:avLst/>
          </a:prstGeom>
        </p:spPr>
        <p:txBody>
          <a:bodyPr wrap="square">
            <a:spAutoFit/>
          </a:bodyPr>
          <a:lstStyle/>
          <a:p>
            <a:pPr algn="just"/>
            <a:r>
              <a:rPr lang="it-IT" sz="1700" dirty="0">
                <a:solidFill>
                  <a:prstClr val="black"/>
                </a:solidFill>
                <a:latin typeface="Gill Sans MT" panose="020B0502020104020203" pitchFamily="34" charset="0"/>
                <a:ea typeface="Calibri" panose="020F0502020204030204" pitchFamily="34" charset="0"/>
                <a:cs typeface="Times New Roman" panose="02020603050405020304" pitchFamily="18" charset="0"/>
              </a:rPr>
              <a:t>La popolazione generale non riesce a raggiungere il fabbisogno idrico giornaliero raccomandato dalle linee guida proposte dall’EFSA (</a:t>
            </a:r>
            <a:r>
              <a:rPr lang="it-IT" sz="1700" dirty="0" err="1">
                <a:solidFill>
                  <a:prstClr val="black"/>
                </a:solidFill>
                <a:latin typeface="Gill Sans MT" panose="020B0502020104020203" pitchFamily="34" charset="0"/>
                <a:ea typeface="Calibri" panose="020F0502020204030204" pitchFamily="34" charset="0"/>
                <a:cs typeface="Times New Roman" panose="02020603050405020304" pitchFamily="18" charset="0"/>
              </a:rPr>
              <a:t>European</a:t>
            </a:r>
            <a:r>
              <a:rPr lang="it-IT" sz="1700" dirty="0">
                <a:solidFill>
                  <a:prstClr val="black"/>
                </a:solidFill>
                <a:latin typeface="Gill Sans MT" panose="020B0502020104020203" pitchFamily="34" charset="0"/>
                <a:ea typeface="Calibri" panose="020F0502020204030204" pitchFamily="34" charset="0"/>
                <a:cs typeface="Times New Roman" panose="02020603050405020304" pitchFamily="18" charset="0"/>
              </a:rPr>
              <a:t> Food </a:t>
            </a:r>
            <a:r>
              <a:rPr lang="it-IT" sz="1700" dirty="0" err="1">
                <a:solidFill>
                  <a:prstClr val="black"/>
                </a:solidFill>
                <a:latin typeface="Gill Sans MT" panose="020B0502020104020203" pitchFamily="34" charset="0"/>
                <a:ea typeface="Calibri" panose="020F0502020204030204" pitchFamily="34" charset="0"/>
                <a:cs typeface="Times New Roman" panose="02020603050405020304" pitchFamily="18" charset="0"/>
              </a:rPr>
              <a:t>Safety</a:t>
            </a:r>
            <a:r>
              <a:rPr lang="it-IT" sz="1700" dirty="0">
                <a:solidFill>
                  <a:prstClr val="black"/>
                </a:solidFill>
                <a:latin typeface="Gill Sans MT" panose="020B0502020104020203" pitchFamily="34" charset="0"/>
                <a:ea typeface="Calibri" panose="020F0502020204030204" pitchFamily="34" charset="0"/>
                <a:cs typeface="Times New Roman" panose="02020603050405020304" pitchFamily="18" charset="0"/>
              </a:rPr>
              <a:t> Authority)</a:t>
            </a:r>
            <a:endParaRPr lang="it-IT" sz="1700" dirty="0">
              <a:solidFill>
                <a:prstClr val="black"/>
              </a:solidFill>
              <a:latin typeface="Gill Sans MT" panose="020B0502020104020203" pitchFamily="34" charset="0"/>
            </a:endParaRPr>
          </a:p>
        </p:txBody>
      </p:sp>
      <p:sp>
        <p:nvSpPr>
          <p:cNvPr id="8" name="CasellaDiTesto 7"/>
          <p:cNvSpPr txBox="1"/>
          <p:nvPr/>
        </p:nvSpPr>
        <p:spPr>
          <a:xfrm>
            <a:off x="1820666" y="6479297"/>
            <a:ext cx="8653619" cy="230832"/>
          </a:xfrm>
          <a:prstGeom prst="rect">
            <a:avLst/>
          </a:prstGeom>
          <a:noFill/>
        </p:spPr>
        <p:txBody>
          <a:bodyPr wrap="square" rtlCol="0">
            <a:spAutoFit/>
          </a:bodyPr>
          <a:lstStyle/>
          <a:p>
            <a:pPr algn="r"/>
            <a:r>
              <a:rPr lang="it-IT" sz="900" dirty="0">
                <a:solidFill>
                  <a:prstClr val="black"/>
                </a:solidFill>
                <a:latin typeface="Gill Sans MT" panose="020B0502020104020203" pitchFamily="34" charset="0"/>
              </a:rPr>
              <a:t>*</a:t>
            </a:r>
            <a:r>
              <a:rPr lang="en-US" sz="900" i="1" dirty="0">
                <a:solidFill>
                  <a:prstClr val="black"/>
                </a:solidFill>
                <a:latin typeface="Gill Sans MT" panose="020B0502020104020203" pitchFamily="34" charset="0"/>
              </a:rPr>
              <a:t>EFSA (European Food Safety Authority), 2010. http://www.h4hinitiative.com/hydration-science/hydration-lab/water-intake-and-hydration-physiology-during-childhood/consumption</a:t>
            </a:r>
            <a:endParaRPr lang="it-IT" sz="900" i="1" dirty="0">
              <a:solidFill>
                <a:prstClr val="black"/>
              </a:solidFill>
              <a:latin typeface="Gill Sans MT" panose="020B0502020104020203" pitchFamily="34" charset="0"/>
            </a:endParaRPr>
          </a:p>
        </p:txBody>
      </p:sp>
      <p:graphicFrame>
        <p:nvGraphicFramePr>
          <p:cNvPr id="4" name="Tabella 3">
            <a:extLst>
              <a:ext uri="{FF2B5EF4-FFF2-40B4-BE49-F238E27FC236}">
                <a16:creationId xmlns:a16="http://schemas.microsoft.com/office/drawing/2014/main" id="{17EE276D-B68B-46BE-98C5-B4293A95FCDF}"/>
              </a:ext>
            </a:extLst>
          </p:cNvPr>
          <p:cNvGraphicFramePr>
            <a:graphicFrameLocks noGrp="1"/>
          </p:cNvGraphicFramePr>
          <p:nvPr/>
        </p:nvGraphicFramePr>
        <p:xfrm>
          <a:off x="2250924" y="2591896"/>
          <a:ext cx="7690152" cy="3154680"/>
        </p:xfrm>
        <a:graphic>
          <a:graphicData uri="http://schemas.openxmlformats.org/drawingml/2006/table">
            <a:tbl>
              <a:tblPr firstRow="1" bandRow="1">
                <a:tableStyleId>{5C22544A-7EE6-4342-B048-85BDC9FD1C3A}</a:tableStyleId>
              </a:tblPr>
              <a:tblGrid>
                <a:gridCol w="1612452">
                  <a:extLst>
                    <a:ext uri="{9D8B030D-6E8A-4147-A177-3AD203B41FA5}">
                      <a16:colId xmlns:a16="http://schemas.microsoft.com/office/drawing/2014/main" val="774675901"/>
                    </a:ext>
                  </a:extLst>
                </a:gridCol>
                <a:gridCol w="1137249">
                  <a:extLst>
                    <a:ext uri="{9D8B030D-6E8A-4147-A177-3AD203B41FA5}">
                      <a16:colId xmlns:a16="http://schemas.microsoft.com/office/drawing/2014/main" val="2138854525"/>
                    </a:ext>
                  </a:extLst>
                </a:gridCol>
                <a:gridCol w="1095375">
                  <a:extLst>
                    <a:ext uri="{9D8B030D-6E8A-4147-A177-3AD203B41FA5}">
                      <a16:colId xmlns:a16="http://schemas.microsoft.com/office/drawing/2014/main" val="1810269689"/>
                    </a:ext>
                  </a:extLst>
                </a:gridCol>
                <a:gridCol w="961269">
                  <a:extLst>
                    <a:ext uri="{9D8B030D-6E8A-4147-A177-3AD203B41FA5}">
                      <a16:colId xmlns:a16="http://schemas.microsoft.com/office/drawing/2014/main" val="568440066"/>
                    </a:ext>
                  </a:extLst>
                </a:gridCol>
                <a:gridCol w="961269">
                  <a:extLst>
                    <a:ext uri="{9D8B030D-6E8A-4147-A177-3AD203B41FA5}">
                      <a16:colId xmlns:a16="http://schemas.microsoft.com/office/drawing/2014/main" val="1121876686"/>
                    </a:ext>
                  </a:extLst>
                </a:gridCol>
                <a:gridCol w="961269">
                  <a:extLst>
                    <a:ext uri="{9D8B030D-6E8A-4147-A177-3AD203B41FA5}">
                      <a16:colId xmlns:a16="http://schemas.microsoft.com/office/drawing/2014/main" val="2640558995"/>
                    </a:ext>
                  </a:extLst>
                </a:gridCol>
                <a:gridCol w="961269">
                  <a:extLst>
                    <a:ext uri="{9D8B030D-6E8A-4147-A177-3AD203B41FA5}">
                      <a16:colId xmlns:a16="http://schemas.microsoft.com/office/drawing/2014/main" val="3803654713"/>
                    </a:ext>
                  </a:extLst>
                </a:gridCol>
              </a:tblGrid>
              <a:tr h="393873">
                <a:tc gridSpan="3">
                  <a:txBody>
                    <a:bodyPr/>
                    <a:lstStyle/>
                    <a:p>
                      <a:pPr algn="ctr"/>
                      <a:r>
                        <a:rPr lang="it-IT" sz="1500" b="0" dirty="0">
                          <a:latin typeface="Gill Sans MT" panose="020B0502020104020203" pitchFamily="34" charset="0"/>
                        </a:rPr>
                        <a:t>USA &amp; CANADA</a:t>
                      </a:r>
                    </a:p>
                    <a:p>
                      <a:pPr algn="ctr"/>
                      <a:r>
                        <a:rPr lang="it-IT" sz="1500" b="0" dirty="0">
                          <a:latin typeface="Gill Sans MT" panose="020B0502020104020203" pitchFamily="34" charset="0"/>
                        </a:rPr>
                        <a:t>(</a:t>
                      </a:r>
                      <a:r>
                        <a:rPr lang="it-IT" sz="1500" b="0" dirty="0" err="1">
                          <a:latin typeface="Gill Sans MT" panose="020B0502020104020203" pitchFamily="34" charset="0"/>
                        </a:rPr>
                        <a:t>IoM</a:t>
                      </a:r>
                      <a:r>
                        <a:rPr lang="it-IT" sz="1500" b="0" dirty="0">
                          <a:latin typeface="Gill Sans MT" panose="020B0502020104020203" pitchFamily="34" charset="0"/>
                        </a:rPr>
                        <a:t> 2004)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IT" dirty="0"/>
                    </a:p>
                  </a:txBody>
                  <a:tcPr/>
                </a:tc>
                <a:tc hMerge="1">
                  <a:txBody>
                    <a:bodyPr/>
                    <a:lstStyle/>
                    <a:p>
                      <a:endParaRPr lang="it-IT"/>
                    </a:p>
                  </a:txBody>
                  <a:tcPr/>
                </a:tc>
                <a:tc gridSpan="2">
                  <a:txBody>
                    <a:bodyPr/>
                    <a:lstStyle/>
                    <a:p>
                      <a:pPr algn="ctr"/>
                      <a:r>
                        <a:rPr lang="it-IT" sz="1500" b="0" dirty="0">
                          <a:latin typeface="Gill Sans MT" panose="020B0502020104020203" pitchFamily="34" charset="0"/>
                        </a:rPr>
                        <a:t>Europe</a:t>
                      </a:r>
                    </a:p>
                    <a:p>
                      <a:pPr algn="ctr"/>
                      <a:r>
                        <a:rPr lang="it-IT" sz="1500" b="0" dirty="0">
                          <a:latin typeface="Gill Sans MT" panose="020B0502020104020203" pitchFamily="34" charset="0"/>
                        </a:rPr>
                        <a:t>(EFSA 2010)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IT"/>
                    </a:p>
                  </a:txBody>
                  <a:tcPr/>
                </a:tc>
                <a:tc gridSpan="2">
                  <a:txBody>
                    <a:bodyPr/>
                    <a:lstStyle/>
                    <a:p>
                      <a:pPr algn="ctr"/>
                      <a:r>
                        <a:rPr lang="it-IT" sz="1500" b="0" dirty="0">
                          <a:latin typeface="Gill Sans MT" panose="020B0502020104020203" pitchFamily="34" charset="0"/>
                        </a:rPr>
                        <a:t>World </a:t>
                      </a:r>
                    </a:p>
                    <a:p>
                      <a:pPr algn="ctr"/>
                      <a:r>
                        <a:rPr lang="it-IT" sz="1500" b="0" dirty="0">
                          <a:latin typeface="Gill Sans MT" panose="020B0502020104020203" pitchFamily="34" charset="0"/>
                        </a:rPr>
                        <a:t>(WHO 2003,2005)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IT"/>
                    </a:p>
                  </a:txBody>
                  <a:tcPr/>
                </a:tc>
                <a:extLst>
                  <a:ext uri="{0D108BD9-81ED-4DB2-BD59-A6C34878D82A}">
                    <a16:rowId xmlns:a16="http://schemas.microsoft.com/office/drawing/2014/main" val="2594277541"/>
                  </a:ext>
                </a:extLst>
              </a:tr>
              <a:tr h="228196">
                <a:tc>
                  <a:txBody>
                    <a:bodyPr/>
                    <a:lstStyle/>
                    <a:p>
                      <a:pPr algn="ctr"/>
                      <a:r>
                        <a:rPr lang="it-IT" sz="1500" b="0" dirty="0">
                          <a:latin typeface="Gill Sans MT" panose="020B0502020104020203" pitchFamily="34" charset="0"/>
                        </a:rPr>
                        <a:t>1-2 </a:t>
                      </a:r>
                      <a:r>
                        <a:rPr lang="it-IT" sz="1500" b="0" dirty="0" err="1">
                          <a:latin typeface="Gill Sans MT" panose="020B0502020104020203" pitchFamily="34" charset="0"/>
                        </a:rPr>
                        <a:t>yrs</a:t>
                      </a:r>
                      <a:endParaRPr lang="it-IT" sz="1500" b="0" dirty="0">
                        <a:latin typeface="Gill Sans MT" panose="020B050202010402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gridSpan="2">
                  <a:txBody>
                    <a:bodyPr/>
                    <a:lstStyle/>
                    <a:p>
                      <a:pPr algn="ctr"/>
                      <a:r>
                        <a:rPr lang="it-IT" sz="1500" b="0" dirty="0">
                          <a:latin typeface="Gill Sans MT" panose="020B0502020104020203" pitchFamily="34" charset="0"/>
                        </a:rPr>
                        <a:t>1.3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it-IT"/>
                    </a:p>
                  </a:txBody>
                  <a:tcPr/>
                </a:tc>
                <a:tc gridSpan="2">
                  <a:txBody>
                    <a:bodyPr/>
                    <a:lstStyle/>
                    <a:p>
                      <a:pPr algn="ctr"/>
                      <a:r>
                        <a:rPr lang="it-IT" sz="1500" b="0" dirty="0">
                          <a:latin typeface="Gill Sans MT" panose="020B0502020104020203" pitchFamily="34" charset="0"/>
                        </a:rPr>
                        <a:t>1.1-1.2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it-IT"/>
                    </a:p>
                  </a:txBody>
                  <a:tcPr/>
                </a:tc>
                <a:tc rowSpan="2" gridSpan="2">
                  <a:txBody>
                    <a:bodyPr/>
                    <a:lstStyle/>
                    <a:p>
                      <a:pPr algn="ctr"/>
                      <a:r>
                        <a:rPr lang="it-IT" sz="1500" b="0" dirty="0">
                          <a:latin typeface="Gill Sans MT" panose="020B0502020104020203" pitchFamily="34" charset="0"/>
                        </a:rPr>
                        <a:t>1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it-IT"/>
                    </a:p>
                  </a:txBody>
                  <a:tcPr/>
                </a:tc>
                <a:extLst>
                  <a:ext uri="{0D108BD9-81ED-4DB2-BD59-A6C34878D82A}">
                    <a16:rowId xmlns:a16="http://schemas.microsoft.com/office/drawing/2014/main" val="696331071"/>
                  </a:ext>
                </a:extLst>
              </a:tr>
              <a:tr h="228196">
                <a:tc>
                  <a:txBody>
                    <a:bodyPr/>
                    <a:lstStyle/>
                    <a:p>
                      <a:pPr algn="ctr"/>
                      <a:r>
                        <a:rPr lang="it-IT" sz="1500" b="0" dirty="0">
                          <a:latin typeface="Gill Sans MT" panose="020B0502020104020203" pitchFamily="34" charset="0"/>
                        </a:rPr>
                        <a:t>2-3 </a:t>
                      </a:r>
                      <a:r>
                        <a:rPr lang="it-IT" sz="1500" b="0" dirty="0" err="1">
                          <a:latin typeface="Gill Sans MT" panose="020B0502020104020203" pitchFamily="34" charset="0"/>
                        </a:rPr>
                        <a:t>yrs</a:t>
                      </a:r>
                      <a:endParaRPr lang="it-IT" sz="1500" b="0" dirty="0">
                        <a:latin typeface="Gill Sans MT" panose="020B050202010402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vMerge="1">
                  <a:txBody>
                    <a:bodyPr/>
                    <a:lstStyle/>
                    <a:p>
                      <a:endParaRPr lang="it-IT" dirty="0"/>
                    </a:p>
                  </a:txBody>
                  <a:tcPr/>
                </a:tc>
                <a:tc hMerge="1" vMerge="1">
                  <a:txBody>
                    <a:bodyPr/>
                    <a:lstStyle/>
                    <a:p>
                      <a:endParaRPr lang="it-IT"/>
                    </a:p>
                  </a:txBody>
                  <a:tcPr/>
                </a:tc>
                <a:tc gridSpan="2">
                  <a:txBody>
                    <a:bodyPr/>
                    <a:lstStyle/>
                    <a:p>
                      <a:pPr algn="ctr"/>
                      <a:r>
                        <a:rPr lang="it-IT" sz="1500" b="0" dirty="0">
                          <a:latin typeface="Gill Sans MT" panose="020B0502020104020203" pitchFamily="34" charset="0"/>
                        </a:rPr>
                        <a:t>1.3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it-IT"/>
                    </a:p>
                  </a:txBody>
                  <a:tcPr/>
                </a:tc>
                <a:tc gridSpan="2" vMerge="1">
                  <a:txBody>
                    <a:bodyPr/>
                    <a:lstStyle/>
                    <a:p>
                      <a:endParaRPr lang="it-IT" dirty="0"/>
                    </a:p>
                  </a:txBody>
                  <a:tcPr/>
                </a:tc>
                <a:tc hMerge="1" vMerge="1">
                  <a:txBody>
                    <a:bodyPr/>
                    <a:lstStyle/>
                    <a:p>
                      <a:endParaRPr lang="it-IT"/>
                    </a:p>
                  </a:txBody>
                  <a:tcPr/>
                </a:tc>
                <a:extLst>
                  <a:ext uri="{0D108BD9-81ED-4DB2-BD59-A6C34878D82A}">
                    <a16:rowId xmlns:a16="http://schemas.microsoft.com/office/drawing/2014/main" val="1707637244"/>
                  </a:ext>
                </a:extLst>
              </a:tr>
              <a:tr h="228196">
                <a:tc>
                  <a:txBody>
                    <a:bodyPr/>
                    <a:lstStyle/>
                    <a:p>
                      <a:pPr algn="ctr"/>
                      <a:r>
                        <a:rPr lang="it-IT" sz="1500" b="0" dirty="0">
                          <a:latin typeface="Gill Sans MT" panose="020B0502020104020203" pitchFamily="34" charset="0"/>
                        </a:rPr>
                        <a:t>4-8 </a:t>
                      </a:r>
                      <a:r>
                        <a:rPr lang="it-IT" sz="1500" b="0" dirty="0" err="1">
                          <a:latin typeface="Gill Sans MT" panose="020B0502020104020203" pitchFamily="34" charset="0"/>
                        </a:rPr>
                        <a:t>yrs</a:t>
                      </a:r>
                      <a:endParaRPr lang="it-IT" sz="1500" b="0" dirty="0">
                        <a:latin typeface="Gill Sans MT" panose="020B050202010402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ctr"/>
                      <a:r>
                        <a:rPr lang="it-IT" sz="1500" b="0" dirty="0">
                          <a:latin typeface="Gill Sans MT" panose="020B0502020104020203" pitchFamily="34" charset="0"/>
                        </a:rPr>
                        <a:t>1.7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it-IT" dirty="0"/>
                    </a:p>
                  </a:txBody>
                  <a:tcPr/>
                </a:tc>
                <a:tc gridSpan="2">
                  <a:txBody>
                    <a:bodyPr/>
                    <a:lstStyle/>
                    <a:p>
                      <a:pPr algn="ctr"/>
                      <a:r>
                        <a:rPr lang="it-IT" sz="1500" b="0" dirty="0">
                          <a:latin typeface="Gill Sans MT" panose="020B0502020104020203" pitchFamily="34" charset="0"/>
                        </a:rPr>
                        <a:t>1.6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it-IT"/>
                    </a:p>
                  </a:txBody>
                  <a:tcPr/>
                </a:tc>
                <a:tc rowSpan="4">
                  <a:txBody>
                    <a:bodyPr/>
                    <a:lstStyle/>
                    <a:p>
                      <a:pPr algn="ctr"/>
                      <a:r>
                        <a:rPr lang="it-IT" sz="1500" b="0" dirty="0" err="1">
                          <a:latin typeface="Gill Sans MT" panose="020B0502020104020203" pitchFamily="34" charset="0"/>
                        </a:rPr>
                        <a:t>Females</a:t>
                      </a:r>
                      <a:endParaRPr lang="it-IT" sz="1500" b="0" dirty="0">
                        <a:latin typeface="Gill Sans MT" panose="020B0502020104020203" pitchFamily="34" charset="0"/>
                      </a:endParaRPr>
                    </a:p>
                    <a:p>
                      <a:pPr algn="ctr"/>
                      <a:r>
                        <a:rPr lang="it-IT" sz="1500" b="0" dirty="0">
                          <a:latin typeface="Gill Sans MT" panose="020B0502020104020203" pitchFamily="34" charset="0"/>
                        </a:rPr>
                        <a:t>2.2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a:r>
                        <a:rPr lang="it-IT" sz="1500" b="0" dirty="0" err="1">
                          <a:latin typeface="Gill Sans MT" panose="020B0502020104020203" pitchFamily="34" charset="0"/>
                        </a:rPr>
                        <a:t>Males</a:t>
                      </a:r>
                      <a:endParaRPr lang="it-IT" sz="1500" b="0" dirty="0">
                        <a:latin typeface="Gill Sans MT" panose="020B0502020104020203" pitchFamily="34" charset="0"/>
                      </a:endParaRPr>
                    </a:p>
                    <a:p>
                      <a:pPr algn="ctr"/>
                      <a:r>
                        <a:rPr lang="it-IT" sz="1500" b="0" dirty="0">
                          <a:latin typeface="Gill Sans MT" panose="020B0502020104020203" pitchFamily="34" charset="0"/>
                        </a:rPr>
                        <a:t>2.9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933988"/>
                  </a:ext>
                </a:extLst>
              </a:tr>
              <a:tr h="393873">
                <a:tc>
                  <a:txBody>
                    <a:bodyPr/>
                    <a:lstStyle/>
                    <a:p>
                      <a:pPr algn="ctr"/>
                      <a:r>
                        <a:rPr lang="it-IT" sz="1500" b="0" dirty="0">
                          <a:latin typeface="Gill Sans MT" panose="020B0502020104020203" pitchFamily="34" charset="0"/>
                        </a:rPr>
                        <a:t>9-13 </a:t>
                      </a:r>
                      <a:r>
                        <a:rPr lang="it-IT" sz="1500" b="0" dirty="0" err="1">
                          <a:latin typeface="Gill Sans MT" panose="020B0502020104020203" pitchFamily="34" charset="0"/>
                        </a:rPr>
                        <a:t>yrs</a:t>
                      </a:r>
                      <a:endParaRPr lang="it-IT" sz="1500" b="0" dirty="0">
                        <a:latin typeface="Gill Sans MT" panose="020B050202010402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1500" b="0" dirty="0">
                          <a:latin typeface="Gill Sans MT" panose="020B0502020104020203" pitchFamily="34" charset="0"/>
                        </a:rPr>
                        <a:t>Girls</a:t>
                      </a:r>
                    </a:p>
                    <a:p>
                      <a:pPr algn="ctr"/>
                      <a:r>
                        <a:rPr lang="it-IT" sz="1500" b="0" dirty="0">
                          <a:latin typeface="Gill Sans MT" panose="020B0502020104020203" pitchFamily="34" charset="0"/>
                        </a:rPr>
                        <a:t>2.1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500" b="0" dirty="0">
                          <a:latin typeface="Gill Sans MT" panose="020B0502020104020203" pitchFamily="34" charset="0"/>
                        </a:rPr>
                        <a:t>Boys</a:t>
                      </a:r>
                    </a:p>
                    <a:p>
                      <a:pPr algn="ctr"/>
                      <a:r>
                        <a:rPr lang="it-IT" sz="1500" b="0" dirty="0">
                          <a:latin typeface="Gill Sans MT" panose="020B0502020104020203" pitchFamily="34" charset="0"/>
                        </a:rPr>
                        <a:t>2.4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500" b="0" dirty="0">
                          <a:latin typeface="Gill Sans MT" panose="020B0502020104020203" pitchFamily="34" charset="0"/>
                        </a:rPr>
                        <a:t>Girls</a:t>
                      </a:r>
                    </a:p>
                    <a:p>
                      <a:pPr algn="ctr"/>
                      <a:r>
                        <a:rPr lang="it-IT" sz="1500" b="0" dirty="0">
                          <a:latin typeface="Gill Sans MT" panose="020B0502020104020203" pitchFamily="34" charset="0"/>
                        </a:rPr>
                        <a:t>1.9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500" b="0" dirty="0">
                          <a:latin typeface="Gill Sans MT" panose="020B0502020104020203" pitchFamily="34" charset="0"/>
                        </a:rPr>
                        <a:t>Boys</a:t>
                      </a:r>
                    </a:p>
                    <a:p>
                      <a:pPr algn="ctr"/>
                      <a:r>
                        <a:rPr lang="it-IT" sz="1500" b="0" dirty="0">
                          <a:latin typeface="Gill Sans MT" panose="020B0502020104020203" pitchFamily="34" charset="0"/>
                        </a:rPr>
                        <a:t>2.1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2814356367"/>
                  </a:ext>
                </a:extLst>
              </a:tr>
              <a:tr h="393873">
                <a:tc>
                  <a:txBody>
                    <a:bodyPr/>
                    <a:lstStyle/>
                    <a:p>
                      <a:pPr algn="ctr"/>
                      <a:r>
                        <a:rPr lang="it-IT" sz="1500" b="0" dirty="0">
                          <a:latin typeface="Gill Sans MT" panose="020B0502020104020203" pitchFamily="34" charset="0"/>
                        </a:rPr>
                        <a:t>14-18</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1500" b="0" dirty="0">
                          <a:latin typeface="Gill Sans MT" panose="020B0502020104020203" pitchFamily="34" charset="0"/>
                        </a:rPr>
                        <a:t>Girls</a:t>
                      </a:r>
                    </a:p>
                    <a:p>
                      <a:pPr algn="ctr"/>
                      <a:r>
                        <a:rPr lang="it-IT" sz="1500" b="0" dirty="0">
                          <a:latin typeface="Gill Sans MT" panose="020B0502020104020203" pitchFamily="34" charset="0"/>
                        </a:rPr>
                        <a:t>2.3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500" b="0" dirty="0">
                          <a:latin typeface="Gill Sans MT" panose="020B0502020104020203" pitchFamily="34" charset="0"/>
                        </a:rPr>
                        <a:t>Boys</a:t>
                      </a:r>
                    </a:p>
                    <a:p>
                      <a:pPr algn="ctr"/>
                      <a:r>
                        <a:rPr lang="it-IT" sz="1500" b="0" dirty="0">
                          <a:latin typeface="Gill Sans MT" panose="020B0502020104020203" pitchFamily="34" charset="0"/>
                        </a:rPr>
                        <a:t>3.3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it-IT" sz="1500" b="0" dirty="0" err="1">
                          <a:latin typeface="Gill Sans MT" panose="020B0502020104020203" pitchFamily="34" charset="0"/>
                        </a:rPr>
                        <a:t>Females</a:t>
                      </a:r>
                      <a:endParaRPr lang="it-IT" sz="1500" b="0" dirty="0">
                        <a:latin typeface="Gill Sans MT" panose="020B0502020104020203" pitchFamily="34" charset="0"/>
                      </a:endParaRPr>
                    </a:p>
                    <a:p>
                      <a:pPr algn="ctr"/>
                      <a:r>
                        <a:rPr lang="it-IT" sz="1500" b="0" dirty="0">
                          <a:latin typeface="Gill Sans MT" panose="020B0502020104020203" pitchFamily="34" charset="0"/>
                        </a:rPr>
                        <a:t>2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it-IT" sz="1500" b="0" dirty="0" err="1">
                          <a:latin typeface="Gill Sans MT" panose="020B0502020104020203" pitchFamily="34" charset="0"/>
                        </a:rPr>
                        <a:t>Males</a:t>
                      </a:r>
                      <a:endParaRPr lang="it-IT" sz="1500" b="0" dirty="0">
                        <a:latin typeface="Gill Sans MT" panose="020B0502020104020203" pitchFamily="34" charset="0"/>
                      </a:endParaRPr>
                    </a:p>
                    <a:p>
                      <a:pPr algn="ctr"/>
                      <a:r>
                        <a:rPr lang="it-IT" sz="1500" b="0" dirty="0">
                          <a:latin typeface="Gill Sans MT" panose="020B0502020104020203" pitchFamily="34" charset="0"/>
                        </a:rPr>
                        <a:t>2.5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1896544664"/>
                  </a:ext>
                </a:extLst>
              </a:tr>
              <a:tr h="393873">
                <a:tc>
                  <a:txBody>
                    <a:bodyPr/>
                    <a:lstStyle/>
                    <a:p>
                      <a:pPr algn="ctr"/>
                      <a:r>
                        <a:rPr lang="it-IT" sz="1500" b="0" dirty="0" err="1">
                          <a:latin typeface="Gill Sans MT" panose="020B0502020104020203" pitchFamily="34" charset="0"/>
                        </a:rPr>
                        <a:t>Adults</a:t>
                      </a:r>
                      <a:r>
                        <a:rPr lang="it-IT" sz="1500" b="0" dirty="0">
                          <a:latin typeface="Gill Sans MT" panose="020B0502020104020203" pitchFamily="34" charset="0"/>
                        </a:rPr>
                        <a:t> (&gt;18 </a:t>
                      </a:r>
                      <a:r>
                        <a:rPr lang="it-IT" sz="1500" b="0" dirty="0" err="1">
                          <a:latin typeface="Gill Sans MT" panose="020B0502020104020203" pitchFamily="34" charset="0"/>
                        </a:rPr>
                        <a:t>yrs</a:t>
                      </a:r>
                      <a:r>
                        <a:rPr lang="it-IT" sz="1500" b="0" dirty="0">
                          <a:latin typeface="Gill Sans MT" panose="020B0502020104020203" pitchFamily="34" charset="0"/>
                        </a:rPr>
                        <a: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1500" b="0" dirty="0" err="1">
                          <a:latin typeface="Gill Sans MT" panose="020B0502020104020203" pitchFamily="34" charset="0"/>
                        </a:rPr>
                        <a:t>Females</a:t>
                      </a:r>
                      <a:endParaRPr lang="it-IT" sz="1500" b="0" dirty="0">
                        <a:latin typeface="Gill Sans MT" panose="020B0502020104020203" pitchFamily="34" charset="0"/>
                      </a:endParaRPr>
                    </a:p>
                    <a:p>
                      <a:pPr algn="ctr"/>
                      <a:r>
                        <a:rPr lang="it-IT" sz="1500" b="0" dirty="0">
                          <a:latin typeface="Gill Sans MT" panose="020B0502020104020203" pitchFamily="34" charset="0"/>
                        </a:rPr>
                        <a:t>2.7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500" b="0" dirty="0" err="1">
                          <a:latin typeface="Gill Sans MT" panose="020B0502020104020203" pitchFamily="34" charset="0"/>
                        </a:rPr>
                        <a:t>Males</a:t>
                      </a:r>
                      <a:endParaRPr lang="it-IT" sz="1500" b="0" dirty="0">
                        <a:latin typeface="Gill Sans MT" panose="020B0502020104020203" pitchFamily="34" charset="0"/>
                      </a:endParaRPr>
                    </a:p>
                    <a:p>
                      <a:pPr algn="ctr"/>
                      <a:r>
                        <a:rPr lang="it-IT" sz="1500" b="0" dirty="0">
                          <a:latin typeface="Gill Sans MT" panose="020B0502020104020203" pitchFamily="34" charset="0"/>
                        </a:rPr>
                        <a:t>3.7 L/d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it-IT" dirty="0"/>
                    </a:p>
                  </a:txBody>
                  <a:tcPr/>
                </a:tc>
                <a:tc vMerge="1">
                  <a:txBody>
                    <a:bodyPr/>
                    <a:lstStyle/>
                    <a:p>
                      <a:endParaRPr lang="it-IT"/>
                    </a:p>
                  </a:txBody>
                  <a:tcPr/>
                </a:tc>
                <a:tc vMerge="1">
                  <a:txBody>
                    <a:bodyPr/>
                    <a:lstStyle/>
                    <a:p>
                      <a:endParaRPr lang="it-IT" dirty="0"/>
                    </a:p>
                  </a:txBody>
                  <a:tcPr/>
                </a:tc>
                <a:tc vMerge="1">
                  <a:txBody>
                    <a:bodyPr/>
                    <a:lstStyle/>
                    <a:p>
                      <a:endParaRPr lang="it-IT"/>
                    </a:p>
                  </a:txBody>
                  <a:tcPr/>
                </a:tc>
                <a:extLst>
                  <a:ext uri="{0D108BD9-81ED-4DB2-BD59-A6C34878D82A}">
                    <a16:rowId xmlns:a16="http://schemas.microsoft.com/office/drawing/2014/main" val="493877031"/>
                  </a:ext>
                </a:extLst>
              </a:tr>
            </a:tbl>
          </a:graphicData>
        </a:graphic>
      </p:graphicFrame>
      <p:sp>
        <p:nvSpPr>
          <p:cNvPr id="12" name="Ovale 11">
            <a:extLst>
              <a:ext uri="{FF2B5EF4-FFF2-40B4-BE49-F238E27FC236}">
                <a16:creationId xmlns:a16="http://schemas.microsoft.com/office/drawing/2014/main" id="{14620742-5299-481B-93B9-EE5F6D99961A}"/>
              </a:ext>
            </a:extLst>
          </p:cNvPr>
          <p:cNvSpPr/>
          <p:nvPr/>
        </p:nvSpPr>
        <p:spPr>
          <a:xfrm>
            <a:off x="2330750" y="5147151"/>
            <a:ext cx="1479666" cy="69344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9" name="Ovale 8">
            <a:extLst>
              <a:ext uri="{FF2B5EF4-FFF2-40B4-BE49-F238E27FC236}">
                <a16:creationId xmlns:a16="http://schemas.microsoft.com/office/drawing/2014/main" id="{A45C8DD2-7D29-4F4F-84B6-C006A320362D}"/>
              </a:ext>
            </a:extLst>
          </p:cNvPr>
          <p:cNvSpPr/>
          <p:nvPr/>
        </p:nvSpPr>
        <p:spPr>
          <a:xfrm>
            <a:off x="6147475" y="4739691"/>
            <a:ext cx="1814945" cy="8348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26267103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991320" y="1073083"/>
            <a:ext cx="8229600" cy="1143269"/>
          </a:xfrm>
        </p:spPr>
        <p:txBody>
          <a:bodyPr>
            <a:noAutofit/>
          </a:bodyPr>
          <a:lstStyle/>
          <a:p>
            <a:r>
              <a:rPr lang="it-IT" sz="1800" dirty="0">
                <a:latin typeface="Gill Sans MT" panose="020B0502020104020203" pitchFamily="34" charset="0"/>
              </a:rPr>
              <a:t>I ragazzi di età scolare, rispetto agli adulti, hanno un metabolismo basale più elevato e di conseguenza, un maggior fabbisogno idrico </a:t>
            </a:r>
            <a:r>
              <a:rPr lang="it-IT" sz="1800" u="sng" dirty="0">
                <a:latin typeface="Gill Sans MT" panose="020B0502020104020203" pitchFamily="34" charset="0"/>
              </a:rPr>
              <a:t>per kilo di peso corporeo</a:t>
            </a:r>
            <a:r>
              <a:rPr lang="it-IT" sz="1800" dirty="0">
                <a:latin typeface="Gill Sans MT" panose="020B0502020104020203" pitchFamily="34" charset="0"/>
              </a:rPr>
              <a:t>. Secondo i dati dell’EFSA (</a:t>
            </a:r>
            <a:r>
              <a:rPr lang="it-IT" sz="1800" dirty="0" err="1">
                <a:latin typeface="Gill Sans MT" panose="020B0502020104020203" pitchFamily="34" charset="0"/>
              </a:rPr>
              <a:t>European</a:t>
            </a:r>
            <a:r>
              <a:rPr lang="it-IT" sz="1800" dirty="0">
                <a:latin typeface="Gill Sans MT" panose="020B0502020104020203" pitchFamily="34" charset="0"/>
              </a:rPr>
              <a:t> Food Safety Authority) i ragazzi di età compresa tra gli 11 e i 14 anni dovrebbero consumare almeno 1,5 litri di acqua al giorno*. </a:t>
            </a:r>
          </a:p>
        </p:txBody>
      </p:sp>
      <p:sp>
        <p:nvSpPr>
          <p:cNvPr id="15" name="CasellaDiTesto 14"/>
          <p:cNvSpPr txBox="1"/>
          <p:nvPr/>
        </p:nvSpPr>
        <p:spPr>
          <a:xfrm>
            <a:off x="1972534" y="4991924"/>
            <a:ext cx="4114800" cy="1323439"/>
          </a:xfrm>
          <a:prstGeom prst="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it-IT" sz="1600" dirty="0">
                <a:solidFill>
                  <a:prstClr val="black"/>
                </a:solidFill>
                <a:latin typeface="Gill Sans MT" panose="020B0502020104020203" pitchFamily="34" charset="0"/>
              </a:rPr>
              <a:t>I BAMBINI NON RICONOSCONO PRECOCEMENTE IL SENSO DELLA SETE</a:t>
            </a:r>
          </a:p>
          <a:p>
            <a:pPr marL="285750" indent="-285750">
              <a:buFont typeface="Arial" panose="020B0604020202020204" pitchFamily="34" charset="0"/>
              <a:buChar char="•"/>
            </a:pPr>
            <a:r>
              <a:rPr lang="en-US" sz="1600" dirty="0">
                <a:solidFill>
                  <a:prstClr val="black"/>
                </a:solidFill>
                <a:latin typeface="Gill Sans MT" panose="020B0502020104020203" pitchFamily="34" charset="0"/>
              </a:rPr>
              <a:t>È DIFFICILE PER I BAMBINI AVERE UN FACILE ACCESSO ALL’ACQUA NELLE SCUOLE</a:t>
            </a:r>
            <a:endParaRPr lang="it-IT" sz="1600" dirty="0">
              <a:solidFill>
                <a:prstClr val="black"/>
              </a:solidFill>
              <a:latin typeface="Gill Sans MT" panose="020B0502020104020203" pitchFamily="34" charset="0"/>
            </a:endParaRPr>
          </a:p>
        </p:txBody>
      </p:sp>
      <p:sp>
        <p:nvSpPr>
          <p:cNvPr id="16" name="Titolo 1"/>
          <p:cNvSpPr txBox="1">
            <a:spLocks/>
          </p:cNvSpPr>
          <p:nvPr/>
        </p:nvSpPr>
        <p:spPr>
          <a:xfrm>
            <a:off x="1991320" y="3617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500" dirty="0">
                <a:solidFill>
                  <a:srgbClr val="0070C0"/>
                </a:solidFill>
                <a:latin typeface="Gill Sans MT" panose="020B0502020104020203" pitchFamily="34" charset="0"/>
              </a:rPr>
              <a:t>E NEGLI ADOLESCENTI</a:t>
            </a:r>
            <a:r>
              <a:rPr lang="it-IT" sz="4000" dirty="0">
                <a:solidFill>
                  <a:srgbClr val="0070C0"/>
                </a:solidFill>
                <a:latin typeface="Gill Sans MT" panose="020B0502020104020203" pitchFamily="34" charset="0"/>
              </a:rPr>
              <a:t>?</a:t>
            </a:r>
          </a:p>
        </p:txBody>
      </p:sp>
      <p:sp>
        <p:nvSpPr>
          <p:cNvPr id="6" name="CasellaDiTesto 5"/>
          <p:cNvSpPr txBox="1"/>
          <p:nvPr/>
        </p:nvSpPr>
        <p:spPr>
          <a:xfrm>
            <a:off x="1544242" y="6470778"/>
            <a:ext cx="9123759" cy="661720"/>
          </a:xfrm>
          <a:prstGeom prst="rect">
            <a:avLst/>
          </a:prstGeom>
          <a:noFill/>
        </p:spPr>
        <p:txBody>
          <a:bodyPr wrap="square" rtlCol="0">
            <a:spAutoFit/>
          </a:bodyPr>
          <a:lstStyle/>
          <a:p>
            <a:r>
              <a:rPr lang="en-US" sz="1000" dirty="0">
                <a:solidFill>
                  <a:prstClr val="black"/>
                </a:solidFill>
                <a:latin typeface="Gill Sans MT" panose="020B0502020104020203" pitchFamily="34" charset="0"/>
              </a:rPr>
              <a:t>*</a:t>
            </a:r>
            <a:r>
              <a:rPr lang="en-US" sz="900" dirty="0">
                <a:solidFill>
                  <a:prstClr val="black"/>
                </a:solidFill>
                <a:latin typeface="Gill Sans MT" panose="020B0502020104020203" pitchFamily="34" charset="0"/>
              </a:rPr>
              <a:t>Constant F. Hydration de </a:t>
            </a:r>
            <a:r>
              <a:rPr lang="en-US" sz="900" dirty="0" err="1">
                <a:solidFill>
                  <a:prstClr val="black"/>
                </a:solidFill>
                <a:latin typeface="Gill Sans MT" panose="020B0502020104020203" pitchFamily="34" charset="0"/>
              </a:rPr>
              <a:t>i’enfant</a:t>
            </a:r>
            <a:r>
              <a:rPr lang="en-US" sz="900" dirty="0">
                <a:solidFill>
                  <a:prstClr val="black"/>
                </a:solidFill>
                <a:latin typeface="Gill Sans MT" panose="020B0502020104020203" pitchFamily="34" charset="0"/>
              </a:rPr>
              <a:t>. </a:t>
            </a:r>
            <a:r>
              <a:rPr lang="en-US" sz="900" dirty="0" err="1">
                <a:solidFill>
                  <a:prstClr val="black"/>
                </a:solidFill>
                <a:latin typeface="Gill Sans MT" panose="020B0502020104020203" pitchFamily="34" charset="0"/>
              </a:rPr>
              <a:t>Médecine</a:t>
            </a:r>
            <a:r>
              <a:rPr lang="en-US" sz="900" dirty="0">
                <a:solidFill>
                  <a:prstClr val="black"/>
                </a:solidFill>
                <a:latin typeface="Gill Sans MT" panose="020B0502020104020203" pitchFamily="34" charset="0"/>
              </a:rPr>
              <a:t> &amp; Nutrition. </a:t>
            </a:r>
            <a:r>
              <a:rPr lang="en-US" sz="900" dirty="0" err="1">
                <a:solidFill>
                  <a:prstClr val="black"/>
                </a:solidFill>
                <a:latin typeface="Gill Sans MT" panose="020B0502020104020203" pitchFamily="34" charset="0"/>
              </a:rPr>
              <a:t>Tous</a:t>
            </a:r>
            <a:r>
              <a:rPr lang="en-US" sz="900" dirty="0">
                <a:solidFill>
                  <a:prstClr val="black"/>
                </a:solidFill>
                <a:latin typeface="Gill Sans MT" panose="020B0502020104020203" pitchFamily="34" charset="0"/>
              </a:rPr>
              <a:t> droits de reproduction reserves [</a:t>
            </a:r>
            <a:r>
              <a:rPr lang="en-US" sz="900" dirty="0" err="1">
                <a:solidFill>
                  <a:prstClr val="black"/>
                </a:solidFill>
                <a:latin typeface="Gill Sans MT" panose="020B0502020104020203" pitchFamily="34" charset="0"/>
              </a:rPr>
              <a:t>Epub</a:t>
            </a:r>
            <a:r>
              <a:rPr lang="en-US" sz="900" dirty="0">
                <a:solidFill>
                  <a:prstClr val="black"/>
                </a:solidFill>
                <a:latin typeface="Gill Sans MT" panose="020B0502020104020203" pitchFamily="34" charset="0"/>
              </a:rPr>
              <a:t> ahead of print]. 2013.</a:t>
            </a:r>
            <a:endParaRPr lang="it-IT" sz="900" dirty="0">
              <a:solidFill>
                <a:prstClr val="black"/>
              </a:solidFill>
              <a:latin typeface="Gill Sans MT" panose="020B0502020104020203" pitchFamily="34" charset="0"/>
            </a:endParaRPr>
          </a:p>
          <a:p>
            <a:r>
              <a:rPr lang="en-US" sz="900" dirty="0">
                <a:solidFill>
                  <a:prstClr val="black"/>
                </a:solidFill>
                <a:latin typeface="Gill Sans MT" panose="020B0502020104020203" pitchFamily="34" charset="0"/>
              </a:rPr>
              <a:t>*EFSA (European Food Safety Authority) Scientific Opinion on Dietary Reference Values for Water. EFSA Journal. 2010; 8(3), 1459. </a:t>
            </a:r>
            <a:endParaRPr lang="it-IT" sz="900" dirty="0">
              <a:solidFill>
                <a:prstClr val="black"/>
              </a:solidFill>
              <a:latin typeface="Gill Sans MT" panose="020B0502020104020203" pitchFamily="34" charset="0"/>
            </a:endParaRPr>
          </a:p>
          <a:p>
            <a:endParaRPr lang="it-IT" dirty="0">
              <a:solidFill>
                <a:prstClr val="black"/>
              </a:solidFill>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4262" y="4917201"/>
            <a:ext cx="2657872" cy="1493042"/>
          </a:xfrm>
          <a:prstGeom prst="rect">
            <a:avLst/>
          </a:prstGeom>
        </p:spPr>
      </p:pic>
      <p:sp>
        <p:nvSpPr>
          <p:cNvPr id="20" name="CasellaDiTesto 19"/>
          <p:cNvSpPr txBox="1"/>
          <p:nvPr/>
        </p:nvSpPr>
        <p:spPr>
          <a:xfrm>
            <a:off x="1972535" y="4500175"/>
            <a:ext cx="7903813" cy="261610"/>
          </a:xfrm>
          <a:prstGeom prst="rect">
            <a:avLst/>
          </a:prstGeom>
          <a:noFill/>
        </p:spPr>
        <p:txBody>
          <a:bodyPr wrap="square" rtlCol="0">
            <a:spAutoFit/>
          </a:bodyPr>
          <a:lstStyle/>
          <a:p>
            <a:r>
              <a:rPr lang="en-US" sz="1100" b="1" dirty="0">
                <a:solidFill>
                  <a:prstClr val="black"/>
                </a:solidFill>
                <a:latin typeface="Gill Sans MT" panose="020B0502020104020203" pitchFamily="34" charset="0"/>
              </a:rPr>
              <a:t>EFSA’s recommendations for water intake in children </a:t>
            </a:r>
          </a:p>
        </p:txBody>
      </p:sp>
      <p:graphicFrame>
        <p:nvGraphicFramePr>
          <p:cNvPr id="3" name="Tabella 2">
            <a:extLst>
              <a:ext uri="{FF2B5EF4-FFF2-40B4-BE49-F238E27FC236}">
                <a16:creationId xmlns:a16="http://schemas.microsoft.com/office/drawing/2014/main" id="{2993DB7C-3FE0-4525-AE83-899E653FC875}"/>
              </a:ext>
            </a:extLst>
          </p:cNvPr>
          <p:cNvGraphicFramePr>
            <a:graphicFrameLocks noGrp="1"/>
          </p:cNvGraphicFramePr>
          <p:nvPr/>
        </p:nvGraphicFramePr>
        <p:xfrm>
          <a:off x="1972534" y="2318832"/>
          <a:ext cx="8229600" cy="2220336"/>
        </p:xfrm>
        <a:graphic>
          <a:graphicData uri="http://schemas.openxmlformats.org/drawingml/2006/table">
            <a:tbl>
              <a:tblPr firstRow="1" bandRow="1">
                <a:tableStyleId>{5C22544A-7EE6-4342-B048-85BDC9FD1C3A}</a:tableStyleId>
              </a:tblPr>
              <a:tblGrid>
                <a:gridCol w="1766165">
                  <a:extLst>
                    <a:ext uri="{9D8B030D-6E8A-4147-A177-3AD203B41FA5}">
                      <a16:colId xmlns:a16="http://schemas.microsoft.com/office/drawing/2014/main" val="3015696418"/>
                    </a:ext>
                  </a:extLst>
                </a:gridCol>
                <a:gridCol w="2002972">
                  <a:extLst>
                    <a:ext uri="{9D8B030D-6E8A-4147-A177-3AD203B41FA5}">
                      <a16:colId xmlns:a16="http://schemas.microsoft.com/office/drawing/2014/main" val="3003666712"/>
                    </a:ext>
                  </a:extLst>
                </a:gridCol>
                <a:gridCol w="2206171">
                  <a:extLst>
                    <a:ext uri="{9D8B030D-6E8A-4147-A177-3AD203B41FA5}">
                      <a16:colId xmlns:a16="http://schemas.microsoft.com/office/drawing/2014/main" val="2962504139"/>
                    </a:ext>
                  </a:extLst>
                </a:gridCol>
                <a:gridCol w="2254292">
                  <a:extLst>
                    <a:ext uri="{9D8B030D-6E8A-4147-A177-3AD203B41FA5}">
                      <a16:colId xmlns:a16="http://schemas.microsoft.com/office/drawing/2014/main" val="532671621"/>
                    </a:ext>
                  </a:extLst>
                </a:gridCol>
              </a:tblGrid>
              <a:tr h="466373">
                <a:tc>
                  <a:txBody>
                    <a:bodyPr/>
                    <a:lstStyle/>
                    <a:p>
                      <a:pPr algn="ctr"/>
                      <a:r>
                        <a:rPr lang="it-IT" sz="1300" b="0" dirty="0">
                          <a:latin typeface="Gill Sans MT" panose="020B0502020104020203" pitchFamily="34" charset="0"/>
                        </a:rPr>
                        <a:t>Gender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it-IT" sz="1300" b="0" dirty="0">
                          <a:latin typeface="Gill Sans MT" panose="020B0502020104020203" pitchFamily="34" charset="0"/>
                        </a:rPr>
                        <a:t>Age group</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it-IT" sz="1300" b="0" dirty="0" err="1">
                          <a:latin typeface="Gill Sans MT" panose="020B0502020104020203" pitchFamily="34" charset="0"/>
                        </a:rPr>
                        <a:t>Amount</a:t>
                      </a:r>
                      <a:r>
                        <a:rPr lang="it-IT" sz="1300" b="0" dirty="0">
                          <a:latin typeface="Gill Sans MT" panose="020B0502020104020203" pitchFamily="34" charset="0"/>
                        </a:rPr>
                        <a:t> of </a:t>
                      </a:r>
                      <a:r>
                        <a:rPr lang="it-IT" sz="1300" b="0" dirty="0" err="1">
                          <a:latin typeface="Gill Sans MT" panose="020B0502020104020203" pitchFamily="34" charset="0"/>
                        </a:rPr>
                        <a:t>fluid</a:t>
                      </a:r>
                      <a:r>
                        <a:rPr lang="it-IT" sz="1300" b="0" dirty="0">
                          <a:latin typeface="Gill Sans MT" panose="020B0502020104020203" pitchFamily="34" charset="0"/>
                        </a:rPr>
                        <a:t> from drinks and food (</a:t>
                      </a:r>
                      <a:r>
                        <a:rPr lang="it-IT" sz="1300" b="0" dirty="0" err="1">
                          <a:latin typeface="Gill Sans MT" panose="020B0502020104020203" pitchFamily="34" charset="0"/>
                        </a:rPr>
                        <a:t>litres</a:t>
                      </a:r>
                      <a:r>
                        <a:rPr lang="it-IT" sz="1300" b="0" dirty="0">
                          <a:latin typeface="Gill Sans MT" panose="020B0502020104020203" pitchFamily="34" charset="0"/>
                        </a:rPr>
                        <a:t>/day)1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it-IT" sz="1300" b="0" dirty="0">
                        <a:latin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300" b="0" dirty="0" err="1">
                          <a:latin typeface="Gill Sans MT" panose="020B0502020104020203" pitchFamily="34" charset="0"/>
                        </a:rPr>
                        <a:t>Amount</a:t>
                      </a:r>
                      <a:r>
                        <a:rPr lang="it-IT" sz="1300" b="0" dirty="0">
                          <a:latin typeface="Gill Sans MT" panose="020B0502020104020203" pitchFamily="34" charset="0"/>
                        </a:rPr>
                        <a:t> of </a:t>
                      </a:r>
                      <a:r>
                        <a:rPr lang="it-IT" sz="1300" b="0" dirty="0" err="1">
                          <a:latin typeface="Gill Sans MT" panose="020B0502020104020203" pitchFamily="34" charset="0"/>
                        </a:rPr>
                        <a:t>fluid</a:t>
                      </a:r>
                      <a:r>
                        <a:rPr lang="it-IT" sz="1300" b="0" dirty="0">
                          <a:latin typeface="Gill Sans MT" panose="020B0502020104020203" pitchFamily="34" charset="0"/>
                        </a:rPr>
                        <a:t> from drinks and food (</a:t>
                      </a:r>
                      <a:r>
                        <a:rPr lang="it-IT" sz="1300" b="0" dirty="0" err="1">
                          <a:latin typeface="Gill Sans MT" panose="020B0502020104020203" pitchFamily="34" charset="0"/>
                        </a:rPr>
                        <a:t>litres</a:t>
                      </a:r>
                      <a:r>
                        <a:rPr lang="it-IT" sz="1300" b="0" dirty="0">
                          <a:latin typeface="Gill Sans MT" panose="020B0502020104020203" pitchFamily="34" charset="0"/>
                        </a:rPr>
                        <a:t>/day)2</a:t>
                      </a:r>
                    </a:p>
                    <a:p>
                      <a:pPr algn="ctr"/>
                      <a:endParaRPr lang="it-IT" sz="1300" b="0" dirty="0">
                        <a:latin typeface="Gill Sans MT" panose="020B050202010402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26459845"/>
                  </a:ext>
                </a:extLst>
              </a:tr>
              <a:tr h="445472">
                <a:tc>
                  <a:txBody>
                    <a:bodyPr/>
                    <a:lstStyle/>
                    <a:p>
                      <a:pPr algn="ctr"/>
                      <a:r>
                        <a:rPr lang="it-IT" sz="1300" dirty="0">
                          <a:latin typeface="Gill Sans MT" panose="020B0502020104020203" pitchFamily="34" charset="0"/>
                        </a:rPr>
                        <a:t>Boys and girls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it-IT" sz="1300" dirty="0">
                          <a:latin typeface="Gill Sans MT" panose="020B0502020104020203" pitchFamily="34" charset="0"/>
                        </a:rPr>
                        <a:t>4 to 8 </a:t>
                      </a:r>
                      <a:r>
                        <a:rPr lang="it-IT" sz="1300" dirty="0" err="1">
                          <a:latin typeface="Gill Sans MT" panose="020B0502020104020203" pitchFamily="34" charset="0"/>
                        </a:rPr>
                        <a:t>years</a:t>
                      </a:r>
                      <a:endParaRPr lang="it-IT" sz="1300" dirty="0">
                        <a:latin typeface="Gill Sans MT" panose="020B050202010402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it-IT" sz="1300" dirty="0">
                          <a:latin typeface="Gill Sans MT" panose="020B0502020104020203" pitchFamily="34" charset="0"/>
                        </a:rPr>
                        <a:t>1.6</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it-IT" sz="1300" dirty="0">
                          <a:latin typeface="Gill Sans MT" panose="020B0502020104020203" pitchFamily="34" charset="0"/>
                        </a:rPr>
                        <a:t>1.1-1.3</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8458266"/>
                  </a:ext>
                </a:extLst>
              </a:tr>
              <a:tr h="445472">
                <a:tc>
                  <a:txBody>
                    <a:bodyPr/>
                    <a:lstStyle/>
                    <a:p>
                      <a:pPr algn="ctr"/>
                      <a:r>
                        <a:rPr lang="it-IT" sz="1300" dirty="0">
                          <a:latin typeface="Gill Sans MT" panose="020B0502020104020203" pitchFamily="34" charset="0"/>
                        </a:rPr>
                        <a:t>Girls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it-IT" sz="1300" dirty="0">
                          <a:latin typeface="Gill Sans MT" panose="020B0502020104020203" pitchFamily="34" charset="0"/>
                        </a:rPr>
                        <a:t>9 to 13 </a:t>
                      </a:r>
                      <a:r>
                        <a:rPr lang="it-IT" sz="1300" dirty="0" err="1">
                          <a:latin typeface="Gill Sans MT" panose="020B0502020104020203" pitchFamily="34" charset="0"/>
                        </a:rPr>
                        <a:t>years</a:t>
                      </a:r>
                      <a:endParaRPr lang="it-IT" sz="1300" dirty="0">
                        <a:latin typeface="Gill Sans MT" panose="020B050202010402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it-IT" sz="1300" dirty="0">
                          <a:latin typeface="Gill Sans MT" panose="020B0502020104020203" pitchFamily="34" charset="0"/>
                        </a:rPr>
                        <a:t>1.9</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it-IT" sz="1300" dirty="0">
                          <a:latin typeface="Gill Sans MT" panose="020B0502020104020203" pitchFamily="34" charset="0"/>
                        </a:rPr>
                        <a:t>1.3-1.5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979182730"/>
                  </a:ext>
                </a:extLst>
              </a:tr>
              <a:tr h="445472">
                <a:tc>
                  <a:txBody>
                    <a:bodyPr/>
                    <a:lstStyle/>
                    <a:p>
                      <a:pPr algn="ctr"/>
                      <a:r>
                        <a:rPr lang="it-IT" sz="1300" dirty="0">
                          <a:latin typeface="Gill Sans MT" panose="020B0502020104020203" pitchFamily="34" charset="0"/>
                        </a:rPr>
                        <a:t>Boys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it-IT" sz="1300" dirty="0">
                          <a:latin typeface="Gill Sans MT" panose="020B0502020104020203" pitchFamily="34" charset="0"/>
                        </a:rPr>
                        <a:t>9 to 13 </a:t>
                      </a:r>
                      <a:r>
                        <a:rPr lang="it-IT" sz="1300" dirty="0" err="1">
                          <a:latin typeface="Gill Sans MT" panose="020B0502020104020203" pitchFamily="34" charset="0"/>
                        </a:rPr>
                        <a:t>years</a:t>
                      </a:r>
                      <a:endParaRPr lang="it-IT" sz="1300" dirty="0">
                        <a:latin typeface="Gill Sans MT" panose="020B050202010402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it-IT" sz="1300" dirty="0">
                          <a:latin typeface="Gill Sans MT" panose="020B0502020104020203" pitchFamily="34" charset="0"/>
                        </a:rPr>
                        <a:t>2.1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it-IT" sz="1300" dirty="0">
                          <a:latin typeface="Gill Sans MT" panose="020B0502020104020203" pitchFamily="34" charset="0"/>
                        </a:rPr>
                        <a:t>1.5-1.7</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31614063"/>
                  </a:ext>
                </a:extLst>
              </a:tr>
            </a:tbl>
          </a:graphicData>
        </a:graphic>
      </p:graphicFrame>
      <p:pic>
        <p:nvPicPr>
          <p:cNvPr id="13" name="Immagine 12">
            <a:extLst>
              <a:ext uri="{FF2B5EF4-FFF2-40B4-BE49-F238E27FC236}">
                <a16:creationId xmlns:a16="http://schemas.microsoft.com/office/drawing/2014/main" id="{D0A4183D-CAAE-4671-AE86-70344E508837}"/>
              </a:ext>
            </a:extLst>
          </p:cNvPr>
          <p:cNvPicPr>
            <a:picLocks noChangeAspect="1"/>
          </p:cNvPicPr>
          <p:nvPr/>
        </p:nvPicPr>
        <p:blipFill>
          <a:blip r:embed="rId4"/>
          <a:stretch>
            <a:fillRect/>
          </a:stretch>
        </p:blipFill>
        <p:spPr>
          <a:xfrm>
            <a:off x="6294598" y="4756897"/>
            <a:ext cx="1042400" cy="1475128"/>
          </a:xfrm>
          <a:prstGeom prst="rect">
            <a:avLst/>
          </a:prstGeom>
        </p:spPr>
      </p:pic>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7330550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5A8091A-1C66-4581-B7CC-38CC5A4A5F2C}"/>
              </a:ext>
            </a:extLst>
          </p:cNvPr>
          <p:cNvPicPr>
            <a:picLocks noChangeAspect="1"/>
          </p:cNvPicPr>
          <p:nvPr/>
        </p:nvPicPr>
        <p:blipFill>
          <a:blip r:embed="rId2"/>
          <a:stretch>
            <a:fillRect/>
          </a:stretch>
        </p:blipFill>
        <p:spPr>
          <a:xfrm>
            <a:off x="4110386" y="5015182"/>
            <a:ext cx="3971225" cy="1763284"/>
          </a:xfrm>
          <a:prstGeom prst="rect">
            <a:avLst/>
          </a:prstGeom>
        </p:spPr>
      </p:pic>
      <p:sp>
        <p:nvSpPr>
          <p:cNvPr id="2" name="Titolo 1">
            <a:extLst>
              <a:ext uri="{FF2B5EF4-FFF2-40B4-BE49-F238E27FC236}">
                <a16:creationId xmlns:a16="http://schemas.microsoft.com/office/drawing/2014/main" id="{56BFDA56-6995-4517-BFA6-3373425B73A6}"/>
              </a:ext>
            </a:extLst>
          </p:cNvPr>
          <p:cNvSpPr>
            <a:spLocks noGrp="1"/>
          </p:cNvSpPr>
          <p:nvPr>
            <p:ph type="title"/>
          </p:nvPr>
        </p:nvSpPr>
        <p:spPr>
          <a:xfrm>
            <a:off x="3163542" y="961177"/>
            <a:ext cx="5864915" cy="761309"/>
          </a:xfrm>
          <a:solidFill>
            <a:srgbClr val="0070C0"/>
          </a:solidFill>
        </p:spPr>
        <p:style>
          <a:lnRef idx="0">
            <a:schemeClr val="accent1"/>
          </a:lnRef>
          <a:fillRef idx="3">
            <a:schemeClr val="accent1"/>
          </a:fillRef>
          <a:effectRef idx="3">
            <a:schemeClr val="accent1"/>
          </a:effectRef>
          <a:fontRef idx="minor">
            <a:schemeClr val="lt1"/>
          </a:fontRef>
        </p:style>
        <p:txBody>
          <a:bodyPr>
            <a:normAutofit/>
          </a:bodyPr>
          <a:lstStyle/>
          <a:p>
            <a:pPr algn="ctr"/>
            <a:r>
              <a:rPr lang="it-IT" sz="4000" dirty="0">
                <a:latin typeface="Gill Sans MT" panose="020B0502020104020203" pitchFamily="34" charset="0"/>
              </a:rPr>
              <a:t>QUANTA ACQUA?</a:t>
            </a:r>
          </a:p>
        </p:txBody>
      </p:sp>
      <p:sp>
        <p:nvSpPr>
          <p:cNvPr id="3" name="Segnaposto contenuto 2">
            <a:extLst>
              <a:ext uri="{FF2B5EF4-FFF2-40B4-BE49-F238E27FC236}">
                <a16:creationId xmlns:a16="http://schemas.microsoft.com/office/drawing/2014/main" id="{CE0E1EF3-C111-4445-A61C-CA4B1BCA47F5}"/>
              </a:ext>
            </a:extLst>
          </p:cNvPr>
          <p:cNvSpPr>
            <a:spLocks noGrp="1"/>
          </p:cNvSpPr>
          <p:nvPr>
            <p:ph idx="1"/>
          </p:nvPr>
        </p:nvSpPr>
        <p:spPr>
          <a:xfrm>
            <a:off x="2152648" y="1949609"/>
            <a:ext cx="7886700" cy="2998166"/>
          </a:xfrm>
        </p:spPr>
        <p:style>
          <a:lnRef idx="2">
            <a:schemeClr val="accent1"/>
          </a:lnRef>
          <a:fillRef idx="1">
            <a:schemeClr val="lt1"/>
          </a:fillRef>
          <a:effectRef idx="0">
            <a:schemeClr val="accent1"/>
          </a:effectRef>
          <a:fontRef idx="minor">
            <a:schemeClr val="dk1"/>
          </a:fontRef>
        </p:style>
        <p:txBody>
          <a:bodyPr>
            <a:normAutofit/>
          </a:bodyPr>
          <a:lstStyle/>
          <a:p>
            <a:pPr algn="just">
              <a:buFont typeface="Wingdings" panose="05000000000000000000" pitchFamily="2" charset="2"/>
              <a:buChar char="ü"/>
            </a:pPr>
            <a:r>
              <a:rPr lang="it-IT" sz="2000" dirty="0">
                <a:latin typeface="Gill Sans MT" panose="020B0502020104020203" pitchFamily="34" charset="0"/>
              </a:rPr>
              <a:t>L’</a:t>
            </a:r>
            <a:r>
              <a:rPr lang="it-IT" sz="2000" dirty="0" err="1">
                <a:latin typeface="Gill Sans MT" panose="020B0502020104020203" pitchFamily="34" charset="0"/>
              </a:rPr>
              <a:t>European</a:t>
            </a:r>
            <a:r>
              <a:rPr lang="it-IT" sz="2000" dirty="0">
                <a:latin typeface="Gill Sans MT" panose="020B0502020104020203" pitchFamily="34" charset="0"/>
              </a:rPr>
              <a:t> Food </a:t>
            </a:r>
            <a:r>
              <a:rPr lang="it-IT" sz="2000" dirty="0" err="1">
                <a:latin typeface="Gill Sans MT" panose="020B0502020104020203" pitchFamily="34" charset="0"/>
              </a:rPr>
              <a:t>Safety</a:t>
            </a:r>
            <a:r>
              <a:rPr lang="it-IT" sz="2000" dirty="0">
                <a:latin typeface="Gill Sans MT" panose="020B0502020104020203" pitchFamily="34" charset="0"/>
              </a:rPr>
              <a:t> Authority raccomanda un consumo </a:t>
            </a:r>
            <a:r>
              <a:rPr lang="it-IT" sz="2000" dirty="0" err="1">
                <a:latin typeface="Gill Sans MT" panose="020B0502020104020203" pitchFamily="34" charset="0"/>
              </a:rPr>
              <a:t>giornarliero</a:t>
            </a:r>
            <a:r>
              <a:rPr lang="it-IT" sz="2000" dirty="0">
                <a:latin typeface="Gill Sans MT" panose="020B0502020104020203" pitchFamily="34" charset="0"/>
              </a:rPr>
              <a:t> di acqua di 2.5 litri per gli uomini e 2 litri per le donne, tramite cibo e liquidi.</a:t>
            </a:r>
          </a:p>
          <a:p>
            <a:pPr algn="just">
              <a:buFont typeface="Wingdings" panose="05000000000000000000" pitchFamily="2" charset="2"/>
              <a:buChar char="ü"/>
            </a:pPr>
            <a:r>
              <a:rPr lang="it-IT" sz="2000" dirty="0">
                <a:latin typeface="Gill Sans MT" panose="020B0502020104020203" pitchFamily="34" charset="0"/>
              </a:rPr>
              <a:t>Idealmente il 70-80% di questo fabbisogno dovrebbe essere dato dai liquidi e il 20-30% dal cibo. L’acqua è sicuramente il modo più sano per idratarsi dal momento che non ha calorie e zuccheri.</a:t>
            </a:r>
          </a:p>
          <a:p>
            <a:pPr algn="just">
              <a:buFont typeface="Wingdings" panose="05000000000000000000" pitchFamily="2" charset="2"/>
              <a:buChar char="ü"/>
            </a:pPr>
            <a:r>
              <a:rPr lang="it-IT" sz="2000" dirty="0">
                <a:latin typeface="Gill Sans MT" panose="020B0502020104020203" pitchFamily="34" charset="0"/>
              </a:rPr>
              <a:t>Alimenti con un elevato contenuto di acqua come frutta, verdura e zuppe possono dare un grande contributo al raggiungimento del fabbisogno giornaliero di acqua.</a:t>
            </a:r>
          </a:p>
        </p:txBody>
      </p:sp>
      <p:sp>
        <p:nvSpPr>
          <p:cNvPr id="5" name="CasellaDiTesto 4">
            <a:extLst>
              <a:ext uri="{FF2B5EF4-FFF2-40B4-BE49-F238E27FC236}">
                <a16:creationId xmlns:a16="http://schemas.microsoft.com/office/drawing/2014/main" id="{48171751-3B19-476E-832E-341445EFD932}"/>
              </a:ext>
            </a:extLst>
          </p:cNvPr>
          <p:cNvSpPr txBox="1"/>
          <p:nvPr/>
        </p:nvSpPr>
        <p:spPr>
          <a:xfrm>
            <a:off x="2509800" y="265993"/>
            <a:ext cx="7180084" cy="523220"/>
          </a:xfrm>
          <a:prstGeom prst="rect">
            <a:avLst/>
          </a:prstGeom>
          <a:noFill/>
        </p:spPr>
        <p:txBody>
          <a:bodyPr wrap="square" rtlCol="0">
            <a:spAutoFit/>
          </a:bodyPr>
          <a:lstStyle/>
          <a:p>
            <a:pPr algn="ctr"/>
            <a:r>
              <a:rPr lang="it-IT" sz="2800" dirty="0">
                <a:solidFill>
                  <a:srgbClr val="0070C0"/>
                </a:solidFill>
                <a:latin typeface="Gill Sans MT" panose="020B0502020104020203" pitchFamily="34" charset="0"/>
              </a:rPr>
              <a:t>WATER AND ADULT’S COGNITION </a:t>
            </a:r>
          </a:p>
        </p:txBody>
      </p:sp>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196" y="72049"/>
            <a:ext cx="1440160" cy="483988"/>
          </a:xfrm>
          <a:prstGeom prst="rect">
            <a:avLst/>
          </a:prstGeom>
        </p:spPr>
      </p:pic>
    </p:spTree>
    <p:extLst>
      <p:ext uri="{BB962C8B-B14F-4D97-AF65-F5344CB8AC3E}">
        <p14:creationId xmlns:p14="http://schemas.microsoft.com/office/powerpoint/2010/main" val="13698206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LEFT" val="629.7174"/>
  <p:tag name="DEFAULTHEIGHT" val="30.62504"/>
  <p:tag name="DEFAULTWIDTH" val="113.9635"/>
</p:tagLst>
</file>

<file path=ppt/tags/tag100.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01.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02.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03.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04.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05.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06.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0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08.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09.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1.xml><?xml version="1.0" encoding="utf-8"?>
<p:tagLst xmlns:a="http://schemas.openxmlformats.org/drawingml/2006/main" xmlns:r="http://schemas.openxmlformats.org/officeDocument/2006/relationships" xmlns:p="http://schemas.openxmlformats.org/presentationml/2006/main">
  <p:tag name="DEFAULTTOP" val="120"/>
  <p:tag name="DEFAULTLEFT" val="155.9498"/>
  <p:tag name="DEFAULTHEIGHT" val="351.75"/>
  <p:tag name="DEFAULTWIDTH" val="587.8116"/>
</p:tagLst>
</file>

<file path=ppt/tags/tag110.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1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1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13.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14.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15.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17.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18.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19.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2.xml><?xml version="1.0" encoding="utf-8"?>
<p:tagLst xmlns:a="http://schemas.openxmlformats.org/drawingml/2006/main" xmlns:r="http://schemas.openxmlformats.org/officeDocument/2006/relationships" xmlns:p="http://schemas.openxmlformats.org/presentationml/2006/main">
  <p:tag name="SLIDEELEMTYPE" val="companyLogo"/>
  <p:tag name="LOGOFILENAME" val="C:\\Program Files\\CalientTech\\ProPitch\\Graphics\\Rothschild_logo_(standard).png"/>
  <p:tag name="DEFAULTWIDTH" val="112,0205"/>
  <p:tag name="DEFAULTHEIGHT" val="10,82921"/>
  <p:tag name="DEFAULTTOP" val="518,6479"/>
  <p:tag name="DEFAULTLEFT" val="629,7174"/>
</p:tagLst>
</file>

<file path=ppt/tags/tag120.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121.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122.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123.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124.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25.xml><?xml version="1.0" encoding="utf-8"?>
<p:tagLst xmlns:a="http://schemas.openxmlformats.org/drawingml/2006/main" xmlns:r="http://schemas.openxmlformats.org/officeDocument/2006/relationships" xmlns:p="http://schemas.openxmlformats.org/presentationml/2006/main">
  <p:tag name="SLIDEELEMTYPE" val="draftStamp"/>
  <p:tag name="DEFAULTTOP" val="19.50079"/>
  <p:tag name="DEFAULTLEFT" val="35.5"/>
  <p:tag name="DEFAULTHEIGHT" val="13.35354"/>
  <p:tag name="DEFAULTWIDTH" val="216"/>
</p:tagLst>
</file>

<file path=ppt/tags/tag126.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LEFT" val="156.075"/>
  <p:tag name="DEFAULTHEIGHT" val="20.40945"/>
  <p:tag name="DEFAULTWIDTH" val="107.7165"/>
</p:tagLst>
</file>

<file path=ppt/tags/tag127.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LEFT" val="515.9595"/>
  <p:tag name="DEFAULTHEIGHT" val="20.40945"/>
  <p:tag name="DEFAULTWIDTH" val="107.7165"/>
</p:tagLst>
</file>

<file path=ppt/tags/tag128.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LEFT" val="629.7174"/>
  <p:tag name="DEFAULTHEIGHT" val="30.62504"/>
  <p:tag name="DEFAULTWIDTH" val="113.9635"/>
</p:tagLst>
</file>

<file path=ppt/tags/tag129.xml><?xml version="1.0" encoding="utf-8"?>
<p:tagLst xmlns:a="http://schemas.openxmlformats.org/drawingml/2006/main" xmlns:r="http://schemas.openxmlformats.org/officeDocument/2006/relationships" xmlns:p="http://schemas.openxmlformats.org/presentationml/2006/main">
  <p:tag name="DEFAULTTOP" val="120"/>
  <p:tag name="DEFAULTLEFT" val="155.9498"/>
  <p:tag name="DEFAULTHEIGHT" val="351.75"/>
  <p:tag name="DEFAULTWIDTH" val="587.8116"/>
</p:tagLst>
</file>

<file path=ppt/tags/tag13.xml><?xml version="1.0" encoding="utf-8"?>
<p:tagLst xmlns:a="http://schemas.openxmlformats.org/drawingml/2006/main" xmlns:r="http://schemas.openxmlformats.org/officeDocument/2006/relationships" xmlns:p="http://schemas.openxmlformats.org/presentationml/2006/main">
  <p:tag name="DEFAULTTOP" val="510"/>
  <p:tag name="DEFAULTLEFT" val="35.9885"/>
  <p:tag name="DEFAULTHEIGHT" val="12.12504"/>
  <p:tag name="DEFAULTWIDTH" val="167.9461"/>
</p:tagLst>
</file>

<file path=ppt/tags/tag130.xml><?xml version="1.0" encoding="utf-8"?>
<p:tagLst xmlns:a="http://schemas.openxmlformats.org/drawingml/2006/main" xmlns:r="http://schemas.openxmlformats.org/officeDocument/2006/relationships" xmlns:p="http://schemas.openxmlformats.org/presentationml/2006/main">
  <p:tag name="SLIDEELEMTYPE" val="companyLogo"/>
  <p:tag name="LOGOFILENAME" val="C:\\Program Files\\CalientTech\\ProPitch\\Graphics\\Rothschild_logo_(standard).png"/>
  <p:tag name="DEFAULTWIDTH" val="112,0205"/>
  <p:tag name="DEFAULTHEIGHT" val="10,82921"/>
  <p:tag name="DEFAULTTOP" val="518,6479"/>
  <p:tag name="DEFAULTLEFT" val="629,7174"/>
</p:tagLst>
</file>

<file path=ppt/tags/tag131.xml><?xml version="1.0" encoding="utf-8"?>
<p:tagLst xmlns:a="http://schemas.openxmlformats.org/drawingml/2006/main" xmlns:r="http://schemas.openxmlformats.org/officeDocument/2006/relationships" xmlns:p="http://schemas.openxmlformats.org/presentationml/2006/main">
  <p:tag name="DEFAULTTOP" val="510"/>
  <p:tag name="DEFAULTLEFT" val="35.9885"/>
  <p:tag name="DEFAULTHEIGHT" val="12.12504"/>
  <p:tag name="DEFAULTWIDTH" val="167.9461"/>
</p:tagLst>
</file>

<file path=ppt/tags/tag132.xml><?xml version="1.0" encoding="utf-8"?>
<p:tagLst xmlns:a="http://schemas.openxmlformats.org/drawingml/2006/main" xmlns:r="http://schemas.openxmlformats.org/officeDocument/2006/relationships" xmlns:p="http://schemas.openxmlformats.org/presentationml/2006/main">
  <p:tag name="DEFAULTTOP" val="509.8751"/>
  <p:tag name="DEFAULTLEFT" val="563.8194"/>
  <p:tag name="DEFAULTHEIGHT" val="12.11717"/>
  <p:tag name="DEFAULTWIDTH" val="167.9461"/>
</p:tagLst>
</file>

<file path=ppt/tags/tag133.xml><?xml version="1.0" encoding="utf-8"?>
<p:tagLst xmlns:a="http://schemas.openxmlformats.org/drawingml/2006/main" xmlns:r="http://schemas.openxmlformats.org/officeDocument/2006/relationships" xmlns:p="http://schemas.openxmlformats.org/presentationml/2006/main">
  <p:tag name="DEFAULTTOP" val="342"/>
  <p:tag name="DEFAULTLEFT" val="36"/>
  <p:tag name="DEFAULTHEIGHT" val="70.86614"/>
  <p:tag name="DEFAULTWIDTH" val="151.3701"/>
</p:tagLst>
</file>

<file path=ppt/tags/tag134.xml><?xml version="1.0" encoding="utf-8"?>
<p:tagLst xmlns:a="http://schemas.openxmlformats.org/drawingml/2006/main" xmlns:r="http://schemas.openxmlformats.org/officeDocument/2006/relationships" xmlns:p="http://schemas.openxmlformats.org/presentationml/2006/main">
  <p:tag name="DEFAULTTOP" val="120"/>
  <p:tag name="DEFAULTLEFT" val="396.8504"/>
  <p:tag name="DEFAULTHEIGHT" val="70.86614"/>
  <p:tag name="DEFAULTWIDTH" val="151.3701"/>
</p:tagLst>
</file>

<file path=ppt/tags/tag135.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6.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37.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38.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7953"/>
  <p:tag name="DEFAULTWIDTH" val="152.2205"/>
</p:tagLst>
</file>

<file path=ppt/tags/tag139.xml><?xml version="1.0" encoding="utf-8"?>
<p:tagLst xmlns:a="http://schemas.openxmlformats.org/drawingml/2006/main" xmlns:r="http://schemas.openxmlformats.org/officeDocument/2006/relationships" xmlns:p="http://schemas.openxmlformats.org/presentationml/2006/main">
  <p:tag name="LOGOFILENAME" val="C:\\Program Files\\CalientTech\\ProPitch\\Graphics\\Rothschild_logo_(standard).png"/>
  <p:tag name="DEFAULTWIDTH" val="151,4403"/>
  <p:tag name="DEFAULTHEIGHT" val="14,64"/>
  <p:tag name="DEFAULTTOP" val="120"/>
  <p:tag name="DEFAULTLEFT" val="563,8194"/>
</p:tagLst>
</file>

<file path=ppt/tags/tag14.xml><?xml version="1.0" encoding="utf-8"?>
<p:tagLst xmlns:a="http://schemas.openxmlformats.org/drawingml/2006/main" xmlns:r="http://schemas.openxmlformats.org/officeDocument/2006/relationships" xmlns:p="http://schemas.openxmlformats.org/presentationml/2006/main">
  <p:tag name="DEFAULTTOP" val="509.8751"/>
  <p:tag name="DEFAULTLEFT" val="563.8194"/>
  <p:tag name="DEFAULTHEIGHT" val="12.11717"/>
  <p:tag name="DEFAULTWIDTH" val="167.9461"/>
</p:tagLst>
</file>

<file path=ppt/tags/tag140.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41.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42.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4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44.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45.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46.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47.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48.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49.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5.xml><?xml version="1.0" encoding="utf-8"?>
<p:tagLst xmlns:a="http://schemas.openxmlformats.org/drawingml/2006/main" xmlns:r="http://schemas.openxmlformats.org/officeDocument/2006/relationships" xmlns:p="http://schemas.openxmlformats.org/presentationml/2006/main">
  <p:tag name="DEFAULTTOP" val="342"/>
  <p:tag name="DEFAULTLEFT" val="36"/>
  <p:tag name="DEFAULTHEIGHT" val="70.86614"/>
  <p:tag name="DEFAULTWIDTH" val="151.3701"/>
</p:tagLst>
</file>

<file path=ppt/tags/tag150.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51.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5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53.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54.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55.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56.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57.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58.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59.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xml><?xml version="1.0" encoding="utf-8"?>
<p:tagLst xmlns:a="http://schemas.openxmlformats.org/drawingml/2006/main" xmlns:r="http://schemas.openxmlformats.org/officeDocument/2006/relationships" xmlns:p="http://schemas.openxmlformats.org/presentationml/2006/main">
  <p:tag name="DEFAULTTOP" val="120"/>
  <p:tag name="DEFAULTLEFT" val="396.8504"/>
  <p:tag name="DEFAULTHEIGHT" val="70.86614"/>
  <p:tag name="DEFAULTWIDTH" val="151.3701"/>
</p:tagLst>
</file>

<file path=ppt/tags/tag160.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61.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62.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6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4.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65.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66.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67.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8.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69.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7.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70.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71.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7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73.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74.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175.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76.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77.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1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2.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7953"/>
  <p:tag name="DEFAULTWIDTH" val="152.2205"/>
</p:tagLst>
</file>

<file path=ppt/tags/tag21.xml><?xml version="1.0" encoding="utf-8"?>
<p:tagLst xmlns:a="http://schemas.openxmlformats.org/drawingml/2006/main" xmlns:r="http://schemas.openxmlformats.org/officeDocument/2006/relationships" xmlns:p="http://schemas.openxmlformats.org/presentationml/2006/main">
  <p:tag name="LOGOFILENAME" val="C:\\Program Files\\CalientTech\\ProPitch\\Graphics\\Rothschild_logo_(standard).png"/>
  <p:tag name="DEFAULTWIDTH" val="151,4403"/>
  <p:tag name="DEFAULTHEIGHT" val="14,64"/>
  <p:tag name="DEFAULTTOP" val="120"/>
  <p:tag name="DEFAULTLEFT" val="563,8194"/>
</p:tagLst>
</file>

<file path=ppt/tags/tag2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23.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4.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25.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26.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7.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28.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29.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3.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30.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31.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32.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3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34.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35.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36.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37.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38.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39.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4.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40.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41.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4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43.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44.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45.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46.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47.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48.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49.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5.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50.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51.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52.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5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54.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55.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56.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57.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58.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59.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6.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0.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61.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62.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63.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64.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5.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6.xml><?xml version="1.0" encoding="utf-8"?>
<p:tagLst xmlns:a="http://schemas.openxmlformats.org/drawingml/2006/main" xmlns:r="http://schemas.openxmlformats.org/officeDocument/2006/relationships" xmlns:p="http://schemas.openxmlformats.org/presentationml/2006/main">
  <p:tag name="SLIDEELEMTYPE" val="draftStamp"/>
  <p:tag name="DEFAULTTOP" val="19.50079"/>
  <p:tag name="DEFAULTLEFT" val="35.5"/>
  <p:tag name="DEFAULTHEIGHT" val="13.35354"/>
  <p:tag name="DEFAULTWIDTH" val="216"/>
</p:tagLst>
</file>

<file path=ppt/tags/tag67.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LEFT" val="156.075"/>
  <p:tag name="DEFAULTHEIGHT" val="20.40945"/>
  <p:tag name="DEFAULTWIDTH" val="107.7165"/>
</p:tagLst>
</file>

<file path=ppt/tags/tag68.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LEFT" val="515.9595"/>
  <p:tag name="DEFAULTHEIGHT" val="20.40945"/>
  <p:tag name="DEFAULTWIDTH" val="107.7165"/>
</p:tagLst>
</file>

<file path=ppt/tags/tag69.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LEFT" val="629.7174"/>
  <p:tag name="DEFAULTHEIGHT" val="30.62504"/>
  <p:tag name="DEFAULTWIDTH" val="113.9635"/>
</p:tagLst>
</file>

<file path=ppt/tags/tag7.xml><?xml version="1.0" encoding="utf-8"?>
<p:tagLst xmlns:a="http://schemas.openxmlformats.org/drawingml/2006/main" xmlns:r="http://schemas.openxmlformats.org/officeDocument/2006/relationships" xmlns:p="http://schemas.openxmlformats.org/presentationml/2006/main">
  <p:tag name="SLIDEELEMTYPE" val="draftStamp"/>
  <p:tag name="DEFAULTTOP" val="19.50079"/>
  <p:tag name="DEFAULTLEFT" val="35.5"/>
  <p:tag name="DEFAULTHEIGHT" val="13.35354"/>
  <p:tag name="DEFAULTWIDTH" val="216"/>
</p:tagLst>
</file>

<file path=ppt/tags/tag70.xml><?xml version="1.0" encoding="utf-8"?>
<p:tagLst xmlns:a="http://schemas.openxmlformats.org/drawingml/2006/main" xmlns:r="http://schemas.openxmlformats.org/officeDocument/2006/relationships" xmlns:p="http://schemas.openxmlformats.org/presentationml/2006/main">
  <p:tag name="DEFAULTTOP" val="120"/>
  <p:tag name="DEFAULTLEFT" val="155.9498"/>
  <p:tag name="DEFAULTHEIGHT" val="351.75"/>
  <p:tag name="DEFAULTWIDTH" val="587.8116"/>
</p:tagLst>
</file>

<file path=ppt/tags/tag71.xml><?xml version="1.0" encoding="utf-8"?>
<p:tagLst xmlns:a="http://schemas.openxmlformats.org/drawingml/2006/main" xmlns:r="http://schemas.openxmlformats.org/officeDocument/2006/relationships" xmlns:p="http://schemas.openxmlformats.org/presentationml/2006/main">
  <p:tag name="SLIDEELEMTYPE" val="companyLogo"/>
  <p:tag name="LOGOFILENAME" val="C:\\Program Files\\CalientTech\\ProPitch\\Graphics\\Rothschild_logo_(standard).png"/>
  <p:tag name="DEFAULTWIDTH" val="112,0205"/>
  <p:tag name="DEFAULTHEIGHT" val="10,82921"/>
  <p:tag name="DEFAULTTOP" val="518,6479"/>
  <p:tag name="DEFAULTLEFT" val="629,7174"/>
</p:tagLst>
</file>

<file path=ppt/tags/tag72.xml><?xml version="1.0" encoding="utf-8"?>
<p:tagLst xmlns:a="http://schemas.openxmlformats.org/drawingml/2006/main" xmlns:r="http://schemas.openxmlformats.org/officeDocument/2006/relationships" xmlns:p="http://schemas.openxmlformats.org/presentationml/2006/main">
  <p:tag name="DEFAULTTOP" val="510"/>
  <p:tag name="DEFAULTLEFT" val="35.9885"/>
  <p:tag name="DEFAULTHEIGHT" val="12.12504"/>
  <p:tag name="DEFAULTWIDTH" val="167.9461"/>
</p:tagLst>
</file>

<file path=ppt/tags/tag73.xml><?xml version="1.0" encoding="utf-8"?>
<p:tagLst xmlns:a="http://schemas.openxmlformats.org/drawingml/2006/main" xmlns:r="http://schemas.openxmlformats.org/officeDocument/2006/relationships" xmlns:p="http://schemas.openxmlformats.org/presentationml/2006/main">
  <p:tag name="DEFAULTTOP" val="509.8751"/>
  <p:tag name="DEFAULTLEFT" val="563.8194"/>
  <p:tag name="DEFAULTHEIGHT" val="12.11717"/>
  <p:tag name="DEFAULTWIDTH" val="167.9461"/>
</p:tagLst>
</file>

<file path=ppt/tags/tag74.xml><?xml version="1.0" encoding="utf-8"?>
<p:tagLst xmlns:a="http://schemas.openxmlformats.org/drawingml/2006/main" xmlns:r="http://schemas.openxmlformats.org/officeDocument/2006/relationships" xmlns:p="http://schemas.openxmlformats.org/presentationml/2006/main">
  <p:tag name="DEFAULTTOP" val="342"/>
  <p:tag name="DEFAULTLEFT" val="36"/>
  <p:tag name="DEFAULTHEIGHT" val="70.86614"/>
  <p:tag name="DEFAULTWIDTH" val="151.3701"/>
</p:tagLst>
</file>

<file path=ppt/tags/tag75.xml><?xml version="1.0" encoding="utf-8"?>
<p:tagLst xmlns:a="http://schemas.openxmlformats.org/drawingml/2006/main" xmlns:r="http://schemas.openxmlformats.org/officeDocument/2006/relationships" xmlns:p="http://schemas.openxmlformats.org/presentationml/2006/main">
  <p:tag name="DEFAULTTOP" val="120"/>
  <p:tag name="DEFAULTLEFT" val="396.8504"/>
  <p:tag name="DEFAULTHEIGHT" val="70.86614"/>
  <p:tag name="DEFAULTWIDTH" val="151.3701"/>
</p:tagLst>
</file>

<file path=ppt/tags/tag7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77.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78.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79.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7953"/>
  <p:tag name="DEFAULTWIDTH" val="152.2205"/>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LEFT" val="156.075"/>
  <p:tag name="DEFAULTHEIGHT" val="20.40945"/>
  <p:tag name="DEFAULTWIDTH" val="107.7165"/>
</p:tagLst>
</file>

<file path=ppt/tags/tag80.xml><?xml version="1.0" encoding="utf-8"?>
<p:tagLst xmlns:a="http://schemas.openxmlformats.org/drawingml/2006/main" xmlns:r="http://schemas.openxmlformats.org/officeDocument/2006/relationships" xmlns:p="http://schemas.openxmlformats.org/presentationml/2006/main">
  <p:tag name="LOGOFILENAME" val="C:\\Program Files\\CalientTech\\ProPitch\\Graphics\\Rothschild_logo_(standard).png"/>
  <p:tag name="DEFAULTWIDTH" val="151,4403"/>
  <p:tag name="DEFAULTHEIGHT" val="14,64"/>
  <p:tag name="DEFAULTTOP" val="120"/>
  <p:tag name="DEFAULTLEFT" val="563,8194"/>
</p:tagLst>
</file>

<file path=ppt/tags/tag81.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8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83.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84.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85.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86.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8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88.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89.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LEFT" val="515.9595"/>
  <p:tag name="DEFAULTHEIGHT" val="20.40945"/>
  <p:tag name="DEFAULTWIDTH" val="107.7165"/>
</p:tagLst>
</file>

<file path=ppt/tags/tag90.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9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9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93.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94.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95.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9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97.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98.xml><?xml version="1.0" encoding="utf-8"?>
<p:tagLst xmlns:a="http://schemas.openxmlformats.org/drawingml/2006/main" xmlns:r="http://schemas.openxmlformats.org/officeDocument/2006/relationships" xmlns:p="http://schemas.openxmlformats.org/presentationml/2006/main">
  <p:tag name="SLIDEELEMTYPE" val="draftStamp"/>
  <p:tag name="DEFAULTTOP" val="19.50071"/>
  <p:tag name="DEFAULTLEFT" val="35.5"/>
  <p:tag name="DEFAULTHEIGHT" val="13.35354"/>
  <p:tag name="DEFAULTWIDTH" val="216"/>
</p:tagLst>
</file>

<file path=ppt/tags/tag99.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ProPitch2010_A4">
  <a:themeElements>
    <a:clrScheme name="Rothschild">
      <a:dk1>
        <a:srgbClr val="000000"/>
      </a:dk1>
      <a:lt1>
        <a:srgbClr val="FFFFFF"/>
      </a:lt1>
      <a:dk2>
        <a:srgbClr val="4F6980"/>
      </a:dk2>
      <a:lt2>
        <a:srgbClr val="F0CD37"/>
      </a:lt2>
      <a:accent1>
        <a:srgbClr val="1A426F"/>
      </a:accent1>
      <a:accent2>
        <a:srgbClr val="1CADE5"/>
      </a:accent2>
      <a:accent3>
        <a:srgbClr val="AFBE31"/>
      </a:accent3>
      <a:accent4>
        <a:srgbClr val="6B207F"/>
      </a:accent4>
      <a:accent5>
        <a:srgbClr val="FF8126"/>
      </a:accent5>
      <a:accent6>
        <a:srgbClr val="766F2B"/>
      </a:accent6>
      <a:hlink>
        <a:srgbClr val="A2968A"/>
      </a:hlink>
      <a:folHlink>
        <a:srgbClr val="D31645"/>
      </a:folHlink>
    </a:clrScheme>
    <a:fontScheme name="blank">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rtlCol="0" anchor="t" anchorCtr="0" compatLnSpc="1">
        <a:prstTxWarp prst="textNoShape">
          <a:avLst/>
        </a:prstTxWarp>
        <a:no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a:latin typeface="Arial" pitchFamily="34" charset="0"/>
            <a:cs typeface="Arial" pitchFamily="34" charset="0"/>
          </a:defRPr>
        </a:defPPr>
      </a:lstStyle>
    </a:txDef>
  </a:objectDefaults>
  <a:extraClrSchemeLst/>
</a:theme>
</file>

<file path=ppt/theme/theme1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Logg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oggi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Pitch2010_A4">
  <a:themeElements>
    <a:clrScheme name="Rothschild">
      <a:dk1>
        <a:srgbClr val="000000"/>
      </a:dk1>
      <a:lt1>
        <a:srgbClr val="FFFFFF"/>
      </a:lt1>
      <a:dk2>
        <a:srgbClr val="4F6980"/>
      </a:dk2>
      <a:lt2>
        <a:srgbClr val="F0CD37"/>
      </a:lt2>
      <a:accent1>
        <a:srgbClr val="1A426F"/>
      </a:accent1>
      <a:accent2>
        <a:srgbClr val="1CADE5"/>
      </a:accent2>
      <a:accent3>
        <a:srgbClr val="AFBE31"/>
      </a:accent3>
      <a:accent4>
        <a:srgbClr val="6B207F"/>
      </a:accent4>
      <a:accent5>
        <a:srgbClr val="FF8126"/>
      </a:accent5>
      <a:accent6>
        <a:srgbClr val="766F2B"/>
      </a:accent6>
      <a:hlink>
        <a:srgbClr val="A2968A"/>
      </a:hlink>
      <a:folHlink>
        <a:srgbClr val="D31645"/>
      </a:folHlink>
    </a:clrScheme>
    <a:fontScheme name="blank">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rtlCol="0" anchor="t" anchorCtr="0" compatLnSpc="1">
        <a:prstTxWarp prst="textNoShape">
          <a:avLst/>
        </a:prstTxWarp>
        <a:no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1_ProPitch2010_A4">
  <a:themeElements>
    <a:clrScheme name="Rothschild">
      <a:dk1>
        <a:srgbClr val="000000"/>
      </a:dk1>
      <a:lt1>
        <a:srgbClr val="FFFFFF"/>
      </a:lt1>
      <a:dk2>
        <a:srgbClr val="4F6980"/>
      </a:dk2>
      <a:lt2>
        <a:srgbClr val="F0CD37"/>
      </a:lt2>
      <a:accent1>
        <a:srgbClr val="1A426F"/>
      </a:accent1>
      <a:accent2>
        <a:srgbClr val="1CADE5"/>
      </a:accent2>
      <a:accent3>
        <a:srgbClr val="AFBE31"/>
      </a:accent3>
      <a:accent4>
        <a:srgbClr val="6B207F"/>
      </a:accent4>
      <a:accent5>
        <a:srgbClr val="FF8126"/>
      </a:accent5>
      <a:accent6>
        <a:srgbClr val="766F2B"/>
      </a:accent6>
      <a:hlink>
        <a:srgbClr val="A2968A"/>
      </a:hlink>
      <a:folHlink>
        <a:srgbClr val="D31645"/>
      </a:folHlink>
    </a:clrScheme>
    <a:fontScheme name="blank">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rtlCol="0" anchor="t" anchorCtr="0" compatLnSpc="1">
        <a:prstTxWarp prst="textNoShape">
          <a:avLst/>
        </a:prstTxWarp>
        <a:no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a:latin typeface="Arial" pitchFamily="34" charset="0"/>
            <a:cs typeface="Arial" pitchFamily="34" charset="0"/>
          </a:defRPr>
        </a:defPPr>
      </a:lstStyle>
    </a:txDef>
  </a:objectDefaults>
  <a:extraClrSchemeLst/>
</a:theme>
</file>

<file path=ppt/theme/theme5.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2500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25000" smtClean="0">
            <a:ln>
              <a:noFill/>
            </a:ln>
            <a:solidFill>
              <a:schemeClr val="tx1"/>
            </a:solidFill>
            <a:effectLst/>
            <a:latin typeface="Arial" charset="0"/>
            <a:cs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575</TotalTime>
  <Words>5153</Words>
  <Application>Microsoft Office PowerPoint</Application>
  <PresentationFormat>Widescreen</PresentationFormat>
  <Paragraphs>683</Paragraphs>
  <Slides>116</Slides>
  <Notes>27</Notes>
  <HiddenSlides>0</HiddenSlides>
  <MMClips>1</MMClips>
  <ScaleCrop>false</ScaleCrop>
  <HeadingPairs>
    <vt:vector size="8" baseType="variant">
      <vt:variant>
        <vt:lpstr>Caratteri utilizzati</vt:lpstr>
      </vt:variant>
      <vt:variant>
        <vt:i4>22</vt:i4>
      </vt:variant>
      <vt:variant>
        <vt:lpstr>Tema</vt:lpstr>
      </vt:variant>
      <vt:variant>
        <vt:i4>12</vt:i4>
      </vt:variant>
      <vt:variant>
        <vt:lpstr>Server OLE incorporati</vt:lpstr>
      </vt:variant>
      <vt:variant>
        <vt:i4>2</vt:i4>
      </vt:variant>
      <vt:variant>
        <vt:lpstr>Titoli diapositive</vt:lpstr>
      </vt:variant>
      <vt:variant>
        <vt:i4>116</vt:i4>
      </vt:variant>
    </vt:vector>
  </HeadingPairs>
  <TitlesOfParts>
    <vt:vector size="152" baseType="lpstr">
      <vt:lpstr>Arial</vt:lpstr>
      <vt:lpstr>Britannic Bold</vt:lpstr>
      <vt:lpstr>Calibri</vt:lpstr>
      <vt:lpstr>Calibri </vt:lpstr>
      <vt:lpstr>Calibri Light</vt:lpstr>
      <vt:lpstr>Cambria</vt:lpstr>
      <vt:lpstr>Century Schoolbook</vt:lpstr>
      <vt:lpstr>Comic Sans MS</vt:lpstr>
      <vt:lpstr>Constantia</vt:lpstr>
      <vt:lpstr>Georgia</vt:lpstr>
      <vt:lpstr>Gill Sans MT</vt:lpstr>
      <vt:lpstr>Klampenborg 2010</vt:lpstr>
      <vt:lpstr>MyriadPro-Semibold</vt:lpstr>
      <vt:lpstr>MyriadPro-SemiboldSemiCn</vt:lpstr>
      <vt:lpstr>MyriadPro-SemiCn</vt:lpstr>
      <vt:lpstr>Optima</vt:lpstr>
      <vt:lpstr>Palatino Linotype</vt:lpstr>
      <vt:lpstr>Tahoma</vt:lpstr>
      <vt:lpstr>Times New Roman</vt:lpstr>
      <vt:lpstr>Verdana</vt:lpstr>
      <vt:lpstr>Wingdings</vt:lpstr>
      <vt:lpstr>Wingdings 2</vt:lpstr>
      <vt:lpstr>Tema di Office</vt:lpstr>
      <vt:lpstr>1_Tema di Office</vt:lpstr>
      <vt:lpstr>ProPitch2010_A4</vt:lpstr>
      <vt:lpstr>1_ProPitch2010_A4</vt:lpstr>
      <vt:lpstr>3_Tema di Office</vt:lpstr>
      <vt:lpstr>1_Struttura predefinita</vt:lpstr>
      <vt:lpstr>2_Struttura predefinita</vt:lpstr>
      <vt:lpstr>3_Struttura predefinita</vt:lpstr>
      <vt:lpstr>4_Tema di Office</vt:lpstr>
      <vt:lpstr>2_ProPitch2010_A4</vt:lpstr>
      <vt:lpstr>Default Design</vt:lpstr>
      <vt:lpstr>Loggia</vt:lpstr>
      <vt:lpstr>Grafico</vt:lpstr>
      <vt:lpstr>Microsoft Excel Chart</vt:lpstr>
      <vt:lpstr>Presentazione standard di PowerPoint</vt:lpstr>
      <vt:lpstr>DETERMINANTI DELL’INVECCHIAMENTO SANO</vt:lpstr>
      <vt:lpstr>Principali patologie croniche non trsmissibili legate a cattiva alimentazione e a scorretti stili di vita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Prevalenza dell’obesità (IMC&gt;30) in funzione dell’età negli UOMINI</vt:lpstr>
      <vt:lpstr>Presentazione standard di PowerPoint</vt:lpstr>
      <vt:lpstr>Complications of Obesity</vt:lpstr>
      <vt:lpstr>Presentazione standard di PowerPoint</vt:lpstr>
      <vt:lpstr>Presentazione standard di PowerPoint</vt:lpstr>
      <vt:lpstr>Presentazione standard di PowerPoint</vt:lpstr>
      <vt:lpstr>Presentazione standard di PowerPoint</vt:lpstr>
      <vt:lpstr>Mediterranean Diet</vt:lpstr>
      <vt:lpstr>IMPATTO AMBIENTALE DEI CONSUMI ALIMENTARI</vt:lpstr>
      <vt:lpstr>Presentazione standard di PowerPoint</vt:lpstr>
      <vt:lpstr>Presentazione standard di PowerPoint</vt:lpstr>
      <vt:lpstr>Presentazione standard di PowerPoint</vt:lpstr>
      <vt:lpstr>Solo 2 italiani su 10 consumano il giusto quantitativo di frutta  solo 3 su 10 il corretto quantitativo di verdura  nonostante dichiarino di consumare regolarmente questi alimenti</vt:lpstr>
      <vt:lpstr>Povero l’apporto di calcio: 3 italiani su 4 non consumano sufficiente latte e derivati…</vt:lpstr>
      <vt:lpstr>L’apporto di latte è corretto solo per 2 italiani su 10.  7 su 10 consumano il giusto quantitativo di uova e rimangono comunque</vt:lpstr>
      <vt:lpstr>Solo 1 italiano su 3 consuma in modo corretto il pesce e solo 1 su 2 la frutta a guscio (alimenti ricchi di omega 3).  </vt:lpstr>
      <vt:lpstr>Il consumo di acqua non è sufficiente:  Meno di  1 italiano su 2 beve almeno 1,5 litri di acqua al giorno</vt:lpstr>
      <vt:lpstr>Presentazione standard di PowerPoint</vt:lpstr>
      <vt:lpstr>Presentazione standard di PowerPoint</vt:lpstr>
      <vt:lpstr>Presentazione standard di PowerPoint</vt:lpstr>
      <vt:lpstr>Presentazione standard di PowerPoint</vt:lpstr>
      <vt:lpstr>Presentazione standard di PowerPoint</vt:lpstr>
      <vt:lpstr>Livello di attività fisica e rischio di mortalità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ECCESSI</vt:lpstr>
      <vt:lpstr>CARENZE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CAMPAGNA STAMPA  sulla CORRETTA ALIMENTAZIONE IMMAGINI</vt:lpstr>
      <vt:lpstr>CAMPAGNA STAMPA  sulla CORRETTA ALIMENTAZIONE IMMAGINI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Sovrappeso e obesità aumentano il rischio di MCV e di mortalità per tutte le cause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Associazione tra obesità viscerale e  rischio cardio-metabolico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BEVIAMO ABBASTANZA?</vt:lpstr>
      <vt:lpstr>QUAL È IL FABBISOGNO IDRICO GIORNALIERO?</vt:lpstr>
      <vt:lpstr>I ragazzi di età scolare, rispetto agli adulti, hanno un metabolismo basale più elevato e di conseguenza, un maggior fabbisogno idrico per kilo di peso corporeo. Secondo i dati dell’EFSA (European Food Safety Authority) i ragazzi di età compresa tra gli 11 e i 14 anni dovrebbero consumare almeno 1,5 litri di acqua al giorno*. </vt:lpstr>
      <vt:lpstr>QUANTA ACQUA?</vt:lpstr>
      <vt:lpstr>Presentazione standard di PowerPoint</vt:lpstr>
      <vt:lpstr>VALUTAZIONE DELLO STATO DI IDRATAZIONE</vt:lpstr>
      <vt:lpstr>VALUTAZIONE DELLO STATO DI IDRATAZIONE Test dell’osmolalità urinaria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Michele Carruba</dc:creator>
  <cp:lastModifiedBy>Michele Carruba</cp:lastModifiedBy>
  <cp:revision>29</cp:revision>
  <dcterms:created xsi:type="dcterms:W3CDTF">2023-04-11T11:57:00Z</dcterms:created>
  <dcterms:modified xsi:type="dcterms:W3CDTF">2023-07-26T05:32:44Z</dcterms:modified>
</cp:coreProperties>
</file>